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-437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WalmartRetailDatasetAnalysis_16734455252840/Dashboard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6BC17CB4-C79D-4BEB-8A9A-DB30D9B152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Walmart Retail Dataset Analysis</a:t>
            </a:r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xmlns="" id="{D5E4BCEB-3511-4F4D-953A-9657739E74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935476"/>
            <a:ext cx="12192000" cy="498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Custom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Walmart Retail Dataset Analysis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 Retail Dataset Analysis</dc:title>
  <dc:creator/>
  <cp:lastModifiedBy>hp</cp:lastModifiedBy>
  <cp:revision>1</cp:revision>
  <dcterms:created xsi:type="dcterms:W3CDTF">2023-01-11T14:01:13Z</dcterms:created>
  <dcterms:modified xsi:type="dcterms:W3CDTF">2023-01-11T14:03:34Z</dcterms:modified>
</cp:coreProperties>
</file>