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almartRetailDatasetAnalysis_1673445525284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8B2CD89E-059A-44A8-8A73-05649EA87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Walmart Retail Dataset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erage Measures">
            <a:extLst>
              <a:ext uri="{FF2B5EF4-FFF2-40B4-BE49-F238E27FC236}">
                <a16:creationId xmlns="" xmlns:a16="http://schemas.microsoft.com/office/drawing/2014/main" id="{30164025-5AC8-4EA9-8C2E-205FA51B6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6568"/>
            <a:ext cx="12192000" cy="9448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te Vs Profit">
            <a:extLst>
              <a:ext uri="{FF2B5EF4-FFF2-40B4-BE49-F238E27FC236}">
                <a16:creationId xmlns="" xmlns:a16="http://schemas.microsoft.com/office/drawing/2014/main" id="{6D210B20-0449-4E5B-9B88-C02824F85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547"/>
            <a:ext cx="12192000" cy="53529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ge Vs Profit">
            <a:extLst>
              <a:ext uri="{FF2B5EF4-FFF2-40B4-BE49-F238E27FC236}">
                <a16:creationId xmlns="" xmlns:a16="http://schemas.microsoft.com/office/drawing/2014/main" id="{8AB30F21-8699-4956-BE72-9F93D3DFE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102"/>
            <a:ext cx="12192000" cy="53557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taset Info">
            <a:extLst>
              <a:ext uri="{FF2B5EF4-FFF2-40B4-BE49-F238E27FC236}">
                <a16:creationId xmlns="" xmlns:a16="http://schemas.microsoft.com/office/drawing/2014/main" id="{7BC43CAD-1AB0-400C-8EBE-99081008D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865"/>
            <a:ext cx="12192000" cy="5304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gional Profit">
            <a:extLst>
              <a:ext uri="{FF2B5EF4-FFF2-40B4-BE49-F238E27FC236}">
                <a16:creationId xmlns="" xmlns:a16="http://schemas.microsoft.com/office/drawing/2014/main" id="{841C76E0-1ECC-42CC-B9CE-B677E57BA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Walmart Retail Dataset Analysis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Retail Dataset Analysis</dc:title>
  <dc:creator/>
  <cp:lastModifiedBy>hp</cp:lastModifiedBy>
  <cp:revision>2</cp:revision>
  <dcterms:created xsi:type="dcterms:W3CDTF">2023-01-11T14:00:58Z</dcterms:created>
  <dcterms:modified xsi:type="dcterms:W3CDTF">2023-01-11T14:04:01Z</dcterms:modified>
</cp:coreProperties>
</file>