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2" r:id="rId5"/>
    <p:sldId id="264" r:id="rId6"/>
    <p:sldId id="266" r:id="rId7"/>
    <p:sldId id="284" r:id="rId8"/>
    <p:sldId id="267" r:id="rId9"/>
    <p:sldId id="270" r:id="rId10"/>
    <p:sldId id="268" r:id="rId11"/>
    <p:sldId id="286" r:id="rId12"/>
    <p:sldId id="273" r:id="rId13"/>
    <p:sldId id="274" r:id="rId14"/>
    <p:sldId id="275" r:id="rId15"/>
    <p:sldId id="276" r:id="rId16"/>
    <p:sldId id="285" r:id="rId17"/>
    <p:sldId id="277" r:id="rId18"/>
    <p:sldId id="271" r:id="rId19"/>
    <p:sldId id="272" r:id="rId20"/>
    <p:sldId id="258" r:id="rId21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00" y="56"/>
      </p:cViewPr>
      <p:guideLst>
        <p:guide orient="horz" pos="2184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A8982-DD80-473C-B804-594BA9C5DD2D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A3D55-85CD-42DA-9255-FA9657192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2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A3D55-85CD-42DA-9255-FA965719242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A3D55-85CD-42DA-9255-FA965719242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A3D55-85CD-42DA-9255-FA965719242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5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E7C0-D975-495C-901D-FAE794E1A576}" type="datetime1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5350-B864-4C4B-9AB6-01FD6143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57B5-0320-4BB1-AFBC-6E120D338C73}" type="datetime1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5350-B864-4C4B-9AB6-01FD6143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ADC3-75C0-4224-B742-A1FE106046F0}" type="datetime1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5350-B864-4C4B-9AB6-01FD6143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B1F3-2F86-40F2-B3B3-EE82FBE04B9B}" type="datetime1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5350-B864-4C4B-9AB6-01FD6143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EF4A-19C9-4033-B157-8CC71AB90A12}" type="datetime1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5350-B864-4C4B-9AB6-01FD6143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9013-0FAB-406F-97BC-4ACDB1D2ED99}" type="datetime1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5350-B864-4C4B-9AB6-01FD6143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7B45-645A-4366-8A5D-55082690288E}" type="datetime1">
              <a:rPr lang="en-US" smtClean="0"/>
              <a:pPr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5350-B864-4C4B-9AB6-01FD6143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C519-22D0-47A3-B582-23C294BB5698}" type="datetime1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5350-B864-4C4B-9AB6-01FD6143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49DB-25D4-4F18-965C-CD5D0CE2832C}" type="datetime1">
              <a:rPr lang="en-US" smtClean="0"/>
              <a:pPr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5350-B864-4C4B-9AB6-01FD6143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931-5CEF-4049-8169-57D042E618E4}" type="datetime1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5350-B864-4C4B-9AB6-01FD6143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6C5-CEA4-4C20-9D60-BC852792BA44}" type="datetime1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5350-B864-4C4B-9AB6-01FD6143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FEE4-C0C6-4C17-A4B6-36E0E483A384}" type="datetime1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5350-B864-4C4B-9AB6-01FD6143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715000" cy="11430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2500" lnSpcReduction="20000"/>
          </a:bodyPr>
          <a:lstStyle/>
          <a:p>
            <a:pPr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GB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 </a:t>
            </a:r>
          </a:p>
          <a:p>
            <a:pPr algn="ctr">
              <a:buNone/>
            </a:pPr>
            <a:r>
              <a:rPr lang="en-GB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>
              <a:buNone/>
            </a:pPr>
            <a:endParaRPr lang="en-US" sz="2900" dirty="0">
              <a:sym typeface="+mn-ea"/>
            </a:endParaRPr>
          </a:p>
          <a:p>
            <a:pPr algn="ctr">
              <a:buNone/>
            </a:pPr>
            <a:r>
              <a:rPr lang="en-US" b="1" dirty="0">
                <a:sym typeface="+mn-ea"/>
              </a:rPr>
              <a:t>“</a:t>
            </a:r>
            <a:r>
              <a:rPr lang="en-US" sz="4480" b="1" dirty="0">
                <a:solidFill>
                  <a:srgbClr val="FF0000"/>
                </a:solidFill>
                <a:sym typeface="+mn-ea"/>
              </a:rPr>
              <a:t>MCQ Quiz Application </a:t>
            </a:r>
            <a:r>
              <a:rPr lang="en-US" sz="4480" b="1" dirty="0" err="1">
                <a:solidFill>
                  <a:srgbClr val="FF0000"/>
                </a:solidFill>
                <a:sym typeface="+mn-ea"/>
              </a:rPr>
              <a:t>devloped</a:t>
            </a:r>
            <a:r>
              <a:rPr lang="en-US" sz="4480" b="1" dirty="0">
                <a:solidFill>
                  <a:srgbClr val="FF0000"/>
                </a:solidFill>
                <a:sym typeface="+mn-ea"/>
              </a:rPr>
              <a:t> using </a:t>
            </a:r>
            <a:r>
              <a:rPr lang="en-US" sz="4480" b="1" dirty="0" err="1">
                <a:solidFill>
                  <a:srgbClr val="FF0000"/>
                </a:solidFill>
                <a:sym typeface="+mn-ea"/>
              </a:rPr>
              <a:t>Django</a:t>
            </a:r>
            <a:r>
              <a:rPr lang="en-US" sz="4480" b="1" dirty="0">
                <a:solidFill>
                  <a:srgbClr val="FF0000"/>
                </a:solidFill>
                <a:sym typeface="+mn-ea"/>
              </a:rPr>
              <a:t> Framework</a:t>
            </a:r>
            <a:r>
              <a:rPr lang="en-US" b="1" dirty="0">
                <a:sym typeface="+mn-ea"/>
              </a:rPr>
              <a:t>”</a:t>
            </a:r>
            <a:endParaRPr lang="en-US" b="1" dirty="0"/>
          </a:p>
          <a:p>
            <a:pPr algn="ctr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</a:p>
          <a:p>
            <a:pPr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Pushparani M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(1KT20CS060)                                                      Name: </a:t>
            </a:r>
            <a:r>
              <a:rPr lang="en-US" sz="2600" b="1" spc="-1" dirty="0">
                <a:solidFill>
                  <a:srgbClr val="000000"/>
                </a:solidFill>
                <a:latin typeface="Times New Roman" panose="02020603050405020304"/>
                <a:sym typeface="+mn-ea"/>
              </a:rPr>
              <a:t>LOKESH H D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Bhoomika(1KT20CS061)                                                          Designation: Assistant professor</a:t>
            </a:r>
          </a:p>
          <a:p>
            <a:pPr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Sanjana K(1KT20CS068)                                                             Department: Computer Science</a:t>
            </a:r>
          </a:p>
          <a:p>
            <a:pPr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</a:p>
          <a:p>
            <a:pPr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 28/05/2024                                                                                                                    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 : B5</a:t>
            </a:r>
          </a:p>
          <a:p>
            <a:pPr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57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E:\logo skit\logo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"/>
            <a:ext cx="1219200" cy="1164020"/>
          </a:xfrm>
          <a:prstGeom prst="rect">
            <a:avLst/>
          </a:prstGeom>
          <a:noFill/>
        </p:spPr>
      </p:pic>
      <p:pic>
        <p:nvPicPr>
          <p:cNvPr id="2" name="Picture 2" descr="E:\vtu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381000"/>
            <a:ext cx="1219200" cy="1524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1600201"/>
            <a:ext cx="8680269" cy="4724400"/>
          </a:xfrm>
        </p:spPr>
        <p:txBody>
          <a:bodyPr spcCol="457200">
            <a:normAutofit/>
          </a:bodyPr>
          <a:lstStyle/>
          <a:p>
            <a:pPr algn="l">
              <a:buNone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ACTIVITIES PERFORMED</a:t>
            </a:r>
          </a:p>
          <a:p>
            <a:pPr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:Designed database schema to efficiently store and manage quiz data, user information, and quiz submissions.Implemented database queries and optimizations to improve performance.</a:t>
            </a:r>
          </a:p>
          <a:p>
            <a:pPr algn="just">
              <a:lnSpc>
                <a:spcPct val="15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third-party libraries and APIs for additional features and functionalities.Conducted thorough testing, including unit tests and user acceptance testing, to identify and fix bugs.</a:t>
            </a:r>
          </a:p>
          <a:p>
            <a:pPr algn="just">
              <a:lnSpc>
                <a:spcPct val="15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 and Improvement: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Actively participated incode reviews, and knowledge sharing sessions to enhance skills and knowledge.Incorporated feedback and lessons learned to improve the quality and efficiency of the project.</a:t>
            </a: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019800"/>
            <a:ext cx="2133600" cy="365125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943600" cy="114300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0BE639-8E0E-4DC7-9EE0-8D69CA1C1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319" y="1642581"/>
            <a:ext cx="7171361" cy="43348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019800"/>
            <a:ext cx="2133600" cy="365125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943600" cy="114300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370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86090" cy="4824095"/>
          </a:xfrm>
        </p:spPr>
        <p:txBody>
          <a:bodyPr spcCol="457200">
            <a:normAutofit/>
          </a:bodyPr>
          <a:lstStyle/>
          <a:p>
            <a:pPr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715" y="6423660"/>
            <a:ext cx="28956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8331"/>
            <a:ext cx="8312331" cy="38008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86090" cy="4824095"/>
          </a:xfrm>
        </p:spPr>
        <p:txBody>
          <a:bodyPr spcCol="457200">
            <a:normAutofit/>
          </a:bodyPr>
          <a:lstStyle/>
          <a:p>
            <a:pPr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715" y="6423660"/>
            <a:ext cx="28956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4890"/>
            <a:ext cx="8229600" cy="40982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86090" cy="4824095"/>
          </a:xfrm>
        </p:spPr>
        <p:txBody>
          <a:bodyPr spcCol="457200">
            <a:normAutofit/>
          </a:bodyPr>
          <a:lstStyle/>
          <a:p>
            <a:pPr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715" y="6423660"/>
            <a:ext cx="28956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6432"/>
            <a:ext cx="8229600" cy="38327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86090" cy="4824095"/>
          </a:xfrm>
        </p:spPr>
        <p:txBody>
          <a:bodyPr spcCol="457200">
            <a:normAutofit/>
          </a:bodyPr>
          <a:lstStyle/>
          <a:p>
            <a:pPr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61909" y="6356350"/>
            <a:ext cx="2133600" cy="365125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715" y="6423660"/>
            <a:ext cx="28956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72937"/>
            <a:ext cx="8610600" cy="35433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86090" cy="4824095"/>
          </a:xfrm>
        </p:spPr>
        <p:txBody>
          <a:bodyPr spcCol="457200">
            <a:normAutofit/>
          </a:bodyPr>
          <a:lstStyle/>
          <a:p>
            <a:pPr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715" y="6423660"/>
            <a:ext cx="28956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6" y="2124891"/>
            <a:ext cx="8253277" cy="414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42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86090" cy="4824095"/>
          </a:xfrm>
        </p:spPr>
        <p:txBody>
          <a:bodyPr spcCol="457200">
            <a:normAutofit/>
          </a:bodyPr>
          <a:lstStyle/>
          <a:p>
            <a:pPr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715" y="6423660"/>
            <a:ext cx="28956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5" y="2233204"/>
            <a:ext cx="8229600" cy="38932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459549"/>
            <a:ext cx="8543109" cy="5049202"/>
          </a:xfrm>
        </p:spPr>
        <p:txBody>
          <a:bodyPr spcCol="457200">
            <a:normAutofit/>
          </a:bodyPr>
          <a:lstStyle/>
          <a:p>
            <a:pPr algn="l">
              <a:buNone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REFLECTION NOTES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Growth: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Enhanced technical and soft skills, such as Django, web technologies.</a:t>
            </a:r>
          </a:p>
          <a:p>
            <a:pPr algn="just">
              <a:lnSpc>
                <a:spcPct val="15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Challenges: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tackled technical hurdles and project complexities, learning valuable problem-solving skills.</a:t>
            </a:r>
          </a:p>
          <a:p>
            <a:pPr algn="just">
              <a:lnSpc>
                <a:spcPct val="15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Impact: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Contributed to a comprehensive web application, gaining hands-on experience in full-stack development.</a:t>
            </a:r>
          </a:p>
          <a:p>
            <a:pPr algn="just">
              <a:lnSpc>
                <a:spcPct val="15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Collaboration: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effectively with team members, improving collaboration and adaptability.</a:t>
            </a:r>
          </a:p>
          <a:p>
            <a:pPr algn="just">
              <a:lnSpc>
                <a:spcPct val="15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Readiness: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a clearer career path and readiness for future professional challenges and opportunities.</a:t>
            </a:r>
          </a:p>
          <a:p>
            <a:pPr algn="just">
              <a:lnSpc>
                <a:spcPct val="15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challenging tasks, implemented new features, and improved processes.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019800"/>
            <a:ext cx="2133600" cy="365125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943600" cy="114300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600201"/>
            <a:ext cx="8610601" cy="4572000"/>
          </a:xfrm>
        </p:spPr>
        <p:txBody>
          <a:bodyPr spcCol="457200">
            <a:normAutofit/>
          </a:bodyPr>
          <a:lstStyle/>
          <a:p>
            <a:pPr algn="l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Django project bridged theoretical knowledge with practical application in full-stack web development.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Django's framework was exciting and demonstrated its versatility and efficiency.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showcased Django's ability to seamlessly integrate front-end and back-end components.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MCQ Quiz Application highlighted Django's power in managing complex data structures and user interactions.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project enhanced technical skills and deepened understanding of software development best practices.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019800"/>
            <a:ext cx="2133600" cy="365125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943600" cy="114300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6731"/>
            <a:ext cx="7391400" cy="4525963"/>
          </a:xfrm>
        </p:spPr>
        <p:txBody>
          <a:bodyPr spcCol="457200">
            <a:normAutofit/>
          </a:bodyPr>
          <a:lstStyle/>
          <a:p>
            <a:pPr algn="l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</a:p>
          <a:p>
            <a:pPr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spcBef>
                <a:spcPts val="0"/>
              </a:spcBef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ABOUT THE COMPANY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spcBef>
                <a:spcPts val="1000"/>
              </a:spcBef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ABOUT THE DOMAIN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spcBef>
                <a:spcPts val="1000"/>
              </a:spcBef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INTERNSHIP OBJECTIVES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spcBef>
                <a:spcPts val="1000"/>
              </a:spcBef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ACTIVITIES PERFORMED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spcBef>
                <a:spcPts val="1000"/>
              </a:spcBef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REFLECTION NOTES 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spcBef>
                <a:spcPts val="1000"/>
              </a:spcBef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CONCLUSION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019800"/>
            <a:ext cx="2133600" cy="365125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943600" cy="114300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525963"/>
          </a:xfrm>
        </p:spPr>
        <p:txBody>
          <a:bodyPr spcCol="457200">
            <a:normAutofit/>
          </a:bodyPr>
          <a:lstStyle/>
          <a:p>
            <a:pPr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943600" cy="114300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228600"/>
            <a:ext cx="12192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600201"/>
            <a:ext cx="8610601" cy="4603749"/>
          </a:xfrm>
        </p:spPr>
        <p:txBody>
          <a:bodyPr spcCol="457200">
            <a:normAutofit/>
          </a:bodyPr>
          <a:lstStyle/>
          <a:p>
            <a:pPr algn="l">
              <a:buNone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ABOUT THE COMPANY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Edunet Foundation is a social enterprise which was founded in 2015 and focuses on bridging the academia-industry divide, enhancing student employability, promoting innovation and creating an entrepreneurial ecosystem in India. 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primarily with emerging technologies, and striving to leverage them to augment, upgrade the knowledge ecosystem and equip the beneficiaries to become contributors themselves, we work extensively to build a workforce with an IR 4.0 enabled career.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has enjoyed Special Consultative Status with the Economic and Social Council (ECOSOC) of the United Nations since 2020. With a national footprint, EF’s programs, online and instructor-led, benefit tens of thousands of learners every year.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019800"/>
            <a:ext cx="2133600" cy="365125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943600" cy="114300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391400" cy="4525963"/>
          </a:xfrm>
        </p:spPr>
        <p:txBody>
          <a:bodyPr spcCol="457200">
            <a:normAutofit/>
          </a:bodyPr>
          <a:lstStyle/>
          <a:p>
            <a:pPr algn="l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OFFERED BY COMPANY</a:t>
            </a:r>
          </a:p>
          <a:p>
            <a:pPr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Programs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Employability Training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Opportunities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Advocacy and Awarenes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Entrepreneurship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019800"/>
            <a:ext cx="2133600" cy="365125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943600" cy="114300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516984" cy="4419600"/>
          </a:xfrm>
        </p:spPr>
        <p:txBody>
          <a:bodyPr spcCol="457200">
            <a:normAutofit lnSpcReduction="10000"/>
          </a:bodyPr>
          <a:lstStyle/>
          <a:p>
            <a:pPr algn="l">
              <a:buNone/>
            </a:pPr>
            <a:r>
              <a:rPr lang="en-US" sz="26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ABOUT THE DOMAIN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Domain of internship is Full Stack Web devlopment using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Django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Framework.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 devloped during the internship is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MCQ Quiz Application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devloped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using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Django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Framework.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Full-stack web development refers to the practice of building both the front-end (client-side) and back-end (server-side) parts of a web application.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Full-stack developers need to be proficient in both front-end technologies like HTML, CSS, and JavaScript, as well as back-end technologies like databases (e.g., SQL,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NoSQL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), server-side languages (e.g., Python, Ruby, Node.js), and frameworks (e.g.,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Django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Flask, Ruby on Rails).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019800"/>
            <a:ext cx="2133600" cy="365125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943600" cy="114300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3647"/>
            <a:ext cx="8543109" cy="4724400"/>
          </a:xfrm>
        </p:spPr>
        <p:txBody>
          <a:bodyPr spcCol="457200">
            <a:normAutofit fontScale="25000" lnSpcReduction="20000"/>
          </a:bodyPr>
          <a:lstStyle/>
          <a:p>
            <a:pPr algn="l">
              <a:buNone/>
            </a:pPr>
            <a:r>
              <a:rPr lang="en-US" sz="96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ABOUT THE DOMAIN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Full-stack developers are responsible for designing, implementing, and maintaining all aspects of a web application, from user interface to server-side logic and database management.</a:t>
            </a:r>
          </a:p>
          <a:p>
            <a:pPr algn="just">
              <a:lnSpc>
                <a:spcPct val="150000"/>
              </a:lnSpc>
            </a:pPr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Full-stack development allows for greater versatility and efficiency, as developers can work on both the front-end and back-end of an application, leading to faster development cycles and easier collaboration within small teams.</a:t>
            </a:r>
          </a:p>
          <a:p>
            <a:pPr algn="just">
              <a:lnSpc>
                <a:spcPct val="150000"/>
              </a:lnSpc>
            </a:pPr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Full-stack development is a growing trend in the industry, with many companies looking for developers who can handle both front-end and back-end tasks, leading to a rise in demand for full-stack developers.</a:t>
            </a:r>
          </a:p>
          <a:p>
            <a:pPr algn="just">
              <a:lnSpc>
                <a:spcPct val="150000"/>
              </a:lnSpc>
            </a:pPr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Full-stack developers use a variety of tools and technologies to build web applications, including IDEs (e.g., Visual Studio Code, Atom), version control systems (e.g., </a:t>
            </a:r>
            <a:r>
              <a:rPr lang="en-US" sz="6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Git</a:t>
            </a:r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), and deployment platforms (e.g., </a:t>
            </a:r>
            <a:r>
              <a:rPr lang="en-US" sz="6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Heroku</a:t>
            </a:r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AWS).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019800"/>
            <a:ext cx="2133600" cy="365125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943600" cy="114300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93" y="1447799"/>
            <a:ext cx="8763000" cy="5153297"/>
          </a:xfrm>
        </p:spPr>
        <p:txBody>
          <a:bodyPr spcCol="457200">
            <a:normAutofit/>
          </a:bodyPr>
          <a:lstStyle/>
          <a:p>
            <a:pPr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943600" cy="114300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228600"/>
            <a:ext cx="1219200" cy="1447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9967" y="1587820"/>
            <a:ext cx="8645434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DOMAIN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Stack Web Devlopment with django can be used in various domains, such as: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is used to diagnose diseases, predict patient outcomes, and personalize treatment plans.</a:t>
            </a:r>
          </a:p>
          <a:p>
            <a:pPr algn="l"/>
            <a:endParaRPr lang="en-US" sz="17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is used to predict stock prices, detect fraudulent transactions, and assess credit risk.</a:t>
            </a:r>
          </a:p>
          <a:p>
            <a:pPr algn="l"/>
            <a:endParaRPr lang="en-US" sz="17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is used to provide personalized recommendations, optimize pricing strategies, and detect fraud.</a:t>
            </a:r>
          </a:p>
          <a:p>
            <a:pPr algn="l">
              <a:buFont typeface="+mj-lt"/>
              <a:buAutoNum type="arabicPeriod"/>
            </a:pPr>
            <a:endParaRPr lang="en-US" sz="17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is used to analyze customer behavior, predict customer churn, and optimize marketing campaigns.</a:t>
            </a:r>
          </a:p>
          <a:p>
            <a:pPr algn="l"/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is used to analyze and generate natural language, such as speech recognition, machine translation, and sentiment analysis.</a:t>
            </a:r>
          </a:p>
          <a:p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66388" y="6120581"/>
            <a:ext cx="2133600" cy="365125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355" y="1703796"/>
            <a:ext cx="8419012" cy="4580708"/>
          </a:xfrm>
        </p:spPr>
        <p:txBody>
          <a:bodyPr spcCol="457200">
            <a:normAutofit fontScale="45000" lnSpcReduction="20000"/>
          </a:bodyPr>
          <a:lstStyle/>
          <a:p>
            <a:pPr algn="l">
              <a:buNone/>
            </a:pPr>
            <a:r>
              <a:rPr lang="en-US" sz="53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INTERNSHIP  OBJECTIVES</a:t>
            </a:r>
            <a:endParaRPr lang="en-US" sz="5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practical experience in developing a full-stack web application using Django framework.</a:t>
            </a:r>
          </a:p>
          <a:p>
            <a:pPr algn="just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skills in database management, server-side programming, and front-end development.</a:t>
            </a:r>
          </a:p>
          <a:p>
            <a:pPr algn="just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knowledge of software development lifecycle and best practices in a real-world project.</a:t>
            </a:r>
          </a:p>
          <a:p>
            <a:pPr algn="just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to collaborate with team members.</a:t>
            </a:r>
          </a:p>
          <a:p>
            <a:pPr algn="just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insights into user experience design and usability principles.</a:t>
            </a:r>
          </a:p>
          <a:p>
            <a:pPr algn="just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problem-solving skills by addressing challenges in web application development.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019800"/>
            <a:ext cx="2133600" cy="365125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943600" cy="114300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1643743"/>
            <a:ext cx="8680269" cy="4560207"/>
          </a:xfrm>
        </p:spPr>
        <p:txBody>
          <a:bodyPr spcCol="457200">
            <a:normAutofit fontScale="25000" lnSpcReduction="20000"/>
          </a:bodyPr>
          <a:lstStyle/>
          <a:p>
            <a:pPr algn="l">
              <a:buNone/>
            </a:pPr>
            <a:endParaRPr lang="en-US" sz="7400" b="1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algn="l">
              <a:buNone/>
            </a:pPr>
            <a:r>
              <a:rPr lang="en-US" sz="96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ACTIVITIES PERFORMED</a:t>
            </a:r>
          </a:p>
          <a:p>
            <a:pPr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6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 and Design</a:t>
            </a:r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:Participated in project planning meetings to define project scope and requirements.Contributed to the design and architecture of the web application, including database schema and user interface.</a:t>
            </a:r>
          </a:p>
          <a:p>
            <a:pPr algn="just">
              <a:lnSpc>
                <a:spcPct val="150000"/>
              </a:lnSpc>
            </a:pPr>
            <a:r>
              <a:rPr lang="en-US" sz="6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:Developed backend logic using Django framework to handle quiz management, user authentication, and leaderboard calculations.Implemented models, views, and templates to ensure the functionality and performance of the application.</a:t>
            </a:r>
          </a:p>
          <a:p>
            <a:pPr algn="just">
              <a:lnSpc>
                <a:spcPct val="150000"/>
              </a:lnSpc>
            </a:pPr>
            <a:r>
              <a:rPr lang="en-US" sz="6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user-friendly interfaces using HTML, CSS, and JavaScript , Python to enhance user experience.Ensured responsiveness and compatibility across different devices and browsers.</a:t>
            </a:r>
          </a:p>
          <a:p>
            <a:pPr>
              <a:buNone/>
            </a:pPr>
            <a:endParaRPr lang="en-US" sz="6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6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6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0800" y="6019800"/>
            <a:ext cx="2133600" cy="365125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pPr algn="l"/>
            <a:r>
              <a:rPr lang="en-US" b="1" dirty="0"/>
              <a:t>DEPT OF CSE 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943600" cy="114300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INSTITUTE OF TECHNOLOGY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pic>
        <p:nvPicPr>
          <p:cNvPr id="12" name="Picture 2" descr="E:\logo skit\log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219200" cy="1143000"/>
          </a:xfrm>
          <a:prstGeom prst="rect">
            <a:avLst/>
          </a:prstGeom>
          <a:noFill/>
        </p:spPr>
      </p:pic>
      <p:pic>
        <p:nvPicPr>
          <p:cNvPr id="8" name="Picture 2" descr="E:\vtu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"/>
            <a:ext cx="12192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1385</Words>
  <Application>Microsoft Office PowerPoint</Application>
  <PresentationFormat>On-screen Show (4:3)</PresentationFormat>
  <Paragraphs>193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Noto Sans Symbols</vt:lpstr>
      <vt:lpstr>Times New Roman</vt:lpstr>
      <vt:lpstr>Wingdings</vt:lpstr>
      <vt:lpstr>Office Theme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  <vt:lpstr>SRI KRISHNA INSTITUTE OF TECHNOLOGY  DEPARTMENT OF COMPUTER SCIENCE AND ENGINEERING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KRISHNA INSTITUTE OF TECHNOLOGY  DEPARTMENT OF COMPUTER SCIENCE AND ENGINEERING</dc:title>
  <dc:creator>Lenovo</dc:creator>
  <cp:lastModifiedBy>padma</cp:lastModifiedBy>
  <cp:revision>22</cp:revision>
  <dcterms:created xsi:type="dcterms:W3CDTF">2024-02-27T14:24:00Z</dcterms:created>
  <dcterms:modified xsi:type="dcterms:W3CDTF">2024-05-28T05:19:44Z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22EC4A9A363F43ACBC2D9F07003FB13E_12</vt:lpwstr>
  </property>
  <property fmtid="{D5CDD505-2E9C-101B-9397-08002B2CF9AE}" pid="3" name="KSOProductBuildVer">
    <vt:lpwstr>1033-12.2.0.13431</vt:lpwstr>
  </property>
</Properties>
</file>