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, Sampath Kumar" initials="R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commentAuthors" Target="commentAuthors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5"/>
                </a:lnTo>
                <a:lnTo>
                  <a:pt x="57797" y="118923"/>
                </a:lnTo>
                <a:lnTo>
                  <a:pt x="28023" y="150875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6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1735" y="495236"/>
            <a:ext cx="7288529" cy="551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6676479"/>
            <a:ext cx="11704320" cy="1238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5455" algn="l"/>
                <a:tab pos="11638915" algn="l"/>
              </a:tabLst>
            </a:pPr>
            <a:r>
              <a:rPr sz="800" spc="-1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800" spc="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-1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800" spc="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800" spc="-1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800" spc="-1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800" spc="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le</a:t>
            </a:r>
            <a:r>
              <a:rPr sz="800" spc="-1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800" spc="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800" spc="-1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800" spc="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-1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r |</a:t>
            </a:r>
            <a:r>
              <a:rPr sz="800" spc="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 D</a:t>
            </a:r>
            <a:r>
              <a:rPr sz="800" spc="-1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e	©</a:t>
            </a:r>
            <a:r>
              <a:rPr sz="800" spc="-1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 Ca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pge</a:t>
            </a:r>
            <a:r>
              <a:rPr sz="800" spc="-1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800" spc="-1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800" spc="-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800" spc="-1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017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. All</a:t>
            </a:r>
            <a:r>
              <a:rPr sz="800" spc="-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ig</a:t>
            </a:r>
            <a:r>
              <a:rPr sz="800" spc="-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s </a:t>
            </a:r>
            <a:r>
              <a:rPr sz="800" spc="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ved </a:t>
            </a:r>
            <a:r>
              <a:rPr sz="800" spc="5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 panose="020B0604030504040204"/>
                <a:cs typeface="Verdana" panose="020B0604030504040204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9397" y="202"/>
            <a:ext cx="12179807" cy="685799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 dirty="0"/>
          </a:p>
        </p:txBody>
      </p:sp>
      <p:sp>
        <p:nvSpPr>
          <p:cNvPr id="4" name="object 4"/>
          <p:cNvSpPr txBox="1"/>
          <p:nvPr/>
        </p:nvSpPr>
        <p:spPr>
          <a:xfrm>
            <a:off x="555625" y="2766377"/>
            <a:ext cx="8674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St</a:t>
            </a:r>
            <a:r>
              <a:rPr sz="1200" b="1" spc="5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b="1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b="1" spc="-5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b="1" spc="10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200" b="1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b="1" spc="-5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200" b="1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1920" y="2763202"/>
            <a:ext cx="10318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Achivement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9020" y="3160013"/>
            <a:ext cx="22390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100" b="1" spc="-10" dirty="0">
                <a:latin typeface="Verdana" panose="020B0604030504040204"/>
                <a:cs typeface="Verdana" panose="020B0604030504040204"/>
              </a:rPr>
              <a:t>Name Board Gift</a:t>
            </a:r>
            <a:endParaRPr sz="11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59020" y="3441901"/>
            <a:ext cx="4037965" cy="5761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90"/>
              </a:spcBef>
            </a:pPr>
            <a:r>
              <a:rPr sz="1100" spc="-5" dirty="0">
                <a:latin typeface="Verdana" panose="020B0604030504040204"/>
                <a:cs typeface="Verdana" panose="020B0604030504040204"/>
              </a:rPr>
              <a:t>Completed end to end case study </a:t>
            </a:r>
            <a:r>
              <a:rPr sz="1100" dirty="0">
                <a:latin typeface="Verdana" panose="020B0604030504040204"/>
                <a:cs typeface="Verdana" panose="020B0604030504040204"/>
              </a:rPr>
              <a:t>of  </a:t>
            </a:r>
            <a:r>
              <a:rPr lang="en-IN" sz="1100" dirty="0">
                <a:latin typeface="Verdana" panose="020B0604030504040204"/>
                <a:cs typeface="Verdana" panose="020B0604030504040204"/>
              </a:rPr>
              <a:t>Name Board Gift</a:t>
            </a:r>
            <a:r>
              <a:rPr sz="1100" spc="-5" dirty="0">
                <a:latin typeface="Verdana" panose="020B0604030504040204"/>
                <a:cs typeface="Verdana" panose="020B0604030504040204"/>
              </a:rPr>
              <a:t> along with Postman </a:t>
            </a:r>
            <a:r>
              <a:rPr sz="1100" spc="-10" dirty="0">
                <a:latin typeface="Verdana" panose="020B0604030504040204"/>
                <a:cs typeface="Verdana" panose="020B0604030504040204"/>
              </a:rPr>
              <a:t>Authentication. </a:t>
            </a:r>
            <a:r>
              <a:rPr sz="1100" spc="-5" dirty="0">
                <a:latin typeface="Verdana" panose="020B0604030504040204"/>
                <a:cs typeface="Verdana" panose="020B0604030504040204"/>
              </a:rPr>
              <a:t>Material </a:t>
            </a:r>
            <a:r>
              <a:rPr sz="1100" dirty="0">
                <a:latin typeface="Verdana" panose="020B0604030504040204"/>
                <a:cs typeface="Verdana" panose="020B0604030504040204"/>
              </a:rPr>
              <a:t>- </a:t>
            </a:r>
            <a:r>
              <a:rPr sz="1100" spc="-5" dirty="0">
                <a:latin typeface="Verdana" panose="020B0604030504040204"/>
                <a:cs typeface="Verdana" panose="020B0604030504040204"/>
              </a:rPr>
              <a:t>UI  and React Bootstrap used </a:t>
            </a:r>
            <a:r>
              <a:rPr sz="1100" spc="5" dirty="0">
                <a:latin typeface="Verdana" panose="020B0604030504040204"/>
                <a:cs typeface="Verdana" panose="020B0604030504040204"/>
              </a:rPr>
              <a:t>for </a:t>
            </a:r>
            <a:r>
              <a:rPr sz="1100" spc="-5" dirty="0">
                <a:latin typeface="Verdana" panose="020B0604030504040204"/>
                <a:cs typeface="Verdana" panose="020B0604030504040204"/>
              </a:rPr>
              <a:t>user</a:t>
            </a:r>
            <a:r>
              <a:rPr sz="110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spc="-5" dirty="0">
                <a:latin typeface="Verdana" panose="020B0604030504040204"/>
                <a:cs typeface="Verdana" panose="020B0604030504040204"/>
              </a:rPr>
              <a:t>interface.</a:t>
            </a:r>
            <a:endParaRPr sz="11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22470" y="4076749"/>
            <a:ext cx="4635500" cy="112402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65"/>
              </a:spcBef>
            </a:pPr>
            <a:r>
              <a:rPr lang="en-IN" sz="1100" b="1" spc="-5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  Expense Tracker</a:t>
            </a:r>
            <a:endParaRPr sz="11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615950" indent="-180975">
              <a:lnSpc>
                <a:spcPct val="100000"/>
              </a:lnSpc>
              <a:spcBef>
                <a:spcPts val="725"/>
              </a:spcBef>
              <a:buFont typeface="Wingdings" panose="05000000000000000000"/>
              <a:buChar char=""/>
              <a:tabLst>
                <a:tab pos="615950" algn="l"/>
              </a:tabLst>
            </a:pPr>
            <a:r>
              <a:rPr lang="en-IN" sz="1100" dirty="0">
                <a:latin typeface="Verdana" panose="020B0604030504040204"/>
                <a:cs typeface="Verdana" panose="020B0604030504040204"/>
              </a:rPr>
              <a:t>It is a software or application that helps to keep an accurate record of your money </a:t>
            </a:r>
            <a:r>
              <a:rPr lang="en-IN" sz="1100" dirty="0" err="1">
                <a:latin typeface="Verdana" panose="020B0604030504040204"/>
                <a:cs typeface="Verdana" panose="020B0604030504040204"/>
              </a:rPr>
              <a:t>nflow</a:t>
            </a:r>
            <a:r>
              <a:rPr lang="en-IN" sz="1100" dirty="0">
                <a:latin typeface="Verdana" panose="020B0604030504040204"/>
                <a:cs typeface="Verdana" panose="020B0604030504040204"/>
              </a:rPr>
              <a:t> and outflow.</a:t>
            </a:r>
            <a:endParaRPr sz="1100" dirty="0">
              <a:latin typeface="Verdana" panose="020B0604030504040204"/>
              <a:cs typeface="Verdana" panose="020B0604030504040204"/>
            </a:endParaRPr>
          </a:p>
          <a:p>
            <a:pPr marL="615950" indent="-180975">
              <a:lnSpc>
                <a:spcPct val="100000"/>
              </a:lnSpc>
              <a:spcBef>
                <a:spcPts val="680"/>
              </a:spcBef>
              <a:buFont typeface="Wingdings" panose="05000000000000000000"/>
              <a:buChar char=""/>
              <a:tabLst>
                <a:tab pos="615950" algn="l"/>
              </a:tabLst>
            </a:pPr>
            <a:r>
              <a:rPr lang="en-IN" sz="1100" dirty="0">
                <a:latin typeface="Verdana" panose="020B0604030504040204"/>
                <a:cs typeface="Verdana" panose="020B0604030504040204"/>
              </a:rPr>
              <a:t>User can enter their Daily expenses and all the expenses entered for the day will be saved and calculated .</a:t>
            </a:r>
            <a:endParaRPr lang="en-IN" sz="11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600" y="3090805"/>
            <a:ext cx="3987800" cy="2192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 algn="ctr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400" b="1" spc="-5" dirty="0">
                <a:latin typeface="Verdana" panose="020B0604030504040204"/>
                <a:cs typeface="Verdana" panose="020B0604030504040204"/>
              </a:rPr>
              <a:t>Full </a:t>
            </a:r>
            <a:r>
              <a:rPr sz="1400" b="1" spc="-10" dirty="0">
                <a:latin typeface="Verdana" panose="020B0604030504040204"/>
                <a:cs typeface="Verdana" panose="020B0604030504040204"/>
              </a:rPr>
              <a:t>Stack</a:t>
            </a:r>
            <a:r>
              <a:rPr sz="1400" b="1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5" dirty="0">
                <a:latin typeface="Verdana" panose="020B0604030504040204"/>
                <a:cs typeface="Verdana" panose="020B0604030504040204"/>
              </a:rPr>
              <a:t>Developer</a:t>
            </a:r>
            <a:r>
              <a:rPr lang="en-IN" sz="1400" b="1" spc="-5" dirty="0">
                <a:latin typeface="Verdana" panose="020B0604030504040204"/>
                <a:cs typeface="Verdana" panose="020B0604030504040204"/>
              </a:rPr>
              <a:t> trained on Java Hands on experience on </a:t>
            </a:r>
            <a:br>
              <a:rPr lang="en-IN" sz="1100" b="1" spc="-5" dirty="0">
                <a:latin typeface="Verdana" panose="020B0604030504040204"/>
                <a:cs typeface="Verdana" panose="020B0604030504040204"/>
              </a:rPr>
            </a:br>
            <a:r>
              <a:rPr lang="en-IN" sz="1200" spc="-5" dirty="0">
                <a:latin typeface="Verdana" panose="020B0604030504040204"/>
                <a:cs typeface="Verdana" panose="020B0604030504040204"/>
              </a:rPr>
              <a:t>Git &amp; GitHub</a:t>
            </a:r>
            <a:endParaRPr lang="en-IN" sz="1200" spc="-5" dirty="0">
              <a:latin typeface="Verdana" panose="020B0604030504040204"/>
              <a:cs typeface="Verdana" panose="020B0604030504040204"/>
            </a:endParaRPr>
          </a:p>
          <a:p>
            <a:pPr marL="184150" indent="-171450" algn="ctr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200" spc="-5" dirty="0">
                <a:latin typeface="Verdana" panose="020B0604030504040204"/>
                <a:cs typeface="Verdana" panose="020B0604030504040204"/>
              </a:rPr>
              <a:t>MongoDB &amp; Postg</a:t>
            </a:r>
            <a:r>
              <a:rPr lang="en-IN" sz="1200" spc="-5" dirty="0" err="1">
                <a:latin typeface="Verdana" panose="020B0604030504040204"/>
                <a:cs typeface="Verdana" panose="020B0604030504040204"/>
              </a:rPr>
              <a:t>reSQL</a:t>
            </a:r>
            <a:endParaRPr lang="en-IN" sz="1200" spc="-5" dirty="0">
              <a:latin typeface="Verdana" panose="020B0604030504040204"/>
              <a:cs typeface="Verdana" panose="020B0604030504040204"/>
            </a:endParaRPr>
          </a:p>
          <a:p>
            <a:pPr marL="184150" indent="-171450" algn="ctr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200" spc="-5" dirty="0">
                <a:latin typeface="Verdana" panose="020B0604030504040204"/>
                <a:cs typeface="Verdana" panose="020B0604030504040204"/>
              </a:rPr>
              <a:t>Core Java</a:t>
            </a:r>
            <a:endParaRPr lang="en-IN" sz="1200" spc="-5" dirty="0">
              <a:latin typeface="Verdana" panose="020B0604030504040204"/>
              <a:cs typeface="Verdana" panose="020B0604030504040204"/>
            </a:endParaRPr>
          </a:p>
          <a:p>
            <a:pPr marL="184150" indent="-171450" algn="ctr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200" spc="-5" dirty="0">
                <a:latin typeface="Verdana" panose="020B0604030504040204"/>
                <a:cs typeface="Verdana" panose="020B0604030504040204"/>
              </a:rPr>
              <a:t>JPA with Hibernate</a:t>
            </a:r>
            <a:endParaRPr lang="en-IN" sz="1200" spc="-5" dirty="0">
              <a:latin typeface="Verdana" panose="020B0604030504040204"/>
              <a:cs typeface="Verdana" panose="020B0604030504040204"/>
            </a:endParaRPr>
          </a:p>
          <a:p>
            <a:pPr marL="184150" indent="-171450" algn="ctr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200" spc="-5" dirty="0">
                <a:latin typeface="Verdana" panose="020B0604030504040204"/>
                <a:cs typeface="Verdana" panose="020B0604030504040204"/>
              </a:rPr>
              <a:t>Spring Frame Work</a:t>
            </a:r>
            <a:endParaRPr lang="en-IN" sz="1200" spc="-5" dirty="0">
              <a:latin typeface="Verdana" panose="020B0604030504040204"/>
              <a:cs typeface="Verdana" panose="020B0604030504040204"/>
            </a:endParaRPr>
          </a:p>
          <a:p>
            <a:pPr marL="184150" indent="-171450" algn="ctr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200" spc="-5" dirty="0">
                <a:latin typeface="Verdana" panose="020B0604030504040204"/>
                <a:cs typeface="Verdana" panose="020B0604030504040204"/>
              </a:rPr>
              <a:t>HTML 5, CSS 3, Boot Strap, JavaScript</a:t>
            </a:r>
            <a:endParaRPr lang="en-IN" sz="1200" spc="-5" dirty="0">
              <a:latin typeface="Verdana" panose="020B0604030504040204"/>
              <a:cs typeface="Verdana" panose="020B0604030504040204"/>
            </a:endParaRPr>
          </a:p>
          <a:p>
            <a:pPr marL="184150" indent="-171450" algn="ctr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200" spc="-5" dirty="0">
                <a:latin typeface="Verdana" panose="020B0604030504040204"/>
                <a:cs typeface="Verdana" panose="020B0604030504040204"/>
              </a:rPr>
              <a:t>React</a:t>
            </a:r>
            <a:endParaRPr lang="en-IN" sz="1200" spc="-5" dirty="0">
              <a:latin typeface="Verdana" panose="020B0604030504040204"/>
              <a:cs typeface="Verdana" panose="020B0604030504040204"/>
            </a:endParaRPr>
          </a:p>
          <a:p>
            <a:pPr marL="12700" indent="0" algn="ctr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endParaRPr lang="en-IN" sz="1200" spc="-5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1100" b="1" spc="-5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689" y="3503640"/>
            <a:ext cx="4326255" cy="375103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184150" algn="l"/>
              </a:tabLst>
            </a:pPr>
            <a:br>
              <a:rPr lang="en-IN" sz="1100" spc="-5" dirty="0">
                <a:latin typeface="Verdana" panose="020B0604030504040204"/>
                <a:cs typeface="Verdana" panose="020B0604030504040204"/>
              </a:rPr>
            </a:br>
            <a:r>
              <a:rPr lang="en-IN" sz="1100" spc="-5" dirty="0">
                <a:latin typeface="Verdana" panose="020B0604030504040204"/>
                <a:cs typeface="Verdana" panose="020B0604030504040204"/>
              </a:rPr>
              <a:t> </a:t>
            </a:r>
            <a:endParaRPr sz="11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9728" y="5232001"/>
            <a:ext cx="4185920" cy="573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 marR="5080" indent="-171450">
              <a:lnSpc>
                <a:spcPct val="114000"/>
              </a:lnSpc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184150" algn="l"/>
              </a:tabLst>
            </a:pPr>
            <a:r>
              <a:rPr sz="1100" spc="-10" dirty="0">
                <a:latin typeface="Verdana" panose="020B0604030504040204"/>
                <a:cs typeface="Verdana" panose="020B0604030504040204"/>
              </a:rPr>
              <a:t>Eager </a:t>
            </a:r>
            <a:r>
              <a:rPr sz="1100" spc="-5" dirty="0">
                <a:latin typeface="Verdana" panose="020B0604030504040204"/>
                <a:cs typeface="Verdana" panose="020B0604030504040204"/>
              </a:rPr>
              <a:t>to </a:t>
            </a:r>
            <a:r>
              <a:rPr sz="1100" dirty="0">
                <a:latin typeface="Verdana" panose="020B0604030504040204"/>
                <a:cs typeface="Verdana" panose="020B0604030504040204"/>
              </a:rPr>
              <a:t>work </a:t>
            </a:r>
            <a:r>
              <a:rPr sz="1100" spc="-5" dirty="0">
                <a:latin typeface="Verdana" panose="020B0604030504040204"/>
                <a:cs typeface="Verdana" panose="020B0604030504040204"/>
              </a:rPr>
              <a:t>in </a:t>
            </a:r>
            <a:r>
              <a:rPr sz="1100" dirty="0">
                <a:latin typeface="Verdana" panose="020B0604030504040204"/>
                <a:cs typeface="Verdana" panose="020B0604030504040204"/>
              </a:rPr>
              <a:t>a </a:t>
            </a:r>
            <a:r>
              <a:rPr sz="1100" spc="-10" dirty="0">
                <a:latin typeface="Verdana" panose="020B0604030504040204"/>
                <a:cs typeface="Verdana" panose="020B0604030504040204"/>
              </a:rPr>
              <a:t>team of dedicated </a:t>
            </a:r>
            <a:r>
              <a:rPr sz="1100" spc="-5" dirty="0">
                <a:latin typeface="Verdana" panose="020B0604030504040204"/>
                <a:cs typeface="Verdana" panose="020B0604030504040204"/>
              </a:rPr>
              <a:t>people and </a:t>
            </a:r>
            <a:r>
              <a:rPr sz="1100" spc="-125" dirty="0">
                <a:latin typeface="Verdana" panose="020B0604030504040204"/>
                <a:cs typeface="Verdana" panose="020B0604030504040204"/>
              </a:rPr>
              <a:t>serve </a:t>
            </a:r>
            <a:r>
              <a:rPr sz="1100" dirty="0">
                <a:latin typeface="Verdana" panose="020B0604030504040204"/>
                <a:cs typeface="Verdana" panose="020B0604030504040204"/>
              </a:rPr>
              <a:t>a  </a:t>
            </a:r>
            <a:r>
              <a:rPr sz="1100" spc="-5" dirty="0">
                <a:latin typeface="Verdana" panose="020B0604030504040204"/>
                <a:cs typeface="Verdana" panose="020B0604030504040204"/>
              </a:rPr>
              <a:t>key </a:t>
            </a:r>
            <a:r>
              <a:rPr sz="1100" dirty="0">
                <a:latin typeface="Verdana" panose="020B0604030504040204"/>
                <a:cs typeface="Verdana" panose="020B0604030504040204"/>
              </a:rPr>
              <a:t>role </a:t>
            </a:r>
            <a:r>
              <a:rPr sz="1100" spc="-5" dirty="0">
                <a:latin typeface="Verdana" panose="020B0604030504040204"/>
                <a:cs typeface="Verdana" panose="020B0604030504040204"/>
              </a:rPr>
              <a:t>in the enhancement and development </a:t>
            </a:r>
            <a:r>
              <a:rPr sz="1100" dirty="0">
                <a:latin typeface="Verdana" panose="020B0604030504040204"/>
                <a:cs typeface="Verdana" panose="020B0604030504040204"/>
              </a:rPr>
              <a:t>of </a:t>
            </a:r>
            <a:r>
              <a:rPr sz="1100" spc="-5" dirty="0">
                <a:latin typeface="Verdana" panose="020B0604030504040204"/>
                <a:cs typeface="Verdana" panose="020B0604030504040204"/>
              </a:rPr>
              <a:t>the  project.</a:t>
            </a:r>
            <a:endParaRPr sz="11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983" y="6016855"/>
            <a:ext cx="4404107" cy="5702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09550" marR="30480" indent="-171450">
              <a:lnSpc>
                <a:spcPct val="114000"/>
              </a:lnSpc>
              <a:spcBef>
                <a:spcPts val="995"/>
              </a:spcBef>
              <a:buFont typeface="Wingdings" panose="05000000000000000000" pitchFamily="2" charset="2"/>
              <a:buChar char="Ø"/>
              <a:tabLst>
                <a:tab pos="209550" algn="l"/>
              </a:tabLst>
            </a:pPr>
            <a:r>
              <a:rPr sz="1100" spc="-5" dirty="0">
                <a:latin typeface="Verdana" panose="020B0604030504040204"/>
                <a:cs typeface="Verdana" panose="020B0604030504040204"/>
              </a:rPr>
              <a:t>Software Engineer who is Strong in </a:t>
            </a:r>
            <a:r>
              <a:rPr sz="1100" spc="-10" dirty="0">
                <a:latin typeface="Verdana" panose="020B0604030504040204"/>
                <a:cs typeface="Verdana" panose="020B0604030504040204"/>
              </a:rPr>
              <a:t>design </a:t>
            </a:r>
            <a:r>
              <a:rPr sz="1100" spc="-15" dirty="0">
                <a:latin typeface="Verdana" panose="020B0604030504040204"/>
                <a:cs typeface="Verdana" panose="020B0604030504040204"/>
              </a:rPr>
              <a:t>and </a:t>
            </a:r>
            <a:r>
              <a:rPr sz="1100" spc="-160" dirty="0">
                <a:latin typeface="Verdana" panose="020B0604030504040204"/>
                <a:cs typeface="Verdana" panose="020B0604030504040204"/>
              </a:rPr>
              <a:t>integration  </a:t>
            </a:r>
            <a:r>
              <a:rPr sz="1100" spc="-5" dirty="0">
                <a:latin typeface="Verdana" panose="020B0604030504040204"/>
                <a:cs typeface="Verdana" panose="020B0604030504040204"/>
              </a:rPr>
              <a:t>with intuitive </a:t>
            </a:r>
            <a:r>
              <a:rPr sz="1100" dirty="0">
                <a:latin typeface="Verdana" panose="020B0604030504040204"/>
                <a:cs typeface="Verdana" panose="020B0604030504040204"/>
              </a:rPr>
              <a:t>problem-solving skills. </a:t>
            </a:r>
            <a:r>
              <a:rPr sz="1100" spc="-5" dirty="0">
                <a:latin typeface="Verdana" panose="020B0604030504040204"/>
                <a:cs typeface="Verdana" panose="020B0604030504040204"/>
              </a:rPr>
              <a:t>Passionate about  implementing and launching new</a:t>
            </a:r>
            <a:r>
              <a:rPr sz="110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spc="5" dirty="0">
                <a:latin typeface="Verdana" panose="020B0604030504040204"/>
                <a:cs typeface="Verdana" panose="020B0604030504040204"/>
              </a:rPr>
              <a:t>projects</a:t>
            </a:r>
            <a:r>
              <a:rPr sz="1000" spc="5" dirty="0">
                <a:latin typeface="Verdana" panose="020B0604030504040204"/>
                <a:cs typeface="Verdana" panose="020B0604030504040204"/>
              </a:rPr>
              <a:t>.</a:t>
            </a:r>
            <a:endParaRPr sz="10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38640" y="213195"/>
            <a:ext cx="2819400" cy="77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Education and</a:t>
            </a:r>
            <a:r>
              <a:rPr sz="1200" b="1" spc="-35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certificates</a:t>
            </a:r>
            <a:endParaRPr sz="12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000" b="1" spc="-5" dirty="0">
                <a:latin typeface="Verdana" panose="020B0604030504040204"/>
                <a:cs typeface="Verdana" panose="020B0604030504040204"/>
              </a:rPr>
              <a:t>Bachelor of</a:t>
            </a:r>
            <a:r>
              <a:rPr sz="1000" b="1" spc="10" dirty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1000" b="1" spc="10" dirty="0">
                <a:latin typeface="Verdana" panose="020B0604030504040204"/>
                <a:cs typeface="Verdana" panose="020B0604030504040204"/>
              </a:rPr>
              <a:t>Technology</a:t>
            </a:r>
            <a:endParaRPr sz="1000" b="1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IN" sz="1000" b="1" spc="-5" dirty="0">
                <a:latin typeface="Verdana" panose="020B0604030504040204"/>
                <a:cs typeface="Verdana" panose="020B0604030504040204"/>
              </a:rPr>
              <a:t>Electrical and Electronics </a:t>
            </a:r>
            <a:r>
              <a:rPr sz="1000" b="1" spc="-5" dirty="0">
                <a:latin typeface="Verdana" panose="020B0604030504040204"/>
                <a:cs typeface="Verdana" panose="020B0604030504040204"/>
              </a:rPr>
              <a:t>Engineering </a:t>
            </a:r>
            <a:r>
              <a:rPr sz="1000" b="1" dirty="0">
                <a:latin typeface="Verdana" panose="020B0604030504040204"/>
                <a:cs typeface="Verdana" panose="020B0604030504040204"/>
              </a:rPr>
              <a:t>:201</a:t>
            </a:r>
            <a:r>
              <a:rPr lang="en-IN" sz="1000" b="1" dirty="0">
                <a:latin typeface="Verdana" panose="020B0604030504040204"/>
                <a:cs typeface="Verdana" panose="020B0604030504040204"/>
              </a:rPr>
              <a:t>7</a:t>
            </a:r>
            <a:r>
              <a:rPr sz="1000" b="1" dirty="0">
                <a:latin typeface="Verdana" panose="020B0604030504040204"/>
                <a:cs typeface="Verdana" panose="020B0604030504040204"/>
              </a:rPr>
              <a:t> -</a:t>
            </a:r>
            <a:r>
              <a:rPr sz="1000" b="1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500" b="1" spc="-7" baseline="3000" dirty="0">
                <a:latin typeface="Verdana" panose="020B0604030504040204"/>
                <a:cs typeface="Verdana" panose="020B0604030504040204"/>
              </a:rPr>
              <a:t>2021</a:t>
            </a:r>
            <a:endParaRPr sz="1500" b="1" baseline="30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38640" y="1107082"/>
            <a:ext cx="880744" cy="110172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spc="-10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Skills</a:t>
            </a:r>
            <a:endParaRPr sz="12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000" dirty="0">
                <a:latin typeface="Verdana" panose="020B0604030504040204"/>
                <a:cs typeface="Verdana" panose="020B0604030504040204"/>
              </a:rPr>
              <a:t>Java 8 /</a:t>
            </a:r>
            <a:r>
              <a:rPr sz="10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5" dirty="0">
                <a:latin typeface="Verdana" panose="020B0604030504040204"/>
                <a:cs typeface="Verdana" panose="020B0604030504040204"/>
              </a:rPr>
              <a:t>J2EE</a:t>
            </a:r>
            <a:endParaRPr sz="1000" dirty="0">
              <a:latin typeface="Verdana" panose="020B0604030504040204"/>
              <a:cs typeface="Verdana" panose="020B0604030504040204"/>
            </a:endParaRPr>
          </a:p>
          <a:p>
            <a:pPr marL="12700" marR="111125" algn="just">
              <a:lnSpc>
                <a:spcPct val="114000"/>
              </a:lnSpc>
              <a:spcBef>
                <a:spcPts val="15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10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5" dirty="0">
                <a:latin typeface="Verdana" panose="020B0604030504040204"/>
                <a:cs typeface="Verdana" panose="020B0604030504040204"/>
              </a:rPr>
              <a:t>Boot  Spring MVC  JPA</a:t>
            </a:r>
            <a:r>
              <a:rPr sz="100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5" dirty="0">
                <a:latin typeface="Verdana" panose="020B0604030504040204"/>
                <a:cs typeface="Verdana" panose="020B0604030504040204"/>
              </a:rPr>
              <a:t>CRUD</a:t>
            </a:r>
            <a:endParaRPr sz="10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Bootstrap</a:t>
            </a:r>
            <a:endParaRPr sz="10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45900" y="2328123"/>
            <a:ext cx="2197735" cy="899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4000"/>
              </a:lnSpc>
              <a:spcBef>
                <a:spcPts val="105"/>
              </a:spcBef>
            </a:pPr>
            <a:r>
              <a:rPr sz="1000" b="1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Backend  </a:t>
            </a:r>
            <a:br>
              <a:rPr lang="en-IN" sz="1000" b="1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</a:br>
            <a:r>
              <a:rPr lang="en-IN" sz="1000" spc="-5" dirty="0">
                <a:latin typeface="Verdana" panose="020B0604030504040204"/>
                <a:cs typeface="Verdana" panose="020B0604030504040204"/>
              </a:rPr>
              <a:t>Spring Boot , Spring Core, Spring </a:t>
            </a:r>
            <a:endParaRPr lang="en-IN" sz="1000" spc="-5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14000"/>
              </a:lnSpc>
              <a:spcBef>
                <a:spcPts val="105"/>
              </a:spcBef>
            </a:pPr>
            <a:r>
              <a:rPr lang="en-IN" sz="1000" spc="-5" dirty="0">
                <a:latin typeface="Verdana" panose="020B0604030504040204"/>
                <a:cs typeface="Verdana" panose="020B0604030504040204"/>
              </a:rPr>
              <a:t>MVC, Spring Security.</a:t>
            </a:r>
            <a:endParaRPr lang="en-IN" sz="1000" spc="-5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14000"/>
              </a:lnSpc>
              <a:spcBef>
                <a:spcPts val="105"/>
              </a:spcBef>
            </a:pPr>
            <a:r>
              <a:rPr lang="en-IN" sz="1000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5" dirty="0">
                <a:latin typeface="Verdana" panose="020B0604030504040204"/>
                <a:cs typeface="Verdana" panose="020B0604030504040204"/>
              </a:rPr>
              <a:t>Hibernate </a:t>
            </a:r>
            <a:br>
              <a:rPr lang="en-IN" sz="1000" spc="-5" dirty="0">
                <a:latin typeface="Verdana" panose="020B0604030504040204"/>
                <a:cs typeface="Verdana" panose="020B0604030504040204"/>
              </a:rPr>
            </a:br>
            <a:r>
              <a:rPr sz="1000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10" dirty="0">
                <a:latin typeface="Verdana" panose="020B0604030504040204"/>
                <a:cs typeface="Verdana" panose="020B0604030504040204"/>
              </a:rPr>
              <a:t>REST-API</a:t>
            </a:r>
            <a:endParaRPr sz="10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38640" y="3284846"/>
            <a:ext cx="1568450" cy="70147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000" b="1" spc="-5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Database</a:t>
            </a:r>
            <a:endParaRPr sz="10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IN" sz="1000" spc="-5" dirty="0">
                <a:latin typeface="Verdana" panose="020B0604030504040204"/>
                <a:cs typeface="Verdana" panose="020B0604030504040204"/>
              </a:rPr>
              <a:t>MongoDB</a:t>
            </a:r>
            <a:br>
              <a:rPr lang="en-IN" sz="1000" spc="-5" dirty="0">
                <a:latin typeface="Verdana" panose="020B0604030504040204"/>
                <a:cs typeface="Verdana" panose="020B0604030504040204"/>
              </a:rPr>
            </a:br>
            <a:r>
              <a:rPr sz="1000" spc="-5" dirty="0">
                <a:latin typeface="Verdana" panose="020B0604030504040204"/>
                <a:cs typeface="Verdana" panose="020B0604030504040204"/>
              </a:rPr>
              <a:t>SQL database </a:t>
            </a:r>
            <a:r>
              <a:rPr sz="1000" dirty="0">
                <a:latin typeface="Verdana" panose="020B0604030504040204"/>
                <a:cs typeface="Verdana" panose="020B0604030504040204"/>
              </a:rPr>
              <a:t>–</a:t>
            </a:r>
            <a:r>
              <a:rPr sz="10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latin typeface="Verdana" panose="020B0604030504040204"/>
                <a:cs typeface="Verdana" panose="020B0604030504040204"/>
              </a:rPr>
              <a:t>MySQL,</a:t>
            </a:r>
            <a:endParaRPr sz="10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Postgres SQL</a:t>
            </a:r>
            <a:endParaRPr sz="10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45900" y="4044014"/>
            <a:ext cx="1322705" cy="89598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000" b="1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1000" b="1" spc="-55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b="1" spc="-5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Technologies</a:t>
            </a:r>
            <a:endParaRPr sz="10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HTML5</a:t>
            </a:r>
            <a:endParaRPr sz="10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000" spc="-10" dirty="0">
                <a:latin typeface="Verdana" panose="020B0604030504040204"/>
                <a:cs typeface="Verdana" panose="020B0604030504040204"/>
              </a:rPr>
              <a:t>CSS3</a:t>
            </a:r>
            <a:endParaRPr sz="1000" dirty="0">
              <a:latin typeface="Verdana" panose="020B0604030504040204"/>
              <a:cs typeface="Verdana" panose="020B0604030504040204"/>
            </a:endParaRPr>
          </a:p>
          <a:p>
            <a:pPr marL="12700" marR="645160">
              <a:lnSpc>
                <a:spcPts val="1380"/>
              </a:lnSpc>
              <a:spcBef>
                <a:spcPts val="7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J</a:t>
            </a:r>
            <a:r>
              <a:rPr sz="1000" dirty="0">
                <a:latin typeface="Verdana" panose="020B0604030504040204"/>
                <a:cs typeface="Verdana" panose="020B0604030504040204"/>
              </a:rPr>
              <a:t>a</a:t>
            </a:r>
            <a:r>
              <a:rPr sz="1000" spc="5" dirty="0">
                <a:latin typeface="Verdana" panose="020B0604030504040204"/>
                <a:cs typeface="Verdana" panose="020B0604030504040204"/>
              </a:rPr>
              <a:t>v</a:t>
            </a:r>
            <a:r>
              <a:rPr sz="1000" dirty="0">
                <a:latin typeface="Verdana" panose="020B0604030504040204"/>
                <a:cs typeface="Verdana" panose="020B0604030504040204"/>
              </a:rPr>
              <a:t>a</a:t>
            </a:r>
            <a:r>
              <a:rPr sz="1000" spc="-10" dirty="0">
                <a:latin typeface="Verdana" panose="020B0604030504040204"/>
                <a:cs typeface="Verdana" panose="020B0604030504040204"/>
              </a:rPr>
              <a:t>S</a:t>
            </a:r>
            <a:r>
              <a:rPr sz="1000" dirty="0">
                <a:latin typeface="Verdana" panose="020B0604030504040204"/>
                <a:cs typeface="Verdana" panose="020B0604030504040204"/>
              </a:rPr>
              <a:t>cript  </a:t>
            </a:r>
            <a:r>
              <a:rPr sz="1000" spc="-5" dirty="0">
                <a:latin typeface="Verdana" panose="020B0604030504040204"/>
                <a:cs typeface="Verdana" panose="020B0604030504040204"/>
              </a:rPr>
              <a:t>Bootstrap</a:t>
            </a:r>
            <a:endParaRPr sz="10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38640" y="5022215"/>
            <a:ext cx="1568450" cy="7030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Add On  </a:t>
            </a:r>
            <a:br>
              <a:rPr lang="en-IN" sz="1000" b="1" spc="-5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</a:br>
            <a:r>
              <a:rPr sz="1000" dirty="0">
                <a:latin typeface="Verdana" panose="020B0604030504040204"/>
                <a:cs typeface="Verdana" panose="020B0604030504040204"/>
              </a:rPr>
              <a:t>Maven </a:t>
            </a:r>
            <a:br>
              <a:rPr lang="en-IN" sz="1000" dirty="0">
                <a:latin typeface="Verdana" panose="020B0604030504040204"/>
                <a:cs typeface="Verdana" panose="020B0604030504040204"/>
              </a:rPr>
            </a:br>
            <a:r>
              <a:rPr sz="1000" dirty="0">
                <a:latin typeface="Verdana" panose="020B0604030504040204"/>
                <a:cs typeface="Verdana" panose="020B0604030504040204"/>
              </a:rPr>
              <a:t>P</a:t>
            </a:r>
            <a:r>
              <a:rPr sz="1000" spc="-10" dirty="0">
                <a:latin typeface="Verdana" panose="020B0604030504040204"/>
                <a:cs typeface="Verdana" panose="020B0604030504040204"/>
              </a:rPr>
              <a:t>o</a:t>
            </a:r>
            <a:r>
              <a:rPr sz="1000" dirty="0">
                <a:latin typeface="Verdana" panose="020B0604030504040204"/>
                <a:cs typeface="Verdana" panose="020B0604030504040204"/>
              </a:rPr>
              <a:t>s</a:t>
            </a:r>
            <a:r>
              <a:rPr sz="1000" spc="5" dirty="0">
                <a:latin typeface="Verdana" panose="020B0604030504040204"/>
                <a:cs typeface="Verdana" panose="020B0604030504040204"/>
              </a:rPr>
              <a:t>t</a:t>
            </a:r>
            <a:r>
              <a:rPr sz="1000" dirty="0">
                <a:latin typeface="Verdana" panose="020B0604030504040204"/>
                <a:cs typeface="Verdana" panose="020B0604030504040204"/>
              </a:rPr>
              <a:t>man</a:t>
            </a:r>
            <a:br>
              <a:rPr lang="en-IN" sz="1000" dirty="0">
                <a:latin typeface="Verdana" panose="020B0604030504040204"/>
                <a:cs typeface="Verdana" panose="020B0604030504040204"/>
              </a:rPr>
            </a:br>
            <a:r>
              <a:rPr lang="en-IN" sz="1000" dirty="0">
                <a:latin typeface="Verdana" panose="020B0604030504040204"/>
                <a:cs typeface="Verdana" panose="020B0604030504040204"/>
              </a:rPr>
              <a:t>Swagger</a:t>
            </a:r>
            <a:endParaRPr sz="10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34621" y="5739629"/>
            <a:ext cx="1769110" cy="53784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000" b="1" spc="-5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Additional</a:t>
            </a:r>
            <a:r>
              <a:rPr sz="1000" b="1" spc="5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Details</a:t>
            </a:r>
            <a:endParaRPr sz="10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Verdana" panose="020B0604030504040204"/>
                <a:cs typeface="Verdana" panose="020B0604030504040204"/>
              </a:rPr>
              <a:t>Good </a:t>
            </a:r>
            <a:r>
              <a:rPr sz="1000" spc="-5" dirty="0">
                <a:latin typeface="Verdana" panose="020B0604030504040204"/>
                <a:cs typeface="Verdana" panose="020B0604030504040204"/>
              </a:rPr>
              <a:t>Communication</a:t>
            </a:r>
            <a:r>
              <a:rPr sz="1000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5" dirty="0">
                <a:latin typeface="Verdana" panose="020B0604030504040204"/>
                <a:cs typeface="Verdana" panose="020B0604030504040204"/>
              </a:rPr>
              <a:t>Skills</a:t>
            </a:r>
            <a:endParaRPr sz="10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00" dirty="0">
                <a:latin typeface="Verdana" panose="020B0604030504040204"/>
                <a:cs typeface="Verdana" panose="020B0604030504040204"/>
              </a:rPr>
              <a:t>Team</a:t>
            </a:r>
            <a:r>
              <a:rPr sz="100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5" dirty="0">
                <a:latin typeface="Verdana" panose="020B0604030504040204"/>
                <a:cs typeface="Verdana" panose="020B0604030504040204"/>
              </a:rPr>
              <a:t>management</a:t>
            </a:r>
            <a:endParaRPr sz="10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29510" y="1282318"/>
            <a:ext cx="3133090" cy="11245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100" b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Base </a:t>
            </a:r>
            <a:r>
              <a:rPr sz="1100" b="1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Location:</a:t>
            </a:r>
            <a:r>
              <a:rPr sz="1100" b="1" spc="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Mumbai</a:t>
            </a:r>
            <a:endParaRPr sz="11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100" b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Email </a:t>
            </a:r>
            <a:r>
              <a:rPr sz="1100" b="1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ID:</a:t>
            </a:r>
            <a:r>
              <a:rPr lang="en-IN" sz="1100" b="1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IN" sz="1000" b="1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muddana-pushpa-venkata-ramya.vani@capgemini.com</a:t>
            </a:r>
            <a:endParaRPr sz="1000" baseline="30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100" b="1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Mobile </a:t>
            </a:r>
            <a:r>
              <a:rPr sz="1100" b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No: </a:t>
            </a:r>
            <a:r>
              <a:rPr sz="11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+91</a:t>
            </a:r>
            <a:r>
              <a:rPr sz="11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IN" sz="11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9573535178</a:t>
            </a:r>
            <a:endParaRPr sz="1100" dirty="0">
              <a:latin typeface="Verdana" panose="020B0604030504040204"/>
              <a:cs typeface="Verdana" panose="020B0604030504040204"/>
            </a:endParaRPr>
          </a:p>
          <a:p>
            <a:pPr marL="19050">
              <a:lnSpc>
                <a:spcPct val="100000"/>
              </a:lnSpc>
              <a:spcBef>
                <a:spcPts val="430"/>
              </a:spcBef>
              <a:tabLst>
                <a:tab pos="673100" algn="l"/>
              </a:tabLst>
            </a:pPr>
            <a:r>
              <a:rPr sz="1650" b="1" spc="-7" baseline="3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Grade:	</a:t>
            </a:r>
            <a:r>
              <a:rPr sz="11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A4</a:t>
            </a:r>
            <a:endParaRPr sz="11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438400" y="474916"/>
            <a:ext cx="7288529" cy="542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85"/>
              </a:lnSpc>
              <a:spcBef>
                <a:spcPts val="100"/>
              </a:spcBef>
            </a:pPr>
            <a:r>
              <a:rPr lang="en-IN" dirty="0"/>
              <a:t>Pushpa Muddana</a:t>
            </a:r>
            <a:endParaRPr dirty="0"/>
          </a:p>
          <a:p>
            <a:pPr marL="19050">
              <a:lnSpc>
                <a:spcPts val="1645"/>
              </a:lnSpc>
            </a:pPr>
            <a:r>
              <a:rPr sz="1400" b="0" spc="-5" dirty="0">
                <a:latin typeface="Verdana" panose="020B0604030504040204"/>
                <a:cs typeface="Verdana" panose="020B0604030504040204"/>
              </a:rPr>
              <a:t>Analyst/Software</a:t>
            </a:r>
            <a:r>
              <a:rPr sz="1400" b="0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sz="1400" b="0" spc="-10" dirty="0">
                <a:latin typeface="Verdana" panose="020B0604030504040204"/>
                <a:cs typeface="Verdana" panose="020B0604030504040204"/>
              </a:rPr>
              <a:t>Engineer</a:t>
            </a:r>
            <a:endParaRPr sz="14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4829" y="5363278"/>
            <a:ext cx="402589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Verdana" panose="020B0604030504040204" pitchFamily="34" charset="0"/>
                <a:ea typeface="Verdana" panose="020B0604030504040204" pitchFamily="34" charset="0"/>
              </a:rPr>
              <a:t>Agriculture Crop System</a:t>
            </a:r>
            <a:br>
              <a:rPr lang="en-IN" sz="11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IN" sz="11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100" b="1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IN" sz="1100" dirty="0">
                <a:latin typeface="Verdana" panose="020B0604030504040204" pitchFamily="34" charset="0"/>
                <a:ea typeface="Verdana" panose="020B0604030504040204" pitchFamily="34" charset="0"/>
              </a:rPr>
              <a:t>I built a Microservice application using spring boot</a:t>
            </a:r>
            <a:br>
              <a:rPr lang="en-IN" sz="11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IN" sz="11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100" dirty="0">
                <a:latin typeface="Verdana" panose="020B0604030504040204" pitchFamily="34" charset="0"/>
                <a:ea typeface="Verdana" panose="020B0604030504040204" pitchFamily="34" charset="0"/>
              </a:rPr>
              <a:t>  It’s a </a:t>
            </a:r>
            <a:r>
              <a:rPr lang="en-IN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userfriedly</a:t>
            </a:r>
            <a:r>
              <a:rPr lang="en-IN" sz="1100" dirty="0">
                <a:latin typeface="Verdana" panose="020B0604030504040204" pitchFamily="34" charset="0"/>
                <a:ea typeface="Verdana" panose="020B0604030504040204" pitchFamily="34" charset="0"/>
              </a:rPr>
              <a:t> application for farmers and dealers</a:t>
            </a:r>
            <a:endParaRPr lang="en-IN" sz="1100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rcRect l="15345" t="6025" r="10505" b="24450"/>
          <a:stretch>
            <a:fillRect/>
          </a:stretch>
        </p:blipFill>
        <p:spPr>
          <a:xfrm>
            <a:off x="838200" y="457200"/>
            <a:ext cx="1291590" cy="16148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1660</Words>
  <Application>WPS Presentation</Application>
  <PresentationFormat>Widescreen</PresentationFormat>
  <Paragraphs>68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Verdana</vt:lpstr>
      <vt:lpstr>Verdana</vt:lpstr>
      <vt:lpstr>Times New Roman</vt:lpstr>
      <vt:lpstr>Wingdings</vt:lpstr>
      <vt:lpstr>Calibri</vt:lpstr>
      <vt:lpstr>Microsoft YaHei</vt:lpstr>
      <vt:lpstr>Arial Unicode MS</vt:lpstr>
      <vt:lpstr>Office Theme</vt:lpstr>
      <vt:lpstr>Analyst/Software Engineer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ramya</cp:lastModifiedBy>
  <cp:revision>22</cp:revision>
  <dcterms:created xsi:type="dcterms:W3CDTF">2022-06-21T06:48:00Z</dcterms:created>
  <dcterms:modified xsi:type="dcterms:W3CDTF">2022-08-02T17:03:30Z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2022-06-21T05:30:00Z</vt:filetime>
  </property>
  <property fmtid="{D5CDD505-2E9C-101B-9397-08002B2CF9AE}" pid="3" name="Creator">
    <vt:lpwstr>Microsoft Word</vt:lpwstr>
  </property>
  <property fmtid="{D5CDD505-2E9C-101B-9397-08002B2CF9AE}" pid="4" name="LastSaved">
    <vt:filetime>2022-06-21T05:30:00Z</vt:filetime>
  </property>
  <property fmtid="{D5CDD505-2E9C-101B-9397-08002B2CF9AE}" pid="5" name="ICV">
    <vt:lpwstr>CDE5A20D335D433FAC2EF8823B0830D6</vt:lpwstr>
  </property>
  <property fmtid="{D5CDD505-2E9C-101B-9397-08002B2CF9AE}" pid="6" name="KSOProductBuildVer">
    <vt:lpwstr>1033-11.2.0.11191</vt:lpwstr>
  </property>
</Properties>
</file>