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, Sampath Kumar" initials="R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5"/>
                </a:lnTo>
                <a:lnTo>
                  <a:pt x="57797" y="118923"/>
                </a:lnTo>
                <a:lnTo>
                  <a:pt x="28023" y="150875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6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1735" y="495236"/>
            <a:ext cx="728852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676479"/>
            <a:ext cx="11704320" cy="1238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5455" algn="l"/>
                <a:tab pos="11638915" algn="l"/>
              </a:tabLst>
            </a:pP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-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 |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D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	©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Ca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pge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800" spc="-1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017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. All</a:t>
            </a:r>
            <a:r>
              <a:rPr sz="800" spc="-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ig</a:t>
            </a:r>
            <a:r>
              <a:rPr sz="800" spc="-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s 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ved </a:t>
            </a:r>
            <a:r>
              <a:rPr sz="800" spc="5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 panose="020B0604030504040204"/>
                <a:cs typeface="Verdana" panose="020B0604030504040204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9397" y="202"/>
            <a:ext cx="12179807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4" name="object 4"/>
          <p:cNvSpPr txBox="1"/>
          <p:nvPr/>
        </p:nvSpPr>
        <p:spPr>
          <a:xfrm>
            <a:off x="555625" y="2766377"/>
            <a:ext cx="867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1200" b="1" spc="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b="1" spc="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1920" y="2763202"/>
            <a:ext cx="10318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Achivement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9020" y="3160013"/>
            <a:ext cx="22390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b="1" spc="-10" dirty="0">
                <a:latin typeface="Verdana" panose="020B0604030504040204"/>
                <a:cs typeface="Verdana" panose="020B0604030504040204"/>
              </a:rPr>
              <a:t>Name Board Gift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9020" y="3441901"/>
            <a:ext cx="4037965" cy="5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0"/>
              </a:spcBef>
            </a:pPr>
            <a:r>
              <a:rPr sz="1100" spc="-5" dirty="0">
                <a:latin typeface="Verdana" panose="020B0604030504040204"/>
                <a:cs typeface="Verdana" panose="020B0604030504040204"/>
              </a:rPr>
              <a:t>Completed end to end case study </a:t>
            </a:r>
            <a:r>
              <a:rPr sz="1100" dirty="0">
                <a:latin typeface="Verdana" panose="020B0604030504040204"/>
                <a:cs typeface="Verdana" panose="020B0604030504040204"/>
              </a:rPr>
              <a:t>of  </a:t>
            </a:r>
            <a:r>
              <a:rPr lang="en-IN" sz="1100" dirty="0">
                <a:latin typeface="Verdana" panose="020B0604030504040204"/>
                <a:cs typeface="Verdana" panose="020B0604030504040204"/>
              </a:rPr>
              <a:t>Name Board Gift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 along with Postman </a:t>
            </a:r>
            <a:r>
              <a:rPr sz="1100" spc="-10" dirty="0">
                <a:latin typeface="Verdana" panose="020B0604030504040204"/>
                <a:cs typeface="Verdana" panose="020B0604030504040204"/>
              </a:rPr>
              <a:t>Authentication.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Material </a:t>
            </a:r>
            <a:r>
              <a:rPr sz="1100" dirty="0">
                <a:latin typeface="Verdana" panose="020B0604030504040204"/>
                <a:cs typeface="Verdana" panose="020B0604030504040204"/>
              </a:rPr>
              <a:t>-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UI  and React Bootstrap used </a:t>
            </a:r>
            <a:r>
              <a:rPr sz="1100" spc="5" dirty="0">
                <a:latin typeface="Verdana" panose="020B0604030504040204"/>
                <a:cs typeface="Verdana" panose="020B0604030504040204"/>
              </a:rPr>
              <a:t>for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user</a:t>
            </a:r>
            <a:r>
              <a:rPr sz="11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interface.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2470" y="4076749"/>
            <a:ext cx="4635500" cy="112402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lang="en-IN" sz="1100" b="1" spc="-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Expense Tracker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615950" indent="-18097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"/>
              <a:tabLst>
                <a:tab pos="615950" algn="l"/>
              </a:tabLst>
            </a:pPr>
            <a:r>
              <a:rPr lang="en-IN" sz="1100" dirty="0">
                <a:latin typeface="Verdana" panose="020B0604030504040204"/>
                <a:cs typeface="Verdana" panose="020B0604030504040204"/>
              </a:rPr>
              <a:t>It is a software or application that helps to keep an accurate record of your money </a:t>
            </a:r>
            <a:r>
              <a:rPr lang="en-IN" sz="1100" dirty="0" err="1">
                <a:latin typeface="Verdana" panose="020B0604030504040204"/>
                <a:cs typeface="Verdana" panose="020B0604030504040204"/>
              </a:rPr>
              <a:t>nflow</a:t>
            </a:r>
            <a:r>
              <a:rPr lang="en-IN" sz="1100" dirty="0">
                <a:latin typeface="Verdana" panose="020B0604030504040204"/>
                <a:cs typeface="Verdana" panose="020B0604030504040204"/>
              </a:rPr>
              <a:t> and outflow.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615950" indent="-180975">
              <a:lnSpc>
                <a:spcPct val="100000"/>
              </a:lnSpc>
              <a:spcBef>
                <a:spcPts val="680"/>
              </a:spcBef>
              <a:buFont typeface="Wingdings" panose="05000000000000000000"/>
              <a:buChar char=""/>
              <a:tabLst>
                <a:tab pos="615950" algn="l"/>
              </a:tabLst>
            </a:pPr>
            <a:r>
              <a:rPr lang="en-IN" sz="1100" dirty="0">
                <a:latin typeface="Verdana" panose="020B0604030504040204"/>
                <a:cs typeface="Verdana" panose="020B0604030504040204"/>
              </a:rPr>
              <a:t>User can enter their Daily expenses and all the expenses entered for the day will be saved and calculated .</a:t>
            </a:r>
            <a:endParaRPr lang="en-IN"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3090805"/>
            <a:ext cx="3987800" cy="219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00" b="1" spc="-5" dirty="0">
                <a:latin typeface="Verdana" panose="020B0604030504040204"/>
                <a:cs typeface="Verdana" panose="020B0604030504040204"/>
              </a:rPr>
              <a:t>Full </a:t>
            </a:r>
            <a:r>
              <a:rPr sz="1400" b="1" spc="-10" dirty="0">
                <a:latin typeface="Verdana" panose="020B0604030504040204"/>
                <a:cs typeface="Verdana" panose="020B0604030504040204"/>
              </a:rPr>
              <a:t>Stack</a:t>
            </a:r>
            <a:r>
              <a:rPr sz="14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" dirty="0">
                <a:latin typeface="Verdana" panose="020B0604030504040204"/>
                <a:cs typeface="Verdana" panose="020B0604030504040204"/>
              </a:rPr>
              <a:t>Developer</a:t>
            </a:r>
            <a:r>
              <a:rPr lang="en-IN" sz="1400" b="1" spc="-5" dirty="0">
                <a:latin typeface="Verdana" panose="020B0604030504040204"/>
                <a:cs typeface="Verdana" panose="020B0604030504040204"/>
              </a:rPr>
              <a:t> trained on Java Hands on experience on </a:t>
            </a:r>
            <a:br>
              <a:rPr lang="en-IN" sz="1100" b="1" spc="-5" dirty="0">
                <a:latin typeface="Verdana" panose="020B0604030504040204"/>
                <a:cs typeface="Verdana" panose="020B0604030504040204"/>
              </a:rPr>
            </a:br>
            <a:r>
              <a:rPr lang="en-IN" sz="1200" spc="-5" dirty="0">
                <a:latin typeface="Verdana" panose="020B0604030504040204"/>
                <a:cs typeface="Verdana" panose="020B0604030504040204"/>
              </a:rPr>
              <a:t>Git &amp; GitHub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MongoDB &amp; Postg</a:t>
            </a:r>
            <a:r>
              <a:rPr lang="en-IN" sz="1200" spc="-5" dirty="0" err="1">
                <a:latin typeface="Verdana" panose="020B0604030504040204"/>
                <a:cs typeface="Verdana" panose="020B0604030504040204"/>
              </a:rPr>
              <a:t>reSQL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Core Java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JPA with Hibernate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Spring Frame Work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HTML 5, CSS 3, Boot Strap, JavaScript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84150" indent="-17145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spc="-5" dirty="0">
                <a:latin typeface="Verdana" panose="020B0604030504040204"/>
                <a:cs typeface="Verdana" panose="020B0604030504040204"/>
              </a:rPr>
              <a:t>React</a:t>
            </a: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2700" indent="0" algn="ct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endParaRPr lang="en-IN" sz="1200" spc="-5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100" b="1" spc="-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89" y="3503640"/>
            <a:ext cx="4326255" cy="37510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84150" algn="l"/>
              </a:tabLst>
            </a:pPr>
            <a:br>
              <a:rPr lang="en-IN" sz="1100" spc="-5" dirty="0">
                <a:latin typeface="Verdana" panose="020B0604030504040204"/>
                <a:cs typeface="Verdana" panose="020B0604030504040204"/>
              </a:rPr>
            </a:br>
            <a:r>
              <a:rPr lang="en-IN" sz="1100" spc="-5" dirty="0">
                <a:latin typeface="Verdana" panose="020B0604030504040204"/>
                <a:cs typeface="Verdana" panose="020B0604030504040204"/>
              </a:rPr>
              <a:t> 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728" y="5232001"/>
            <a:ext cx="4185920" cy="57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marR="5080" indent="-171450">
              <a:lnSpc>
                <a:spcPct val="114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sz="1100" spc="-10" dirty="0">
                <a:latin typeface="Verdana" panose="020B0604030504040204"/>
                <a:cs typeface="Verdana" panose="020B0604030504040204"/>
              </a:rPr>
              <a:t>Eager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to </a:t>
            </a:r>
            <a:r>
              <a:rPr sz="1100" dirty="0">
                <a:latin typeface="Verdana" panose="020B0604030504040204"/>
                <a:cs typeface="Verdana" panose="020B0604030504040204"/>
              </a:rPr>
              <a:t>work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in </a:t>
            </a:r>
            <a:r>
              <a:rPr sz="1100" dirty="0">
                <a:latin typeface="Verdana" panose="020B0604030504040204"/>
                <a:cs typeface="Verdana" panose="020B0604030504040204"/>
              </a:rPr>
              <a:t>a </a:t>
            </a:r>
            <a:r>
              <a:rPr sz="1100" spc="-10" dirty="0">
                <a:latin typeface="Verdana" panose="020B0604030504040204"/>
                <a:cs typeface="Verdana" panose="020B0604030504040204"/>
              </a:rPr>
              <a:t>team of dedicated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people and </a:t>
            </a:r>
            <a:r>
              <a:rPr sz="1100" spc="-125" dirty="0">
                <a:latin typeface="Verdana" panose="020B0604030504040204"/>
                <a:cs typeface="Verdana" panose="020B0604030504040204"/>
              </a:rPr>
              <a:t>serve </a:t>
            </a:r>
            <a:r>
              <a:rPr sz="1100" dirty="0">
                <a:latin typeface="Verdana" panose="020B0604030504040204"/>
                <a:cs typeface="Verdana" panose="020B0604030504040204"/>
              </a:rPr>
              <a:t>a 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key </a:t>
            </a:r>
            <a:r>
              <a:rPr sz="1100" dirty="0">
                <a:latin typeface="Verdana" panose="020B0604030504040204"/>
                <a:cs typeface="Verdana" panose="020B0604030504040204"/>
              </a:rPr>
              <a:t>role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in the enhancement and development </a:t>
            </a:r>
            <a:r>
              <a:rPr sz="1100" dirty="0">
                <a:latin typeface="Verdana" panose="020B0604030504040204"/>
                <a:cs typeface="Verdana" panose="020B0604030504040204"/>
              </a:rPr>
              <a:t>of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the  project.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983" y="6016855"/>
            <a:ext cx="4404107" cy="5702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9550" marR="30480" indent="-171450">
              <a:lnSpc>
                <a:spcPct val="114000"/>
              </a:lnSpc>
              <a:spcBef>
                <a:spcPts val="995"/>
              </a:spcBef>
              <a:buFont typeface="Wingdings" panose="05000000000000000000" pitchFamily="2" charset="2"/>
              <a:buChar char="Ø"/>
              <a:tabLst>
                <a:tab pos="209550" algn="l"/>
              </a:tabLst>
            </a:pPr>
            <a:r>
              <a:rPr sz="1100" spc="-5" dirty="0">
                <a:latin typeface="Verdana" panose="020B0604030504040204"/>
                <a:cs typeface="Verdana" panose="020B0604030504040204"/>
              </a:rPr>
              <a:t>Software Engineer who is Strong in </a:t>
            </a:r>
            <a:r>
              <a:rPr sz="1100" spc="-10" dirty="0">
                <a:latin typeface="Verdana" panose="020B0604030504040204"/>
                <a:cs typeface="Verdana" panose="020B0604030504040204"/>
              </a:rPr>
              <a:t>design </a:t>
            </a:r>
            <a:r>
              <a:rPr sz="1100" spc="-15" dirty="0">
                <a:latin typeface="Verdana" panose="020B0604030504040204"/>
                <a:cs typeface="Verdana" panose="020B0604030504040204"/>
              </a:rPr>
              <a:t>and </a:t>
            </a:r>
            <a:r>
              <a:rPr sz="1100" spc="-160" dirty="0">
                <a:latin typeface="Verdana" panose="020B0604030504040204"/>
                <a:cs typeface="Verdana" panose="020B0604030504040204"/>
              </a:rPr>
              <a:t>integration 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with intuitive </a:t>
            </a:r>
            <a:r>
              <a:rPr sz="1100" dirty="0">
                <a:latin typeface="Verdana" panose="020B0604030504040204"/>
                <a:cs typeface="Verdana" panose="020B0604030504040204"/>
              </a:rPr>
              <a:t>problem-solving skills.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Passionate about  implementing and launching new</a:t>
            </a:r>
            <a:r>
              <a:rPr sz="11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5" dirty="0">
                <a:latin typeface="Verdana" panose="020B0604030504040204"/>
                <a:cs typeface="Verdana" panose="020B0604030504040204"/>
              </a:rPr>
              <a:t>projects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.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38640" y="213195"/>
            <a:ext cx="2819400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Education and</a:t>
            </a:r>
            <a:r>
              <a:rPr sz="1200" b="1" spc="-3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certificates</a:t>
            </a:r>
            <a:endParaRPr sz="1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b="1" spc="-5" dirty="0">
                <a:latin typeface="Verdana" panose="020B0604030504040204"/>
                <a:cs typeface="Verdana" panose="020B0604030504040204"/>
              </a:rPr>
              <a:t>Bachelor of</a:t>
            </a:r>
            <a:r>
              <a:rPr sz="1000" b="1" spc="1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000" b="1" spc="10" dirty="0">
                <a:latin typeface="Verdana" panose="020B0604030504040204"/>
                <a:cs typeface="Verdana" panose="020B0604030504040204"/>
              </a:rPr>
              <a:t>Technology</a:t>
            </a:r>
            <a:endParaRPr sz="1000" b="1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b="1" spc="-5" dirty="0">
                <a:latin typeface="Verdana" panose="020B0604030504040204"/>
                <a:cs typeface="Verdana" panose="020B0604030504040204"/>
              </a:rPr>
              <a:t>Electrical and Electronics 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Engineering </a:t>
            </a:r>
            <a:r>
              <a:rPr sz="1000" b="1" dirty="0">
                <a:latin typeface="Verdana" panose="020B0604030504040204"/>
                <a:cs typeface="Verdana" panose="020B0604030504040204"/>
              </a:rPr>
              <a:t>:201</a:t>
            </a:r>
            <a:r>
              <a:rPr lang="en-IN" sz="1000" b="1" dirty="0">
                <a:latin typeface="Verdana" panose="020B0604030504040204"/>
                <a:cs typeface="Verdana" panose="020B0604030504040204"/>
              </a:rPr>
              <a:t>7</a:t>
            </a:r>
            <a:r>
              <a:rPr sz="1000" b="1" dirty="0">
                <a:latin typeface="Verdana" panose="020B0604030504040204"/>
                <a:cs typeface="Verdana" panose="020B0604030504040204"/>
              </a:rPr>
              <a:t> -</a:t>
            </a:r>
            <a:r>
              <a:rPr sz="1000" b="1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7" baseline="3000" dirty="0">
                <a:latin typeface="Verdana" panose="020B0604030504040204"/>
                <a:cs typeface="Verdana" panose="020B0604030504040204"/>
              </a:rPr>
              <a:t>2021</a:t>
            </a:r>
            <a:endParaRPr sz="1500" b="1" baseline="3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38640" y="1107082"/>
            <a:ext cx="880744" cy="11017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Skills</a:t>
            </a:r>
            <a:endParaRPr sz="1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Java 8 /</a:t>
            </a:r>
            <a:r>
              <a:rPr sz="1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J2EE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 marR="111125" algn="just">
              <a:lnSpc>
                <a:spcPct val="114000"/>
              </a:lnSpc>
              <a:spcBef>
                <a:spcPts val="1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1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Boot  Spring MVC  JPA</a:t>
            </a:r>
            <a:r>
              <a:rPr sz="10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CRUD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Bootstrap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5900" y="2328123"/>
            <a:ext cx="2197735" cy="899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5"/>
              </a:spcBef>
            </a:pPr>
            <a:r>
              <a:rPr sz="10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Backend  </a:t>
            </a:r>
            <a:br>
              <a:rPr lang="en-IN" sz="10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</a:br>
            <a:r>
              <a:rPr lang="en-IN" sz="1000" spc="-5" dirty="0">
                <a:latin typeface="Verdana" panose="020B0604030504040204"/>
                <a:cs typeface="Verdana" panose="020B0604030504040204"/>
              </a:rPr>
              <a:t>Spring Boot , Spring Core, Spring </a:t>
            </a:r>
            <a:endParaRPr lang="en-IN" sz="1000" spc="-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4000"/>
              </a:lnSpc>
              <a:spcBef>
                <a:spcPts val="105"/>
              </a:spcBef>
            </a:pPr>
            <a:r>
              <a:rPr lang="en-IN" sz="1000" spc="-5" dirty="0">
                <a:latin typeface="Verdana" panose="020B0604030504040204"/>
                <a:cs typeface="Verdana" panose="020B0604030504040204"/>
              </a:rPr>
              <a:t>MVC, Spring Security.</a:t>
            </a:r>
            <a:endParaRPr lang="en-IN" sz="1000" spc="-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4000"/>
              </a:lnSpc>
              <a:spcBef>
                <a:spcPts val="105"/>
              </a:spcBef>
            </a:pPr>
            <a:r>
              <a:rPr lang="en-IN" sz="10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Hibernate </a:t>
            </a:r>
            <a:br>
              <a:rPr lang="en-IN" sz="1000" spc="-5" dirty="0">
                <a:latin typeface="Verdana" panose="020B0604030504040204"/>
                <a:cs typeface="Verdana" panose="020B0604030504040204"/>
              </a:rPr>
            </a:br>
            <a:r>
              <a:rPr sz="10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REST-API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8640" y="3284846"/>
            <a:ext cx="1568450" cy="70147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5" dirty="0">
                <a:latin typeface="Verdana" panose="020B0604030504040204"/>
                <a:cs typeface="Verdana" panose="020B0604030504040204"/>
              </a:rPr>
              <a:t>MongoDB</a:t>
            </a:r>
            <a:br>
              <a:rPr lang="en-IN" sz="1000" spc="-5" dirty="0">
                <a:latin typeface="Verdana" panose="020B0604030504040204"/>
                <a:cs typeface="Verdana" panose="020B0604030504040204"/>
              </a:rPr>
            </a:br>
            <a:r>
              <a:rPr sz="1000" spc="-5" dirty="0">
                <a:latin typeface="Verdana" panose="020B0604030504040204"/>
                <a:cs typeface="Verdana" panose="020B0604030504040204"/>
              </a:rPr>
              <a:t>SQL database </a:t>
            </a:r>
            <a:r>
              <a:rPr sz="1000" dirty="0">
                <a:latin typeface="Verdana" panose="020B0604030504040204"/>
                <a:cs typeface="Verdana" panose="020B0604030504040204"/>
              </a:rPr>
              <a:t>–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MySQL,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Postgres SQL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45900" y="4044014"/>
            <a:ext cx="1322705" cy="8959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b="1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000" b="1" spc="-5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Technologies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HTML5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spc="-10" dirty="0">
                <a:latin typeface="Verdana" panose="020B0604030504040204"/>
                <a:cs typeface="Verdana" panose="020B0604030504040204"/>
              </a:rPr>
              <a:t>CSS3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 marR="645160">
              <a:lnSpc>
                <a:spcPts val="1380"/>
              </a:lnSpc>
              <a:spcBef>
                <a:spcPts val="7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J</a:t>
            </a:r>
            <a:r>
              <a:rPr sz="1000" dirty="0">
                <a:latin typeface="Verdana" panose="020B0604030504040204"/>
                <a:cs typeface="Verdana" panose="020B0604030504040204"/>
              </a:rPr>
              <a:t>a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v</a:t>
            </a:r>
            <a:r>
              <a:rPr sz="1000" dirty="0">
                <a:latin typeface="Verdana" panose="020B0604030504040204"/>
                <a:cs typeface="Verdana" panose="020B0604030504040204"/>
              </a:rPr>
              <a:t>a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S</a:t>
            </a:r>
            <a:r>
              <a:rPr sz="1000" dirty="0">
                <a:latin typeface="Verdana" panose="020B0604030504040204"/>
                <a:cs typeface="Verdana" panose="020B0604030504040204"/>
              </a:rPr>
              <a:t>cript 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Bootstrap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38640" y="5022215"/>
            <a:ext cx="1568450" cy="703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Add On  </a:t>
            </a:r>
            <a:br>
              <a:rPr lang="en-IN"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</a:br>
            <a:r>
              <a:rPr sz="1000" dirty="0">
                <a:latin typeface="Verdana" panose="020B0604030504040204"/>
                <a:cs typeface="Verdana" panose="020B0604030504040204"/>
              </a:rPr>
              <a:t>Maven </a:t>
            </a:r>
            <a:br>
              <a:rPr lang="en-IN" sz="1000" dirty="0">
                <a:latin typeface="Verdana" panose="020B0604030504040204"/>
                <a:cs typeface="Verdana" panose="020B0604030504040204"/>
              </a:rPr>
            </a:br>
            <a:r>
              <a:rPr sz="1000" dirty="0">
                <a:latin typeface="Verdana" panose="020B0604030504040204"/>
                <a:cs typeface="Verdana" panose="020B0604030504040204"/>
              </a:rPr>
              <a:t>P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1000" dirty="0">
                <a:latin typeface="Verdana" panose="020B0604030504040204"/>
                <a:cs typeface="Verdana" panose="020B0604030504040204"/>
              </a:rPr>
              <a:t>s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000" dirty="0">
                <a:latin typeface="Verdana" panose="020B0604030504040204"/>
                <a:cs typeface="Verdana" panose="020B0604030504040204"/>
              </a:rPr>
              <a:t>man</a:t>
            </a:r>
            <a:br>
              <a:rPr lang="en-IN" sz="1000" dirty="0">
                <a:latin typeface="Verdana" panose="020B0604030504040204"/>
                <a:cs typeface="Verdana" panose="020B0604030504040204"/>
              </a:rPr>
            </a:br>
            <a:r>
              <a:rPr lang="en-IN" sz="1000" dirty="0">
                <a:latin typeface="Verdana" panose="020B0604030504040204"/>
                <a:cs typeface="Verdana" panose="020B0604030504040204"/>
              </a:rPr>
              <a:t>Swagger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34621" y="5739629"/>
            <a:ext cx="1769110" cy="5378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b="1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1000" b="1" spc="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 panose="020B0604030504040204"/>
                <a:cs typeface="Verdana" panose="020B0604030504040204"/>
              </a:rPr>
              <a:t>Good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Communication</a:t>
            </a:r>
            <a:r>
              <a:rPr sz="100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Skills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Team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management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9510" y="1282318"/>
            <a:ext cx="3133090" cy="1124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b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 </a:t>
            </a:r>
            <a:r>
              <a:rPr sz="11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Location:</a:t>
            </a:r>
            <a:r>
              <a:rPr sz="1100" b="1" spc="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Mumbai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Email </a:t>
            </a:r>
            <a:r>
              <a:rPr sz="11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ID:</a:t>
            </a:r>
            <a:r>
              <a:rPr lang="en-IN" sz="11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0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muddana-pushpa-venkata-ramya.vani@capgemini.com</a:t>
            </a:r>
            <a:endParaRPr sz="1000" baseline="3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Mobile </a:t>
            </a:r>
            <a:r>
              <a:rPr sz="1100" b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No: 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+91</a:t>
            </a:r>
            <a:r>
              <a:rPr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sz="1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9573535178</a:t>
            </a:r>
            <a:endParaRPr sz="1100" dirty="0">
              <a:latin typeface="Verdana" panose="020B0604030504040204"/>
              <a:cs typeface="Verdana" panose="020B0604030504040204"/>
            </a:endParaRPr>
          </a:p>
          <a:p>
            <a:pPr marL="19050">
              <a:lnSpc>
                <a:spcPct val="100000"/>
              </a:lnSpc>
              <a:spcBef>
                <a:spcPts val="430"/>
              </a:spcBef>
              <a:tabLst>
                <a:tab pos="673100" algn="l"/>
              </a:tabLst>
            </a:pPr>
            <a:r>
              <a:rPr sz="1650" b="1" spc="-7" baseline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Grade:	</a:t>
            </a:r>
            <a:r>
              <a:rPr sz="1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A4</a:t>
            </a:r>
            <a:endParaRPr sz="11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438400" y="474916"/>
            <a:ext cx="7288529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00"/>
              </a:spcBef>
            </a:pPr>
            <a:r>
              <a:rPr lang="en-IN" dirty="0"/>
              <a:t>Pushpa Muddana</a:t>
            </a:r>
            <a:endParaRPr dirty="0"/>
          </a:p>
          <a:p>
            <a:pPr marL="19050">
              <a:lnSpc>
                <a:spcPts val="1645"/>
              </a:lnSpc>
            </a:pPr>
            <a:r>
              <a:rPr sz="1400" b="0" spc="-5" dirty="0">
                <a:latin typeface="Verdana" panose="020B0604030504040204"/>
                <a:cs typeface="Verdana" panose="020B0604030504040204"/>
              </a:rPr>
              <a:t>Analyst/Software</a:t>
            </a:r>
            <a:r>
              <a:rPr sz="1400" b="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-10" dirty="0">
                <a:latin typeface="Verdana" panose="020B0604030504040204"/>
                <a:cs typeface="Verdana" panose="020B0604030504040204"/>
              </a:rPr>
              <a:t>Engineer</a:t>
            </a:r>
            <a:endParaRPr sz="1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544" y="5334068"/>
            <a:ext cx="4025899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  <a:t>Agriculture Crop System</a:t>
            </a:r>
            <a:b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altLang="nl-NL" sz="1200" dirty="0">
                <a:sym typeface="+mn-ea"/>
              </a:rPr>
              <a:t>Created a Agriculture Crop System application using </a:t>
            </a:r>
            <a:r>
              <a:rPr lang="en-IN" altLang="nl-NL" sz="1200" b="1" dirty="0">
                <a:sym typeface="+mn-ea"/>
              </a:rPr>
              <a:t>Microservices </a:t>
            </a:r>
            <a:r>
              <a:rPr lang="en-IN" altLang="nl-NL" sz="1200" dirty="0">
                <a:sym typeface="+mn-ea"/>
              </a:rPr>
              <a:t>with</a:t>
            </a:r>
            <a:r>
              <a:rPr lang="en-IN" altLang="nl-NL" sz="1200" b="1" dirty="0">
                <a:sym typeface="+mn-ea"/>
              </a:rPr>
              <a:t> Spring Boot </a:t>
            </a:r>
            <a:r>
              <a:rPr lang="en-IN" altLang="nl-NL" sz="1200" dirty="0">
                <a:sym typeface="+mn-ea"/>
              </a:rPr>
              <a:t>And</a:t>
            </a:r>
            <a:r>
              <a:rPr lang="en-IN" altLang="nl-NL" sz="1200" b="1" dirty="0">
                <a:sym typeface="+mn-ea"/>
              </a:rPr>
              <a:t> </a:t>
            </a:r>
            <a:r>
              <a:rPr lang="en-IN" altLang="nl-NL" sz="1200" b="1" dirty="0" err="1">
                <a:sym typeface="+mn-ea"/>
              </a:rPr>
              <a:t>MongoDb</a:t>
            </a:r>
            <a:r>
              <a:rPr lang="en-IN" altLang="nl-NL" sz="1200" b="1" dirty="0">
                <a:sym typeface="+mn-ea"/>
              </a:rPr>
              <a:t> Atlas </a:t>
            </a:r>
            <a:r>
              <a:rPr lang="en-IN" altLang="nl-NL" sz="1200" dirty="0">
                <a:sym typeface="+mn-ea"/>
              </a:rPr>
              <a:t>as a Database along with </a:t>
            </a:r>
            <a:r>
              <a:rPr lang="en-IN" altLang="nl-NL" sz="1200" b="1" dirty="0">
                <a:sym typeface="+mn-ea"/>
              </a:rPr>
              <a:t>Postman </a:t>
            </a:r>
            <a:r>
              <a:rPr lang="en-IN" altLang="nl-NL" sz="1200" dirty="0">
                <a:sym typeface="+mn-ea"/>
              </a:rPr>
              <a:t>and</a:t>
            </a:r>
            <a:r>
              <a:rPr lang="en-IN" altLang="nl-NL" sz="1200" b="1" dirty="0">
                <a:sym typeface="+mn-ea"/>
              </a:rPr>
              <a:t> </a:t>
            </a:r>
            <a:r>
              <a:rPr lang="en-IN" altLang="nl-NL" sz="1200" b="1" dirty="0" err="1">
                <a:sym typeface="+mn-ea"/>
              </a:rPr>
              <a:t>Thuder</a:t>
            </a:r>
            <a:r>
              <a:rPr lang="en-IN" altLang="nl-NL" sz="1200" b="1" dirty="0">
                <a:sym typeface="+mn-ea"/>
              </a:rPr>
              <a:t> Client ,JWT .React </a:t>
            </a:r>
            <a:r>
              <a:rPr lang="en-IN" altLang="nl-NL" sz="1200" dirty="0">
                <a:sym typeface="+mn-ea"/>
              </a:rPr>
              <a:t>as frontend , used </a:t>
            </a:r>
            <a:r>
              <a:rPr lang="en-IN" altLang="nl-NL" sz="1200" b="1" dirty="0">
                <a:sym typeface="+mn-ea"/>
              </a:rPr>
              <a:t>HTML 5,CSS,JavaScript </a:t>
            </a:r>
            <a:r>
              <a:rPr lang="en-IN" altLang="nl-NL" sz="1200" dirty="0">
                <a:sym typeface="+mn-ea"/>
              </a:rPr>
              <a:t>and for designing responsive web page</a:t>
            </a:r>
            <a:endParaRPr lang="en-IN" altLang="nl-NL" sz="1200" dirty="0"/>
          </a:p>
          <a:p>
            <a:endParaRPr lang="en-IN" sz="12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l="15345" t="6025" r="10505" b="24450"/>
          <a:stretch>
            <a:fillRect/>
          </a:stretch>
        </p:blipFill>
        <p:spPr>
          <a:xfrm>
            <a:off x="838200" y="457200"/>
            <a:ext cx="1291590" cy="1614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WPS Presentation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Verdana</vt:lpstr>
      <vt:lpstr>Verdana</vt:lpstr>
      <vt:lpstr>Times New Roman</vt:lpstr>
      <vt:lpstr>Wingdings</vt:lpstr>
      <vt:lpstr>Calibri</vt:lpstr>
      <vt:lpstr>Microsoft YaHei</vt:lpstr>
      <vt:lpstr>Arial Unicode MS</vt:lpstr>
      <vt:lpstr>Office Theme</vt:lpstr>
      <vt:lpstr>Analyst/Software Engineer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ramya</cp:lastModifiedBy>
  <cp:revision>23</cp:revision>
  <dcterms:created xsi:type="dcterms:W3CDTF">2022-06-21T06:48:00Z</dcterms:created>
  <dcterms:modified xsi:type="dcterms:W3CDTF">2022-08-09T03:32:15Z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2022-06-21T11:00:00Z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2022-06-21T11:00:00Z</vt:filetime>
  </property>
  <property fmtid="{D5CDD505-2E9C-101B-9397-08002B2CF9AE}" pid="5" name="ICV">
    <vt:lpwstr>CDE5A20D335D433FAC2EF8823B0830D6</vt:lpwstr>
  </property>
  <property fmtid="{D5CDD505-2E9C-101B-9397-08002B2CF9AE}" pid="6" name="KSOProductBuildVer">
    <vt:lpwstr>1033-11.2.0.11254</vt:lpwstr>
  </property>
</Properties>
</file>