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hdphoto1.wdp" ContentType="image/vnd.ms-photo"/>
  <Override PartName="/ppt/media/image3.png" ContentType="image/png"/>
  <Override PartName="/ppt/media/image4.png" ContentType="image/png"/>
  <Override PartName="/ppt/media/image5.png" ContentType="image/png"/>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077480" y="720360"/>
            <a:ext cx="9949680" cy="1506960"/>
          </a:xfrm>
          <a:prstGeom prst="rect">
            <a:avLst/>
          </a:prstGeom>
        </p:spPr>
        <p:txBody>
          <a:bodyPr lIns="0" rIns="0" tIns="0" bIns="0" anchor="ctr">
            <a:noAutofit/>
          </a:bodyPr>
          <a:p>
            <a:endParaRPr b="0" lang="en-GB" sz="1800" spc="-1" strike="noStrike">
              <a:solidFill>
                <a:srgbClr val="000000"/>
              </a:solidFill>
              <a:latin typeface="Avenir Next LT Pro Light"/>
            </a:endParaRPr>
          </a:p>
        </p:txBody>
      </p:sp>
      <p:sp>
        <p:nvSpPr>
          <p:cNvPr id="28" name="PlaceHolder 2"/>
          <p:cNvSpPr>
            <a:spLocks noGrp="1"/>
          </p:cNvSpPr>
          <p:nvPr>
            <p:ph type="body"/>
          </p:nvPr>
        </p:nvSpPr>
        <p:spPr>
          <a:xfrm>
            <a:off x="1077480" y="2427480"/>
            <a:ext cx="9949680" cy="1675800"/>
          </a:xfrm>
          <a:prstGeom prst="rect">
            <a:avLst/>
          </a:prstGeom>
        </p:spPr>
        <p:txBody>
          <a:bodyPr lIns="0" rIns="0" tIns="0" bIns="0">
            <a:normAutofit/>
          </a:bodyPr>
          <a:p>
            <a:endParaRPr b="0" lang="en-GB" sz="1800" spc="-1" strike="noStrike">
              <a:solidFill>
                <a:srgbClr val="000000"/>
              </a:solidFill>
              <a:latin typeface="Avenir Next LT Pro Light"/>
            </a:endParaRPr>
          </a:p>
        </p:txBody>
      </p:sp>
      <p:sp>
        <p:nvSpPr>
          <p:cNvPr id="29" name="PlaceHolder 3"/>
          <p:cNvSpPr>
            <a:spLocks noGrp="1"/>
          </p:cNvSpPr>
          <p:nvPr>
            <p:ph type="body"/>
          </p:nvPr>
        </p:nvSpPr>
        <p:spPr>
          <a:xfrm>
            <a:off x="1077480" y="4262760"/>
            <a:ext cx="9949680" cy="1675800"/>
          </a:xfrm>
          <a:prstGeom prst="rect">
            <a:avLst/>
          </a:prstGeom>
        </p:spPr>
        <p:txBody>
          <a:bodyPr lIns="0" rIns="0" tIns="0" bIns="0">
            <a:normAutofit/>
          </a:bodyPr>
          <a:p>
            <a:endParaRPr b="0" lang="en-GB" sz="1800" spc="-1" strike="noStrike">
              <a:solidFill>
                <a:srgbClr val="000000"/>
              </a:solidFill>
              <a:latin typeface="Avenir Next LT Pro Ligh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077480" y="720360"/>
            <a:ext cx="9949680" cy="1506960"/>
          </a:xfrm>
          <a:prstGeom prst="rect">
            <a:avLst/>
          </a:prstGeom>
        </p:spPr>
        <p:txBody>
          <a:bodyPr lIns="0" rIns="0" tIns="0" bIns="0" anchor="ctr">
            <a:noAutofit/>
          </a:bodyPr>
          <a:p>
            <a:endParaRPr b="0" lang="en-GB" sz="1800" spc="-1" strike="noStrike">
              <a:solidFill>
                <a:srgbClr val="000000"/>
              </a:solidFill>
              <a:latin typeface="Avenir Next LT Pro Light"/>
            </a:endParaRPr>
          </a:p>
        </p:txBody>
      </p:sp>
      <p:sp>
        <p:nvSpPr>
          <p:cNvPr id="31" name="PlaceHolder 2"/>
          <p:cNvSpPr>
            <a:spLocks noGrp="1"/>
          </p:cNvSpPr>
          <p:nvPr>
            <p:ph type="body"/>
          </p:nvPr>
        </p:nvSpPr>
        <p:spPr>
          <a:xfrm>
            <a:off x="1077480" y="2427480"/>
            <a:ext cx="4855320" cy="1675800"/>
          </a:xfrm>
          <a:prstGeom prst="rect">
            <a:avLst/>
          </a:prstGeom>
        </p:spPr>
        <p:txBody>
          <a:bodyPr lIns="0" rIns="0" tIns="0" bIns="0">
            <a:normAutofit/>
          </a:bodyPr>
          <a:p>
            <a:endParaRPr b="0" lang="en-GB" sz="1800" spc="-1" strike="noStrike">
              <a:solidFill>
                <a:srgbClr val="000000"/>
              </a:solidFill>
              <a:latin typeface="Avenir Next LT Pro Light"/>
            </a:endParaRPr>
          </a:p>
        </p:txBody>
      </p:sp>
      <p:sp>
        <p:nvSpPr>
          <p:cNvPr id="32" name="PlaceHolder 3"/>
          <p:cNvSpPr>
            <a:spLocks noGrp="1"/>
          </p:cNvSpPr>
          <p:nvPr>
            <p:ph type="body"/>
          </p:nvPr>
        </p:nvSpPr>
        <p:spPr>
          <a:xfrm>
            <a:off x="6175800" y="2427480"/>
            <a:ext cx="4855320" cy="1675800"/>
          </a:xfrm>
          <a:prstGeom prst="rect">
            <a:avLst/>
          </a:prstGeom>
        </p:spPr>
        <p:txBody>
          <a:bodyPr lIns="0" rIns="0" tIns="0" bIns="0">
            <a:normAutofit/>
          </a:bodyPr>
          <a:p>
            <a:endParaRPr b="0" lang="en-GB" sz="1800" spc="-1" strike="noStrike">
              <a:solidFill>
                <a:srgbClr val="000000"/>
              </a:solidFill>
              <a:latin typeface="Avenir Next LT Pro Light"/>
            </a:endParaRPr>
          </a:p>
        </p:txBody>
      </p:sp>
      <p:sp>
        <p:nvSpPr>
          <p:cNvPr id="33" name="PlaceHolder 4"/>
          <p:cNvSpPr>
            <a:spLocks noGrp="1"/>
          </p:cNvSpPr>
          <p:nvPr>
            <p:ph type="body"/>
          </p:nvPr>
        </p:nvSpPr>
        <p:spPr>
          <a:xfrm>
            <a:off x="1077480" y="4262760"/>
            <a:ext cx="4855320" cy="1675800"/>
          </a:xfrm>
          <a:prstGeom prst="rect">
            <a:avLst/>
          </a:prstGeom>
        </p:spPr>
        <p:txBody>
          <a:bodyPr lIns="0" rIns="0" tIns="0" bIns="0">
            <a:normAutofit/>
          </a:bodyPr>
          <a:p>
            <a:endParaRPr b="0" lang="en-GB" sz="1800" spc="-1" strike="noStrike">
              <a:solidFill>
                <a:srgbClr val="000000"/>
              </a:solidFill>
              <a:latin typeface="Avenir Next LT Pro Light"/>
            </a:endParaRPr>
          </a:p>
        </p:txBody>
      </p:sp>
      <p:sp>
        <p:nvSpPr>
          <p:cNvPr id="34" name="PlaceHolder 5"/>
          <p:cNvSpPr>
            <a:spLocks noGrp="1"/>
          </p:cNvSpPr>
          <p:nvPr>
            <p:ph type="body"/>
          </p:nvPr>
        </p:nvSpPr>
        <p:spPr>
          <a:xfrm>
            <a:off x="6175800" y="4262760"/>
            <a:ext cx="4855320" cy="1675800"/>
          </a:xfrm>
          <a:prstGeom prst="rect">
            <a:avLst/>
          </a:prstGeom>
        </p:spPr>
        <p:txBody>
          <a:bodyPr lIns="0" rIns="0" tIns="0" bIns="0">
            <a:normAutofit/>
          </a:bodyPr>
          <a:p>
            <a:endParaRPr b="0" lang="en-GB" sz="1800" spc="-1" strike="noStrike">
              <a:solidFill>
                <a:srgbClr val="000000"/>
              </a:solidFill>
              <a:latin typeface="Avenir Next LT Pro Ligh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077480" y="720360"/>
            <a:ext cx="9949680" cy="1506960"/>
          </a:xfrm>
          <a:prstGeom prst="rect">
            <a:avLst/>
          </a:prstGeom>
        </p:spPr>
        <p:txBody>
          <a:bodyPr lIns="0" rIns="0" tIns="0" bIns="0" anchor="ctr">
            <a:noAutofit/>
          </a:bodyPr>
          <a:p>
            <a:endParaRPr b="0" lang="en-GB" sz="1800" spc="-1" strike="noStrike">
              <a:solidFill>
                <a:srgbClr val="000000"/>
              </a:solidFill>
              <a:latin typeface="Avenir Next LT Pro Light"/>
            </a:endParaRPr>
          </a:p>
        </p:txBody>
      </p:sp>
      <p:sp>
        <p:nvSpPr>
          <p:cNvPr id="36" name="PlaceHolder 2"/>
          <p:cNvSpPr>
            <a:spLocks noGrp="1"/>
          </p:cNvSpPr>
          <p:nvPr>
            <p:ph type="body"/>
          </p:nvPr>
        </p:nvSpPr>
        <p:spPr>
          <a:xfrm>
            <a:off x="1077480" y="2427480"/>
            <a:ext cx="3203640" cy="1675800"/>
          </a:xfrm>
          <a:prstGeom prst="rect">
            <a:avLst/>
          </a:prstGeom>
        </p:spPr>
        <p:txBody>
          <a:bodyPr lIns="0" rIns="0" tIns="0" bIns="0">
            <a:normAutofit/>
          </a:bodyPr>
          <a:p>
            <a:endParaRPr b="0" lang="en-GB" sz="1800" spc="-1" strike="noStrike">
              <a:solidFill>
                <a:srgbClr val="000000"/>
              </a:solidFill>
              <a:latin typeface="Avenir Next LT Pro Light"/>
            </a:endParaRPr>
          </a:p>
        </p:txBody>
      </p:sp>
      <p:sp>
        <p:nvSpPr>
          <p:cNvPr id="37" name="PlaceHolder 3"/>
          <p:cNvSpPr>
            <a:spLocks noGrp="1"/>
          </p:cNvSpPr>
          <p:nvPr>
            <p:ph type="body"/>
          </p:nvPr>
        </p:nvSpPr>
        <p:spPr>
          <a:xfrm>
            <a:off x="4441680" y="2427480"/>
            <a:ext cx="3203640" cy="1675800"/>
          </a:xfrm>
          <a:prstGeom prst="rect">
            <a:avLst/>
          </a:prstGeom>
        </p:spPr>
        <p:txBody>
          <a:bodyPr lIns="0" rIns="0" tIns="0" bIns="0">
            <a:normAutofit/>
          </a:bodyPr>
          <a:p>
            <a:endParaRPr b="0" lang="en-GB" sz="1800" spc="-1" strike="noStrike">
              <a:solidFill>
                <a:srgbClr val="000000"/>
              </a:solidFill>
              <a:latin typeface="Avenir Next LT Pro Light"/>
            </a:endParaRPr>
          </a:p>
        </p:txBody>
      </p:sp>
      <p:sp>
        <p:nvSpPr>
          <p:cNvPr id="38" name="PlaceHolder 4"/>
          <p:cNvSpPr>
            <a:spLocks noGrp="1"/>
          </p:cNvSpPr>
          <p:nvPr>
            <p:ph type="body"/>
          </p:nvPr>
        </p:nvSpPr>
        <p:spPr>
          <a:xfrm>
            <a:off x="7805880" y="2427480"/>
            <a:ext cx="3203640" cy="1675800"/>
          </a:xfrm>
          <a:prstGeom prst="rect">
            <a:avLst/>
          </a:prstGeom>
        </p:spPr>
        <p:txBody>
          <a:bodyPr lIns="0" rIns="0" tIns="0" bIns="0">
            <a:normAutofit/>
          </a:bodyPr>
          <a:p>
            <a:endParaRPr b="0" lang="en-GB" sz="1800" spc="-1" strike="noStrike">
              <a:solidFill>
                <a:srgbClr val="000000"/>
              </a:solidFill>
              <a:latin typeface="Avenir Next LT Pro Light"/>
            </a:endParaRPr>
          </a:p>
        </p:txBody>
      </p:sp>
      <p:sp>
        <p:nvSpPr>
          <p:cNvPr id="39" name="PlaceHolder 5"/>
          <p:cNvSpPr>
            <a:spLocks noGrp="1"/>
          </p:cNvSpPr>
          <p:nvPr>
            <p:ph type="body"/>
          </p:nvPr>
        </p:nvSpPr>
        <p:spPr>
          <a:xfrm>
            <a:off x="1077480" y="4262760"/>
            <a:ext cx="3203640" cy="1675800"/>
          </a:xfrm>
          <a:prstGeom prst="rect">
            <a:avLst/>
          </a:prstGeom>
        </p:spPr>
        <p:txBody>
          <a:bodyPr lIns="0" rIns="0" tIns="0" bIns="0">
            <a:normAutofit/>
          </a:bodyPr>
          <a:p>
            <a:endParaRPr b="0" lang="en-GB" sz="1800" spc="-1" strike="noStrike">
              <a:solidFill>
                <a:srgbClr val="000000"/>
              </a:solidFill>
              <a:latin typeface="Avenir Next LT Pro Light"/>
            </a:endParaRPr>
          </a:p>
        </p:txBody>
      </p:sp>
      <p:sp>
        <p:nvSpPr>
          <p:cNvPr id="40" name="PlaceHolder 6"/>
          <p:cNvSpPr>
            <a:spLocks noGrp="1"/>
          </p:cNvSpPr>
          <p:nvPr>
            <p:ph type="body"/>
          </p:nvPr>
        </p:nvSpPr>
        <p:spPr>
          <a:xfrm>
            <a:off x="4441680" y="4262760"/>
            <a:ext cx="3203640" cy="1675800"/>
          </a:xfrm>
          <a:prstGeom prst="rect">
            <a:avLst/>
          </a:prstGeom>
        </p:spPr>
        <p:txBody>
          <a:bodyPr lIns="0" rIns="0" tIns="0" bIns="0">
            <a:normAutofit/>
          </a:bodyPr>
          <a:p>
            <a:endParaRPr b="0" lang="en-GB" sz="1800" spc="-1" strike="noStrike">
              <a:solidFill>
                <a:srgbClr val="000000"/>
              </a:solidFill>
              <a:latin typeface="Avenir Next LT Pro Light"/>
            </a:endParaRPr>
          </a:p>
        </p:txBody>
      </p:sp>
      <p:sp>
        <p:nvSpPr>
          <p:cNvPr id="41" name="PlaceHolder 7"/>
          <p:cNvSpPr>
            <a:spLocks noGrp="1"/>
          </p:cNvSpPr>
          <p:nvPr>
            <p:ph type="body"/>
          </p:nvPr>
        </p:nvSpPr>
        <p:spPr>
          <a:xfrm>
            <a:off x="7805880" y="4262760"/>
            <a:ext cx="3203640" cy="1675800"/>
          </a:xfrm>
          <a:prstGeom prst="rect">
            <a:avLst/>
          </a:prstGeom>
        </p:spPr>
        <p:txBody>
          <a:bodyPr lIns="0" rIns="0" tIns="0" bIns="0">
            <a:normAutofit/>
          </a:bodyPr>
          <a:p>
            <a:endParaRPr b="0" lang="en-GB" sz="1800" spc="-1" strike="noStrike">
              <a:solidFill>
                <a:srgbClr val="000000"/>
              </a:solidFill>
              <a:latin typeface="Avenir Next LT Pro Ligh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1077480" y="720360"/>
            <a:ext cx="9949680" cy="1506960"/>
          </a:xfrm>
          <a:prstGeom prst="rect">
            <a:avLst/>
          </a:prstGeom>
        </p:spPr>
        <p:txBody>
          <a:bodyPr lIns="0" rIns="0" tIns="0" bIns="0" anchor="ctr">
            <a:noAutofit/>
          </a:bodyPr>
          <a:p>
            <a:endParaRPr b="0" lang="en-GB" sz="1800" spc="-1" strike="noStrike">
              <a:solidFill>
                <a:srgbClr val="000000"/>
              </a:solidFill>
              <a:latin typeface="Avenir Next LT Pro Light"/>
            </a:endParaRPr>
          </a:p>
        </p:txBody>
      </p:sp>
      <p:sp>
        <p:nvSpPr>
          <p:cNvPr id="49" name="PlaceHolder 2"/>
          <p:cNvSpPr>
            <a:spLocks noGrp="1"/>
          </p:cNvSpPr>
          <p:nvPr>
            <p:ph type="subTitle"/>
          </p:nvPr>
        </p:nvSpPr>
        <p:spPr>
          <a:xfrm>
            <a:off x="1077480" y="2427480"/>
            <a:ext cx="9949680" cy="3513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077480" y="720360"/>
            <a:ext cx="9949680" cy="1506960"/>
          </a:xfrm>
          <a:prstGeom prst="rect">
            <a:avLst/>
          </a:prstGeom>
        </p:spPr>
        <p:txBody>
          <a:bodyPr lIns="0" rIns="0" tIns="0" bIns="0" anchor="ctr">
            <a:noAutofit/>
          </a:bodyPr>
          <a:p>
            <a:endParaRPr b="0" lang="en-GB" sz="1800" spc="-1" strike="noStrike">
              <a:solidFill>
                <a:srgbClr val="000000"/>
              </a:solidFill>
              <a:latin typeface="Avenir Next LT Pro Light"/>
            </a:endParaRPr>
          </a:p>
        </p:txBody>
      </p:sp>
      <p:sp>
        <p:nvSpPr>
          <p:cNvPr id="51" name="PlaceHolder 2"/>
          <p:cNvSpPr>
            <a:spLocks noGrp="1"/>
          </p:cNvSpPr>
          <p:nvPr>
            <p:ph type="body"/>
          </p:nvPr>
        </p:nvSpPr>
        <p:spPr>
          <a:xfrm>
            <a:off x="1077480" y="2427480"/>
            <a:ext cx="9949680" cy="3513240"/>
          </a:xfrm>
          <a:prstGeom prst="rect">
            <a:avLst/>
          </a:prstGeom>
        </p:spPr>
        <p:txBody>
          <a:bodyPr lIns="0" rIns="0" tIns="0" bIns="0">
            <a:normAutofit/>
          </a:bodyPr>
          <a:p>
            <a:endParaRPr b="0" lang="en-GB" sz="1800" spc="-1" strike="noStrike">
              <a:solidFill>
                <a:srgbClr val="000000"/>
              </a:solidFill>
              <a:latin typeface="Avenir Next LT Pro Ligh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077480" y="720360"/>
            <a:ext cx="9949680" cy="1506960"/>
          </a:xfrm>
          <a:prstGeom prst="rect">
            <a:avLst/>
          </a:prstGeom>
        </p:spPr>
        <p:txBody>
          <a:bodyPr lIns="0" rIns="0" tIns="0" bIns="0" anchor="ctr">
            <a:noAutofit/>
          </a:bodyPr>
          <a:p>
            <a:endParaRPr b="0" lang="en-GB" sz="1800" spc="-1" strike="noStrike">
              <a:solidFill>
                <a:srgbClr val="000000"/>
              </a:solidFill>
              <a:latin typeface="Avenir Next LT Pro Light"/>
            </a:endParaRPr>
          </a:p>
        </p:txBody>
      </p:sp>
      <p:sp>
        <p:nvSpPr>
          <p:cNvPr id="53" name="PlaceHolder 2"/>
          <p:cNvSpPr>
            <a:spLocks noGrp="1"/>
          </p:cNvSpPr>
          <p:nvPr>
            <p:ph type="body"/>
          </p:nvPr>
        </p:nvSpPr>
        <p:spPr>
          <a:xfrm>
            <a:off x="1077480" y="2427480"/>
            <a:ext cx="4855320" cy="3513240"/>
          </a:xfrm>
          <a:prstGeom prst="rect">
            <a:avLst/>
          </a:prstGeom>
        </p:spPr>
        <p:txBody>
          <a:bodyPr lIns="0" rIns="0" tIns="0" bIns="0">
            <a:normAutofit/>
          </a:bodyPr>
          <a:p>
            <a:endParaRPr b="0" lang="en-GB" sz="1800" spc="-1" strike="noStrike">
              <a:solidFill>
                <a:srgbClr val="000000"/>
              </a:solidFill>
              <a:latin typeface="Avenir Next LT Pro Light"/>
            </a:endParaRPr>
          </a:p>
        </p:txBody>
      </p:sp>
      <p:sp>
        <p:nvSpPr>
          <p:cNvPr id="54" name="PlaceHolder 3"/>
          <p:cNvSpPr>
            <a:spLocks noGrp="1"/>
          </p:cNvSpPr>
          <p:nvPr>
            <p:ph type="body"/>
          </p:nvPr>
        </p:nvSpPr>
        <p:spPr>
          <a:xfrm>
            <a:off x="6175800" y="2427480"/>
            <a:ext cx="4855320" cy="3513240"/>
          </a:xfrm>
          <a:prstGeom prst="rect">
            <a:avLst/>
          </a:prstGeom>
        </p:spPr>
        <p:txBody>
          <a:bodyPr lIns="0" rIns="0" tIns="0" bIns="0">
            <a:normAutofit/>
          </a:bodyPr>
          <a:p>
            <a:endParaRPr b="0" lang="en-GB" sz="1800" spc="-1" strike="noStrike">
              <a:solidFill>
                <a:srgbClr val="000000"/>
              </a:solidFill>
              <a:latin typeface="Avenir Next LT Pro Ligh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1077480" y="720360"/>
            <a:ext cx="9949680" cy="1506960"/>
          </a:xfrm>
          <a:prstGeom prst="rect">
            <a:avLst/>
          </a:prstGeom>
        </p:spPr>
        <p:txBody>
          <a:bodyPr lIns="0" rIns="0" tIns="0" bIns="0" anchor="ctr">
            <a:noAutofit/>
          </a:bodyPr>
          <a:p>
            <a:endParaRPr b="0" lang="en-GB" sz="1800" spc="-1" strike="noStrike">
              <a:solidFill>
                <a:srgbClr val="000000"/>
              </a:solidFill>
              <a:latin typeface="Avenir Next LT Pro Ligh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1077480" y="720360"/>
            <a:ext cx="9949680" cy="69865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077480" y="720360"/>
            <a:ext cx="9949680" cy="1506960"/>
          </a:xfrm>
          <a:prstGeom prst="rect">
            <a:avLst/>
          </a:prstGeom>
        </p:spPr>
        <p:txBody>
          <a:bodyPr lIns="0" rIns="0" tIns="0" bIns="0" anchor="ctr">
            <a:noAutofit/>
          </a:bodyPr>
          <a:p>
            <a:endParaRPr b="0" lang="en-GB" sz="1800" spc="-1" strike="noStrike">
              <a:solidFill>
                <a:srgbClr val="000000"/>
              </a:solidFill>
              <a:latin typeface="Avenir Next LT Pro Light"/>
            </a:endParaRPr>
          </a:p>
        </p:txBody>
      </p:sp>
      <p:sp>
        <p:nvSpPr>
          <p:cNvPr id="58" name="PlaceHolder 2"/>
          <p:cNvSpPr>
            <a:spLocks noGrp="1"/>
          </p:cNvSpPr>
          <p:nvPr>
            <p:ph type="body"/>
          </p:nvPr>
        </p:nvSpPr>
        <p:spPr>
          <a:xfrm>
            <a:off x="1077480" y="2427480"/>
            <a:ext cx="4855320" cy="1675800"/>
          </a:xfrm>
          <a:prstGeom prst="rect">
            <a:avLst/>
          </a:prstGeom>
        </p:spPr>
        <p:txBody>
          <a:bodyPr lIns="0" rIns="0" tIns="0" bIns="0">
            <a:normAutofit/>
          </a:bodyPr>
          <a:p>
            <a:endParaRPr b="0" lang="en-GB" sz="1800" spc="-1" strike="noStrike">
              <a:solidFill>
                <a:srgbClr val="000000"/>
              </a:solidFill>
              <a:latin typeface="Avenir Next LT Pro Light"/>
            </a:endParaRPr>
          </a:p>
        </p:txBody>
      </p:sp>
      <p:sp>
        <p:nvSpPr>
          <p:cNvPr id="59" name="PlaceHolder 3"/>
          <p:cNvSpPr>
            <a:spLocks noGrp="1"/>
          </p:cNvSpPr>
          <p:nvPr>
            <p:ph type="body"/>
          </p:nvPr>
        </p:nvSpPr>
        <p:spPr>
          <a:xfrm>
            <a:off x="6175800" y="2427480"/>
            <a:ext cx="4855320" cy="3513240"/>
          </a:xfrm>
          <a:prstGeom prst="rect">
            <a:avLst/>
          </a:prstGeom>
        </p:spPr>
        <p:txBody>
          <a:bodyPr lIns="0" rIns="0" tIns="0" bIns="0">
            <a:normAutofit/>
          </a:bodyPr>
          <a:p>
            <a:endParaRPr b="0" lang="en-GB" sz="1800" spc="-1" strike="noStrike">
              <a:solidFill>
                <a:srgbClr val="000000"/>
              </a:solidFill>
              <a:latin typeface="Avenir Next LT Pro Light"/>
            </a:endParaRPr>
          </a:p>
        </p:txBody>
      </p:sp>
      <p:sp>
        <p:nvSpPr>
          <p:cNvPr id="60" name="PlaceHolder 4"/>
          <p:cNvSpPr>
            <a:spLocks noGrp="1"/>
          </p:cNvSpPr>
          <p:nvPr>
            <p:ph type="body"/>
          </p:nvPr>
        </p:nvSpPr>
        <p:spPr>
          <a:xfrm>
            <a:off x="1077480" y="4262760"/>
            <a:ext cx="4855320" cy="1675800"/>
          </a:xfrm>
          <a:prstGeom prst="rect">
            <a:avLst/>
          </a:prstGeom>
        </p:spPr>
        <p:txBody>
          <a:bodyPr lIns="0" rIns="0" tIns="0" bIns="0">
            <a:normAutofit/>
          </a:bodyPr>
          <a:p>
            <a:endParaRPr b="0" lang="en-GB" sz="1800" spc="-1" strike="noStrike">
              <a:solidFill>
                <a:srgbClr val="000000"/>
              </a:solidFill>
              <a:latin typeface="Avenir Next LT Pro Ligh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1077480" y="720360"/>
            <a:ext cx="9949680" cy="1506960"/>
          </a:xfrm>
          <a:prstGeom prst="rect">
            <a:avLst/>
          </a:prstGeom>
        </p:spPr>
        <p:txBody>
          <a:bodyPr lIns="0" rIns="0" tIns="0" bIns="0" anchor="ctr">
            <a:noAutofit/>
          </a:bodyPr>
          <a:p>
            <a:endParaRPr b="0" lang="en-GB" sz="1800" spc="-1" strike="noStrike">
              <a:solidFill>
                <a:srgbClr val="000000"/>
              </a:solidFill>
              <a:latin typeface="Avenir Next LT Pro Light"/>
            </a:endParaRPr>
          </a:p>
        </p:txBody>
      </p:sp>
      <p:sp>
        <p:nvSpPr>
          <p:cNvPr id="7" name="PlaceHolder 2"/>
          <p:cNvSpPr>
            <a:spLocks noGrp="1"/>
          </p:cNvSpPr>
          <p:nvPr>
            <p:ph type="subTitle"/>
          </p:nvPr>
        </p:nvSpPr>
        <p:spPr>
          <a:xfrm>
            <a:off x="1077480" y="2427480"/>
            <a:ext cx="9949680" cy="3513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077480" y="720360"/>
            <a:ext cx="9949680" cy="1506960"/>
          </a:xfrm>
          <a:prstGeom prst="rect">
            <a:avLst/>
          </a:prstGeom>
        </p:spPr>
        <p:txBody>
          <a:bodyPr lIns="0" rIns="0" tIns="0" bIns="0" anchor="ctr">
            <a:noAutofit/>
          </a:bodyPr>
          <a:p>
            <a:endParaRPr b="0" lang="en-GB" sz="1800" spc="-1" strike="noStrike">
              <a:solidFill>
                <a:srgbClr val="000000"/>
              </a:solidFill>
              <a:latin typeface="Avenir Next LT Pro Light"/>
            </a:endParaRPr>
          </a:p>
        </p:txBody>
      </p:sp>
      <p:sp>
        <p:nvSpPr>
          <p:cNvPr id="62" name="PlaceHolder 2"/>
          <p:cNvSpPr>
            <a:spLocks noGrp="1"/>
          </p:cNvSpPr>
          <p:nvPr>
            <p:ph type="body"/>
          </p:nvPr>
        </p:nvSpPr>
        <p:spPr>
          <a:xfrm>
            <a:off x="1077480" y="2427480"/>
            <a:ext cx="4855320" cy="3513240"/>
          </a:xfrm>
          <a:prstGeom prst="rect">
            <a:avLst/>
          </a:prstGeom>
        </p:spPr>
        <p:txBody>
          <a:bodyPr lIns="0" rIns="0" tIns="0" bIns="0">
            <a:normAutofit/>
          </a:bodyPr>
          <a:p>
            <a:endParaRPr b="0" lang="en-GB" sz="1800" spc="-1" strike="noStrike">
              <a:solidFill>
                <a:srgbClr val="000000"/>
              </a:solidFill>
              <a:latin typeface="Avenir Next LT Pro Light"/>
            </a:endParaRPr>
          </a:p>
        </p:txBody>
      </p:sp>
      <p:sp>
        <p:nvSpPr>
          <p:cNvPr id="63" name="PlaceHolder 3"/>
          <p:cNvSpPr>
            <a:spLocks noGrp="1"/>
          </p:cNvSpPr>
          <p:nvPr>
            <p:ph type="body"/>
          </p:nvPr>
        </p:nvSpPr>
        <p:spPr>
          <a:xfrm>
            <a:off x="6175800" y="2427480"/>
            <a:ext cx="4855320" cy="1675800"/>
          </a:xfrm>
          <a:prstGeom prst="rect">
            <a:avLst/>
          </a:prstGeom>
        </p:spPr>
        <p:txBody>
          <a:bodyPr lIns="0" rIns="0" tIns="0" bIns="0">
            <a:normAutofit/>
          </a:bodyPr>
          <a:p>
            <a:endParaRPr b="0" lang="en-GB" sz="1800" spc="-1" strike="noStrike">
              <a:solidFill>
                <a:srgbClr val="000000"/>
              </a:solidFill>
              <a:latin typeface="Avenir Next LT Pro Light"/>
            </a:endParaRPr>
          </a:p>
        </p:txBody>
      </p:sp>
      <p:sp>
        <p:nvSpPr>
          <p:cNvPr id="64" name="PlaceHolder 4"/>
          <p:cNvSpPr>
            <a:spLocks noGrp="1"/>
          </p:cNvSpPr>
          <p:nvPr>
            <p:ph type="body"/>
          </p:nvPr>
        </p:nvSpPr>
        <p:spPr>
          <a:xfrm>
            <a:off x="6175800" y="4262760"/>
            <a:ext cx="4855320" cy="1675800"/>
          </a:xfrm>
          <a:prstGeom prst="rect">
            <a:avLst/>
          </a:prstGeom>
        </p:spPr>
        <p:txBody>
          <a:bodyPr lIns="0" rIns="0" tIns="0" bIns="0">
            <a:normAutofit/>
          </a:bodyPr>
          <a:p>
            <a:endParaRPr b="0" lang="en-GB" sz="1800" spc="-1" strike="noStrike">
              <a:solidFill>
                <a:srgbClr val="000000"/>
              </a:solidFill>
              <a:latin typeface="Avenir Next LT Pro Ligh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077480" y="720360"/>
            <a:ext cx="9949680" cy="1506960"/>
          </a:xfrm>
          <a:prstGeom prst="rect">
            <a:avLst/>
          </a:prstGeom>
        </p:spPr>
        <p:txBody>
          <a:bodyPr lIns="0" rIns="0" tIns="0" bIns="0" anchor="ctr">
            <a:noAutofit/>
          </a:bodyPr>
          <a:p>
            <a:endParaRPr b="0" lang="en-GB" sz="1800" spc="-1" strike="noStrike">
              <a:solidFill>
                <a:srgbClr val="000000"/>
              </a:solidFill>
              <a:latin typeface="Avenir Next LT Pro Light"/>
            </a:endParaRPr>
          </a:p>
        </p:txBody>
      </p:sp>
      <p:sp>
        <p:nvSpPr>
          <p:cNvPr id="66" name="PlaceHolder 2"/>
          <p:cNvSpPr>
            <a:spLocks noGrp="1"/>
          </p:cNvSpPr>
          <p:nvPr>
            <p:ph type="body"/>
          </p:nvPr>
        </p:nvSpPr>
        <p:spPr>
          <a:xfrm>
            <a:off x="1077480" y="2427480"/>
            <a:ext cx="4855320" cy="1675800"/>
          </a:xfrm>
          <a:prstGeom prst="rect">
            <a:avLst/>
          </a:prstGeom>
        </p:spPr>
        <p:txBody>
          <a:bodyPr lIns="0" rIns="0" tIns="0" bIns="0">
            <a:normAutofit/>
          </a:bodyPr>
          <a:p>
            <a:endParaRPr b="0" lang="en-GB" sz="1800" spc="-1" strike="noStrike">
              <a:solidFill>
                <a:srgbClr val="000000"/>
              </a:solidFill>
              <a:latin typeface="Avenir Next LT Pro Light"/>
            </a:endParaRPr>
          </a:p>
        </p:txBody>
      </p:sp>
      <p:sp>
        <p:nvSpPr>
          <p:cNvPr id="67" name="PlaceHolder 3"/>
          <p:cNvSpPr>
            <a:spLocks noGrp="1"/>
          </p:cNvSpPr>
          <p:nvPr>
            <p:ph type="body"/>
          </p:nvPr>
        </p:nvSpPr>
        <p:spPr>
          <a:xfrm>
            <a:off x="6175800" y="2427480"/>
            <a:ext cx="4855320" cy="1675800"/>
          </a:xfrm>
          <a:prstGeom prst="rect">
            <a:avLst/>
          </a:prstGeom>
        </p:spPr>
        <p:txBody>
          <a:bodyPr lIns="0" rIns="0" tIns="0" bIns="0">
            <a:normAutofit/>
          </a:bodyPr>
          <a:p>
            <a:endParaRPr b="0" lang="en-GB" sz="1800" spc="-1" strike="noStrike">
              <a:solidFill>
                <a:srgbClr val="000000"/>
              </a:solidFill>
              <a:latin typeface="Avenir Next LT Pro Light"/>
            </a:endParaRPr>
          </a:p>
        </p:txBody>
      </p:sp>
      <p:sp>
        <p:nvSpPr>
          <p:cNvPr id="68" name="PlaceHolder 4"/>
          <p:cNvSpPr>
            <a:spLocks noGrp="1"/>
          </p:cNvSpPr>
          <p:nvPr>
            <p:ph type="body"/>
          </p:nvPr>
        </p:nvSpPr>
        <p:spPr>
          <a:xfrm>
            <a:off x="1077480" y="4262760"/>
            <a:ext cx="9949680" cy="1675800"/>
          </a:xfrm>
          <a:prstGeom prst="rect">
            <a:avLst/>
          </a:prstGeom>
        </p:spPr>
        <p:txBody>
          <a:bodyPr lIns="0" rIns="0" tIns="0" bIns="0">
            <a:normAutofit/>
          </a:bodyPr>
          <a:p>
            <a:endParaRPr b="0" lang="en-GB" sz="1800" spc="-1" strike="noStrike">
              <a:solidFill>
                <a:srgbClr val="000000"/>
              </a:solidFill>
              <a:latin typeface="Avenir Next LT Pro Ligh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077480" y="720360"/>
            <a:ext cx="9949680" cy="1506960"/>
          </a:xfrm>
          <a:prstGeom prst="rect">
            <a:avLst/>
          </a:prstGeom>
        </p:spPr>
        <p:txBody>
          <a:bodyPr lIns="0" rIns="0" tIns="0" bIns="0" anchor="ctr">
            <a:noAutofit/>
          </a:bodyPr>
          <a:p>
            <a:endParaRPr b="0" lang="en-GB" sz="1800" spc="-1" strike="noStrike">
              <a:solidFill>
                <a:srgbClr val="000000"/>
              </a:solidFill>
              <a:latin typeface="Avenir Next LT Pro Light"/>
            </a:endParaRPr>
          </a:p>
        </p:txBody>
      </p:sp>
      <p:sp>
        <p:nvSpPr>
          <p:cNvPr id="70" name="PlaceHolder 2"/>
          <p:cNvSpPr>
            <a:spLocks noGrp="1"/>
          </p:cNvSpPr>
          <p:nvPr>
            <p:ph type="body"/>
          </p:nvPr>
        </p:nvSpPr>
        <p:spPr>
          <a:xfrm>
            <a:off x="1077480" y="2427480"/>
            <a:ext cx="9949680" cy="1675800"/>
          </a:xfrm>
          <a:prstGeom prst="rect">
            <a:avLst/>
          </a:prstGeom>
        </p:spPr>
        <p:txBody>
          <a:bodyPr lIns="0" rIns="0" tIns="0" bIns="0">
            <a:normAutofit/>
          </a:bodyPr>
          <a:p>
            <a:endParaRPr b="0" lang="en-GB" sz="1800" spc="-1" strike="noStrike">
              <a:solidFill>
                <a:srgbClr val="000000"/>
              </a:solidFill>
              <a:latin typeface="Avenir Next LT Pro Light"/>
            </a:endParaRPr>
          </a:p>
        </p:txBody>
      </p:sp>
      <p:sp>
        <p:nvSpPr>
          <p:cNvPr id="71" name="PlaceHolder 3"/>
          <p:cNvSpPr>
            <a:spLocks noGrp="1"/>
          </p:cNvSpPr>
          <p:nvPr>
            <p:ph type="body"/>
          </p:nvPr>
        </p:nvSpPr>
        <p:spPr>
          <a:xfrm>
            <a:off x="1077480" y="4262760"/>
            <a:ext cx="9949680" cy="1675800"/>
          </a:xfrm>
          <a:prstGeom prst="rect">
            <a:avLst/>
          </a:prstGeom>
        </p:spPr>
        <p:txBody>
          <a:bodyPr lIns="0" rIns="0" tIns="0" bIns="0">
            <a:normAutofit/>
          </a:bodyPr>
          <a:p>
            <a:endParaRPr b="0" lang="en-GB" sz="1800" spc="-1" strike="noStrike">
              <a:solidFill>
                <a:srgbClr val="000000"/>
              </a:solidFill>
              <a:latin typeface="Avenir Next LT Pro Ligh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077480" y="720360"/>
            <a:ext cx="9949680" cy="1506960"/>
          </a:xfrm>
          <a:prstGeom prst="rect">
            <a:avLst/>
          </a:prstGeom>
        </p:spPr>
        <p:txBody>
          <a:bodyPr lIns="0" rIns="0" tIns="0" bIns="0" anchor="ctr">
            <a:noAutofit/>
          </a:bodyPr>
          <a:p>
            <a:endParaRPr b="0" lang="en-GB" sz="1800" spc="-1" strike="noStrike">
              <a:solidFill>
                <a:srgbClr val="000000"/>
              </a:solidFill>
              <a:latin typeface="Avenir Next LT Pro Light"/>
            </a:endParaRPr>
          </a:p>
        </p:txBody>
      </p:sp>
      <p:sp>
        <p:nvSpPr>
          <p:cNvPr id="73" name="PlaceHolder 2"/>
          <p:cNvSpPr>
            <a:spLocks noGrp="1"/>
          </p:cNvSpPr>
          <p:nvPr>
            <p:ph type="body"/>
          </p:nvPr>
        </p:nvSpPr>
        <p:spPr>
          <a:xfrm>
            <a:off x="1077480" y="2427480"/>
            <a:ext cx="4855320" cy="1675800"/>
          </a:xfrm>
          <a:prstGeom prst="rect">
            <a:avLst/>
          </a:prstGeom>
        </p:spPr>
        <p:txBody>
          <a:bodyPr lIns="0" rIns="0" tIns="0" bIns="0">
            <a:normAutofit/>
          </a:bodyPr>
          <a:p>
            <a:endParaRPr b="0" lang="en-GB" sz="1800" spc="-1" strike="noStrike">
              <a:solidFill>
                <a:srgbClr val="000000"/>
              </a:solidFill>
              <a:latin typeface="Avenir Next LT Pro Light"/>
            </a:endParaRPr>
          </a:p>
        </p:txBody>
      </p:sp>
      <p:sp>
        <p:nvSpPr>
          <p:cNvPr id="74" name="PlaceHolder 3"/>
          <p:cNvSpPr>
            <a:spLocks noGrp="1"/>
          </p:cNvSpPr>
          <p:nvPr>
            <p:ph type="body"/>
          </p:nvPr>
        </p:nvSpPr>
        <p:spPr>
          <a:xfrm>
            <a:off x="6175800" y="2427480"/>
            <a:ext cx="4855320" cy="1675800"/>
          </a:xfrm>
          <a:prstGeom prst="rect">
            <a:avLst/>
          </a:prstGeom>
        </p:spPr>
        <p:txBody>
          <a:bodyPr lIns="0" rIns="0" tIns="0" bIns="0">
            <a:normAutofit/>
          </a:bodyPr>
          <a:p>
            <a:endParaRPr b="0" lang="en-GB" sz="1800" spc="-1" strike="noStrike">
              <a:solidFill>
                <a:srgbClr val="000000"/>
              </a:solidFill>
              <a:latin typeface="Avenir Next LT Pro Light"/>
            </a:endParaRPr>
          </a:p>
        </p:txBody>
      </p:sp>
      <p:sp>
        <p:nvSpPr>
          <p:cNvPr id="75" name="PlaceHolder 4"/>
          <p:cNvSpPr>
            <a:spLocks noGrp="1"/>
          </p:cNvSpPr>
          <p:nvPr>
            <p:ph type="body"/>
          </p:nvPr>
        </p:nvSpPr>
        <p:spPr>
          <a:xfrm>
            <a:off x="1077480" y="4262760"/>
            <a:ext cx="4855320" cy="1675800"/>
          </a:xfrm>
          <a:prstGeom prst="rect">
            <a:avLst/>
          </a:prstGeom>
        </p:spPr>
        <p:txBody>
          <a:bodyPr lIns="0" rIns="0" tIns="0" bIns="0">
            <a:normAutofit/>
          </a:bodyPr>
          <a:p>
            <a:endParaRPr b="0" lang="en-GB" sz="1800" spc="-1" strike="noStrike">
              <a:solidFill>
                <a:srgbClr val="000000"/>
              </a:solidFill>
              <a:latin typeface="Avenir Next LT Pro Light"/>
            </a:endParaRPr>
          </a:p>
        </p:txBody>
      </p:sp>
      <p:sp>
        <p:nvSpPr>
          <p:cNvPr id="76" name="PlaceHolder 5"/>
          <p:cNvSpPr>
            <a:spLocks noGrp="1"/>
          </p:cNvSpPr>
          <p:nvPr>
            <p:ph type="body"/>
          </p:nvPr>
        </p:nvSpPr>
        <p:spPr>
          <a:xfrm>
            <a:off x="6175800" y="4262760"/>
            <a:ext cx="4855320" cy="1675800"/>
          </a:xfrm>
          <a:prstGeom prst="rect">
            <a:avLst/>
          </a:prstGeom>
        </p:spPr>
        <p:txBody>
          <a:bodyPr lIns="0" rIns="0" tIns="0" bIns="0">
            <a:normAutofit/>
          </a:bodyPr>
          <a:p>
            <a:endParaRPr b="0" lang="en-GB" sz="1800" spc="-1" strike="noStrike">
              <a:solidFill>
                <a:srgbClr val="000000"/>
              </a:solidFill>
              <a:latin typeface="Avenir Next LT Pro Ligh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1077480" y="720360"/>
            <a:ext cx="9949680" cy="1506960"/>
          </a:xfrm>
          <a:prstGeom prst="rect">
            <a:avLst/>
          </a:prstGeom>
        </p:spPr>
        <p:txBody>
          <a:bodyPr lIns="0" rIns="0" tIns="0" bIns="0" anchor="ctr">
            <a:noAutofit/>
          </a:bodyPr>
          <a:p>
            <a:endParaRPr b="0" lang="en-GB" sz="1800" spc="-1" strike="noStrike">
              <a:solidFill>
                <a:srgbClr val="000000"/>
              </a:solidFill>
              <a:latin typeface="Avenir Next LT Pro Light"/>
            </a:endParaRPr>
          </a:p>
        </p:txBody>
      </p:sp>
      <p:sp>
        <p:nvSpPr>
          <p:cNvPr id="78" name="PlaceHolder 2"/>
          <p:cNvSpPr>
            <a:spLocks noGrp="1"/>
          </p:cNvSpPr>
          <p:nvPr>
            <p:ph type="body"/>
          </p:nvPr>
        </p:nvSpPr>
        <p:spPr>
          <a:xfrm>
            <a:off x="1077480" y="2427480"/>
            <a:ext cx="3203640" cy="1675800"/>
          </a:xfrm>
          <a:prstGeom prst="rect">
            <a:avLst/>
          </a:prstGeom>
        </p:spPr>
        <p:txBody>
          <a:bodyPr lIns="0" rIns="0" tIns="0" bIns="0">
            <a:normAutofit/>
          </a:bodyPr>
          <a:p>
            <a:endParaRPr b="0" lang="en-GB" sz="1800" spc="-1" strike="noStrike">
              <a:solidFill>
                <a:srgbClr val="000000"/>
              </a:solidFill>
              <a:latin typeface="Avenir Next LT Pro Light"/>
            </a:endParaRPr>
          </a:p>
        </p:txBody>
      </p:sp>
      <p:sp>
        <p:nvSpPr>
          <p:cNvPr id="79" name="PlaceHolder 3"/>
          <p:cNvSpPr>
            <a:spLocks noGrp="1"/>
          </p:cNvSpPr>
          <p:nvPr>
            <p:ph type="body"/>
          </p:nvPr>
        </p:nvSpPr>
        <p:spPr>
          <a:xfrm>
            <a:off x="4441680" y="2427480"/>
            <a:ext cx="3203640" cy="1675800"/>
          </a:xfrm>
          <a:prstGeom prst="rect">
            <a:avLst/>
          </a:prstGeom>
        </p:spPr>
        <p:txBody>
          <a:bodyPr lIns="0" rIns="0" tIns="0" bIns="0">
            <a:normAutofit/>
          </a:bodyPr>
          <a:p>
            <a:endParaRPr b="0" lang="en-GB" sz="1800" spc="-1" strike="noStrike">
              <a:solidFill>
                <a:srgbClr val="000000"/>
              </a:solidFill>
              <a:latin typeface="Avenir Next LT Pro Light"/>
            </a:endParaRPr>
          </a:p>
        </p:txBody>
      </p:sp>
      <p:sp>
        <p:nvSpPr>
          <p:cNvPr id="80" name="PlaceHolder 4"/>
          <p:cNvSpPr>
            <a:spLocks noGrp="1"/>
          </p:cNvSpPr>
          <p:nvPr>
            <p:ph type="body"/>
          </p:nvPr>
        </p:nvSpPr>
        <p:spPr>
          <a:xfrm>
            <a:off x="7805880" y="2427480"/>
            <a:ext cx="3203640" cy="1675800"/>
          </a:xfrm>
          <a:prstGeom prst="rect">
            <a:avLst/>
          </a:prstGeom>
        </p:spPr>
        <p:txBody>
          <a:bodyPr lIns="0" rIns="0" tIns="0" bIns="0">
            <a:normAutofit/>
          </a:bodyPr>
          <a:p>
            <a:endParaRPr b="0" lang="en-GB" sz="1800" spc="-1" strike="noStrike">
              <a:solidFill>
                <a:srgbClr val="000000"/>
              </a:solidFill>
              <a:latin typeface="Avenir Next LT Pro Light"/>
            </a:endParaRPr>
          </a:p>
        </p:txBody>
      </p:sp>
      <p:sp>
        <p:nvSpPr>
          <p:cNvPr id="81" name="PlaceHolder 5"/>
          <p:cNvSpPr>
            <a:spLocks noGrp="1"/>
          </p:cNvSpPr>
          <p:nvPr>
            <p:ph type="body"/>
          </p:nvPr>
        </p:nvSpPr>
        <p:spPr>
          <a:xfrm>
            <a:off x="1077480" y="4262760"/>
            <a:ext cx="3203640" cy="1675800"/>
          </a:xfrm>
          <a:prstGeom prst="rect">
            <a:avLst/>
          </a:prstGeom>
        </p:spPr>
        <p:txBody>
          <a:bodyPr lIns="0" rIns="0" tIns="0" bIns="0">
            <a:normAutofit/>
          </a:bodyPr>
          <a:p>
            <a:endParaRPr b="0" lang="en-GB" sz="1800" spc="-1" strike="noStrike">
              <a:solidFill>
                <a:srgbClr val="000000"/>
              </a:solidFill>
              <a:latin typeface="Avenir Next LT Pro Light"/>
            </a:endParaRPr>
          </a:p>
        </p:txBody>
      </p:sp>
      <p:sp>
        <p:nvSpPr>
          <p:cNvPr id="82" name="PlaceHolder 6"/>
          <p:cNvSpPr>
            <a:spLocks noGrp="1"/>
          </p:cNvSpPr>
          <p:nvPr>
            <p:ph type="body"/>
          </p:nvPr>
        </p:nvSpPr>
        <p:spPr>
          <a:xfrm>
            <a:off x="4441680" y="4262760"/>
            <a:ext cx="3203640" cy="1675800"/>
          </a:xfrm>
          <a:prstGeom prst="rect">
            <a:avLst/>
          </a:prstGeom>
        </p:spPr>
        <p:txBody>
          <a:bodyPr lIns="0" rIns="0" tIns="0" bIns="0">
            <a:normAutofit/>
          </a:bodyPr>
          <a:p>
            <a:endParaRPr b="0" lang="en-GB" sz="1800" spc="-1" strike="noStrike">
              <a:solidFill>
                <a:srgbClr val="000000"/>
              </a:solidFill>
              <a:latin typeface="Avenir Next LT Pro Light"/>
            </a:endParaRPr>
          </a:p>
        </p:txBody>
      </p:sp>
      <p:sp>
        <p:nvSpPr>
          <p:cNvPr id="83" name="PlaceHolder 7"/>
          <p:cNvSpPr>
            <a:spLocks noGrp="1"/>
          </p:cNvSpPr>
          <p:nvPr>
            <p:ph type="body"/>
          </p:nvPr>
        </p:nvSpPr>
        <p:spPr>
          <a:xfrm>
            <a:off x="7805880" y="4262760"/>
            <a:ext cx="3203640" cy="1675800"/>
          </a:xfrm>
          <a:prstGeom prst="rect">
            <a:avLst/>
          </a:prstGeom>
        </p:spPr>
        <p:txBody>
          <a:bodyPr lIns="0" rIns="0" tIns="0" bIns="0">
            <a:normAutofit/>
          </a:bodyPr>
          <a:p>
            <a:endParaRPr b="0" lang="en-GB" sz="1800" spc="-1" strike="noStrike">
              <a:solidFill>
                <a:srgbClr val="000000"/>
              </a:solidFill>
              <a:latin typeface="Avenir Next LT Pro Ligh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077480" y="720360"/>
            <a:ext cx="9949680" cy="1506960"/>
          </a:xfrm>
          <a:prstGeom prst="rect">
            <a:avLst/>
          </a:prstGeom>
        </p:spPr>
        <p:txBody>
          <a:bodyPr lIns="0" rIns="0" tIns="0" bIns="0" anchor="ctr">
            <a:noAutofit/>
          </a:bodyPr>
          <a:p>
            <a:endParaRPr b="0" lang="en-GB" sz="1800" spc="-1" strike="noStrike">
              <a:solidFill>
                <a:srgbClr val="000000"/>
              </a:solidFill>
              <a:latin typeface="Avenir Next LT Pro Light"/>
            </a:endParaRPr>
          </a:p>
        </p:txBody>
      </p:sp>
      <p:sp>
        <p:nvSpPr>
          <p:cNvPr id="9" name="PlaceHolder 2"/>
          <p:cNvSpPr>
            <a:spLocks noGrp="1"/>
          </p:cNvSpPr>
          <p:nvPr>
            <p:ph type="body"/>
          </p:nvPr>
        </p:nvSpPr>
        <p:spPr>
          <a:xfrm>
            <a:off x="1077480" y="2427480"/>
            <a:ext cx="9949680" cy="3513240"/>
          </a:xfrm>
          <a:prstGeom prst="rect">
            <a:avLst/>
          </a:prstGeom>
        </p:spPr>
        <p:txBody>
          <a:bodyPr lIns="0" rIns="0" tIns="0" bIns="0">
            <a:normAutofit/>
          </a:bodyPr>
          <a:p>
            <a:endParaRPr b="0" lang="en-GB" sz="1800" spc="-1" strike="noStrike">
              <a:solidFill>
                <a:srgbClr val="000000"/>
              </a:solidFill>
              <a:latin typeface="Avenir Next LT Pro Ligh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077480" y="720360"/>
            <a:ext cx="9949680" cy="1506960"/>
          </a:xfrm>
          <a:prstGeom prst="rect">
            <a:avLst/>
          </a:prstGeom>
        </p:spPr>
        <p:txBody>
          <a:bodyPr lIns="0" rIns="0" tIns="0" bIns="0" anchor="ctr">
            <a:noAutofit/>
          </a:bodyPr>
          <a:p>
            <a:endParaRPr b="0" lang="en-GB" sz="1800" spc="-1" strike="noStrike">
              <a:solidFill>
                <a:srgbClr val="000000"/>
              </a:solidFill>
              <a:latin typeface="Avenir Next LT Pro Light"/>
            </a:endParaRPr>
          </a:p>
        </p:txBody>
      </p:sp>
      <p:sp>
        <p:nvSpPr>
          <p:cNvPr id="11" name="PlaceHolder 2"/>
          <p:cNvSpPr>
            <a:spLocks noGrp="1"/>
          </p:cNvSpPr>
          <p:nvPr>
            <p:ph type="body"/>
          </p:nvPr>
        </p:nvSpPr>
        <p:spPr>
          <a:xfrm>
            <a:off x="1077480" y="2427480"/>
            <a:ext cx="4855320" cy="3513240"/>
          </a:xfrm>
          <a:prstGeom prst="rect">
            <a:avLst/>
          </a:prstGeom>
        </p:spPr>
        <p:txBody>
          <a:bodyPr lIns="0" rIns="0" tIns="0" bIns="0">
            <a:normAutofit/>
          </a:bodyPr>
          <a:p>
            <a:endParaRPr b="0" lang="en-GB" sz="1800" spc="-1" strike="noStrike">
              <a:solidFill>
                <a:srgbClr val="000000"/>
              </a:solidFill>
              <a:latin typeface="Avenir Next LT Pro Light"/>
            </a:endParaRPr>
          </a:p>
        </p:txBody>
      </p:sp>
      <p:sp>
        <p:nvSpPr>
          <p:cNvPr id="12" name="PlaceHolder 3"/>
          <p:cNvSpPr>
            <a:spLocks noGrp="1"/>
          </p:cNvSpPr>
          <p:nvPr>
            <p:ph type="body"/>
          </p:nvPr>
        </p:nvSpPr>
        <p:spPr>
          <a:xfrm>
            <a:off x="6175800" y="2427480"/>
            <a:ext cx="4855320" cy="3513240"/>
          </a:xfrm>
          <a:prstGeom prst="rect">
            <a:avLst/>
          </a:prstGeom>
        </p:spPr>
        <p:txBody>
          <a:bodyPr lIns="0" rIns="0" tIns="0" bIns="0">
            <a:normAutofit/>
          </a:bodyPr>
          <a:p>
            <a:endParaRPr b="0" lang="en-GB" sz="1800" spc="-1" strike="noStrike">
              <a:solidFill>
                <a:srgbClr val="000000"/>
              </a:solidFill>
              <a:latin typeface="Avenir Next LT Pro Ligh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1077480" y="720360"/>
            <a:ext cx="9949680" cy="1506960"/>
          </a:xfrm>
          <a:prstGeom prst="rect">
            <a:avLst/>
          </a:prstGeom>
        </p:spPr>
        <p:txBody>
          <a:bodyPr lIns="0" rIns="0" tIns="0" bIns="0" anchor="ctr">
            <a:noAutofit/>
          </a:bodyPr>
          <a:p>
            <a:endParaRPr b="0" lang="en-GB" sz="1800" spc="-1" strike="noStrike">
              <a:solidFill>
                <a:srgbClr val="000000"/>
              </a:solidFill>
              <a:latin typeface="Avenir Next LT Pro Ligh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1077480" y="720360"/>
            <a:ext cx="9949680" cy="69865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077480" y="720360"/>
            <a:ext cx="9949680" cy="1506960"/>
          </a:xfrm>
          <a:prstGeom prst="rect">
            <a:avLst/>
          </a:prstGeom>
        </p:spPr>
        <p:txBody>
          <a:bodyPr lIns="0" rIns="0" tIns="0" bIns="0" anchor="ctr">
            <a:noAutofit/>
          </a:bodyPr>
          <a:p>
            <a:endParaRPr b="0" lang="en-GB" sz="1800" spc="-1" strike="noStrike">
              <a:solidFill>
                <a:srgbClr val="000000"/>
              </a:solidFill>
              <a:latin typeface="Avenir Next LT Pro Light"/>
            </a:endParaRPr>
          </a:p>
        </p:txBody>
      </p:sp>
      <p:sp>
        <p:nvSpPr>
          <p:cNvPr id="16" name="PlaceHolder 2"/>
          <p:cNvSpPr>
            <a:spLocks noGrp="1"/>
          </p:cNvSpPr>
          <p:nvPr>
            <p:ph type="body"/>
          </p:nvPr>
        </p:nvSpPr>
        <p:spPr>
          <a:xfrm>
            <a:off x="1077480" y="2427480"/>
            <a:ext cx="4855320" cy="1675800"/>
          </a:xfrm>
          <a:prstGeom prst="rect">
            <a:avLst/>
          </a:prstGeom>
        </p:spPr>
        <p:txBody>
          <a:bodyPr lIns="0" rIns="0" tIns="0" bIns="0">
            <a:normAutofit/>
          </a:bodyPr>
          <a:p>
            <a:endParaRPr b="0" lang="en-GB" sz="1800" spc="-1" strike="noStrike">
              <a:solidFill>
                <a:srgbClr val="000000"/>
              </a:solidFill>
              <a:latin typeface="Avenir Next LT Pro Light"/>
            </a:endParaRPr>
          </a:p>
        </p:txBody>
      </p:sp>
      <p:sp>
        <p:nvSpPr>
          <p:cNvPr id="17" name="PlaceHolder 3"/>
          <p:cNvSpPr>
            <a:spLocks noGrp="1"/>
          </p:cNvSpPr>
          <p:nvPr>
            <p:ph type="body"/>
          </p:nvPr>
        </p:nvSpPr>
        <p:spPr>
          <a:xfrm>
            <a:off x="6175800" y="2427480"/>
            <a:ext cx="4855320" cy="3513240"/>
          </a:xfrm>
          <a:prstGeom prst="rect">
            <a:avLst/>
          </a:prstGeom>
        </p:spPr>
        <p:txBody>
          <a:bodyPr lIns="0" rIns="0" tIns="0" bIns="0">
            <a:normAutofit/>
          </a:bodyPr>
          <a:p>
            <a:endParaRPr b="0" lang="en-GB" sz="1800" spc="-1" strike="noStrike">
              <a:solidFill>
                <a:srgbClr val="000000"/>
              </a:solidFill>
              <a:latin typeface="Avenir Next LT Pro Light"/>
            </a:endParaRPr>
          </a:p>
        </p:txBody>
      </p:sp>
      <p:sp>
        <p:nvSpPr>
          <p:cNvPr id="18" name="PlaceHolder 4"/>
          <p:cNvSpPr>
            <a:spLocks noGrp="1"/>
          </p:cNvSpPr>
          <p:nvPr>
            <p:ph type="body"/>
          </p:nvPr>
        </p:nvSpPr>
        <p:spPr>
          <a:xfrm>
            <a:off x="1077480" y="4262760"/>
            <a:ext cx="4855320" cy="1675800"/>
          </a:xfrm>
          <a:prstGeom prst="rect">
            <a:avLst/>
          </a:prstGeom>
        </p:spPr>
        <p:txBody>
          <a:bodyPr lIns="0" rIns="0" tIns="0" bIns="0">
            <a:normAutofit/>
          </a:bodyPr>
          <a:p>
            <a:endParaRPr b="0" lang="en-GB" sz="1800" spc="-1" strike="noStrike">
              <a:solidFill>
                <a:srgbClr val="000000"/>
              </a:solidFill>
              <a:latin typeface="Avenir Next LT Pro Ligh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077480" y="720360"/>
            <a:ext cx="9949680" cy="1506960"/>
          </a:xfrm>
          <a:prstGeom prst="rect">
            <a:avLst/>
          </a:prstGeom>
        </p:spPr>
        <p:txBody>
          <a:bodyPr lIns="0" rIns="0" tIns="0" bIns="0" anchor="ctr">
            <a:noAutofit/>
          </a:bodyPr>
          <a:p>
            <a:endParaRPr b="0" lang="en-GB" sz="1800" spc="-1" strike="noStrike">
              <a:solidFill>
                <a:srgbClr val="000000"/>
              </a:solidFill>
              <a:latin typeface="Avenir Next LT Pro Light"/>
            </a:endParaRPr>
          </a:p>
        </p:txBody>
      </p:sp>
      <p:sp>
        <p:nvSpPr>
          <p:cNvPr id="20" name="PlaceHolder 2"/>
          <p:cNvSpPr>
            <a:spLocks noGrp="1"/>
          </p:cNvSpPr>
          <p:nvPr>
            <p:ph type="body"/>
          </p:nvPr>
        </p:nvSpPr>
        <p:spPr>
          <a:xfrm>
            <a:off x="1077480" y="2427480"/>
            <a:ext cx="4855320" cy="3513240"/>
          </a:xfrm>
          <a:prstGeom prst="rect">
            <a:avLst/>
          </a:prstGeom>
        </p:spPr>
        <p:txBody>
          <a:bodyPr lIns="0" rIns="0" tIns="0" bIns="0">
            <a:normAutofit/>
          </a:bodyPr>
          <a:p>
            <a:endParaRPr b="0" lang="en-GB" sz="1800" spc="-1" strike="noStrike">
              <a:solidFill>
                <a:srgbClr val="000000"/>
              </a:solidFill>
              <a:latin typeface="Avenir Next LT Pro Light"/>
            </a:endParaRPr>
          </a:p>
        </p:txBody>
      </p:sp>
      <p:sp>
        <p:nvSpPr>
          <p:cNvPr id="21" name="PlaceHolder 3"/>
          <p:cNvSpPr>
            <a:spLocks noGrp="1"/>
          </p:cNvSpPr>
          <p:nvPr>
            <p:ph type="body"/>
          </p:nvPr>
        </p:nvSpPr>
        <p:spPr>
          <a:xfrm>
            <a:off x="6175800" y="2427480"/>
            <a:ext cx="4855320" cy="1675800"/>
          </a:xfrm>
          <a:prstGeom prst="rect">
            <a:avLst/>
          </a:prstGeom>
        </p:spPr>
        <p:txBody>
          <a:bodyPr lIns="0" rIns="0" tIns="0" bIns="0">
            <a:normAutofit/>
          </a:bodyPr>
          <a:p>
            <a:endParaRPr b="0" lang="en-GB" sz="1800" spc="-1" strike="noStrike">
              <a:solidFill>
                <a:srgbClr val="000000"/>
              </a:solidFill>
              <a:latin typeface="Avenir Next LT Pro Light"/>
            </a:endParaRPr>
          </a:p>
        </p:txBody>
      </p:sp>
      <p:sp>
        <p:nvSpPr>
          <p:cNvPr id="22" name="PlaceHolder 4"/>
          <p:cNvSpPr>
            <a:spLocks noGrp="1"/>
          </p:cNvSpPr>
          <p:nvPr>
            <p:ph type="body"/>
          </p:nvPr>
        </p:nvSpPr>
        <p:spPr>
          <a:xfrm>
            <a:off x="6175800" y="4262760"/>
            <a:ext cx="4855320" cy="1675800"/>
          </a:xfrm>
          <a:prstGeom prst="rect">
            <a:avLst/>
          </a:prstGeom>
        </p:spPr>
        <p:txBody>
          <a:bodyPr lIns="0" rIns="0" tIns="0" bIns="0">
            <a:normAutofit/>
          </a:bodyPr>
          <a:p>
            <a:endParaRPr b="0" lang="en-GB" sz="1800" spc="-1" strike="noStrike">
              <a:solidFill>
                <a:srgbClr val="000000"/>
              </a:solidFill>
              <a:latin typeface="Avenir Next LT Pro Ligh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077480" y="720360"/>
            <a:ext cx="9949680" cy="1506960"/>
          </a:xfrm>
          <a:prstGeom prst="rect">
            <a:avLst/>
          </a:prstGeom>
        </p:spPr>
        <p:txBody>
          <a:bodyPr lIns="0" rIns="0" tIns="0" bIns="0" anchor="ctr">
            <a:noAutofit/>
          </a:bodyPr>
          <a:p>
            <a:endParaRPr b="0" lang="en-GB" sz="1800" spc="-1" strike="noStrike">
              <a:solidFill>
                <a:srgbClr val="000000"/>
              </a:solidFill>
              <a:latin typeface="Avenir Next LT Pro Light"/>
            </a:endParaRPr>
          </a:p>
        </p:txBody>
      </p:sp>
      <p:sp>
        <p:nvSpPr>
          <p:cNvPr id="24" name="PlaceHolder 2"/>
          <p:cNvSpPr>
            <a:spLocks noGrp="1"/>
          </p:cNvSpPr>
          <p:nvPr>
            <p:ph type="body"/>
          </p:nvPr>
        </p:nvSpPr>
        <p:spPr>
          <a:xfrm>
            <a:off x="1077480" y="2427480"/>
            <a:ext cx="4855320" cy="1675800"/>
          </a:xfrm>
          <a:prstGeom prst="rect">
            <a:avLst/>
          </a:prstGeom>
        </p:spPr>
        <p:txBody>
          <a:bodyPr lIns="0" rIns="0" tIns="0" bIns="0">
            <a:normAutofit/>
          </a:bodyPr>
          <a:p>
            <a:endParaRPr b="0" lang="en-GB" sz="1800" spc="-1" strike="noStrike">
              <a:solidFill>
                <a:srgbClr val="000000"/>
              </a:solidFill>
              <a:latin typeface="Avenir Next LT Pro Light"/>
            </a:endParaRPr>
          </a:p>
        </p:txBody>
      </p:sp>
      <p:sp>
        <p:nvSpPr>
          <p:cNvPr id="25" name="PlaceHolder 3"/>
          <p:cNvSpPr>
            <a:spLocks noGrp="1"/>
          </p:cNvSpPr>
          <p:nvPr>
            <p:ph type="body"/>
          </p:nvPr>
        </p:nvSpPr>
        <p:spPr>
          <a:xfrm>
            <a:off x="6175800" y="2427480"/>
            <a:ext cx="4855320" cy="1675800"/>
          </a:xfrm>
          <a:prstGeom prst="rect">
            <a:avLst/>
          </a:prstGeom>
        </p:spPr>
        <p:txBody>
          <a:bodyPr lIns="0" rIns="0" tIns="0" bIns="0">
            <a:normAutofit/>
          </a:bodyPr>
          <a:p>
            <a:endParaRPr b="0" lang="en-GB" sz="1800" spc="-1" strike="noStrike">
              <a:solidFill>
                <a:srgbClr val="000000"/>
              </a:solidFill>
              <a:latin typeface="Avenir Next LT Pro Light"/>
            </a:endParaRPr>
          </a:p>
        </p:txBody>
      </p:sp>
      <p:sp>
        <p:nvSpPr>
          <p:cNvPr id="26" name="PlaceHolder 4"/>
          <p:cNvSpPr>
            <a:spLocks noGrp="1"/>
          </p:cNvSpPr>
          <p:nvPr>
            <p:ph type="body"/>
          </p:nvPr>
        </p:nvSpPr>
        <p:spPr>
          <a:xfrm>
            <a:off x="1077480" y="4262760"/>
            <a:ext cx="9949680" cy="1675800"/>
          </a:xfrm>
          <a:prstGeom prst="rect">
            <a:avLst/>
          </a:prstGeom>
        </p:spPr>
        <p:txBody>
          <a:bodyPr lIns="0" rIns="0" tIns="0" bIns="0">
            <a:normAutofit/>
          </a:bodyPr>
          <a:p>
            <a:endParaRPr b="0" lang="en-GB" sz="1800" spc="-1" strike="noStrike">
              <a:solidFill>
                <a:srgbClr val="000000"/>
              </a:solidFill>
              <a:latin typeface="Avenir Next LT Pro Ligh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8803800" y="3456000"/>
            <a:ext cx="3387960" cy="3405960"/>
          </a:xfrm>
          <a:custGeom>
            <a:avLst/>
            <a:gdLst/>
            <a:ah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1" name="PlaceHolder 2"/>
          <p:cNvSpPr>
            <a:spLocks noGrp="1"/>
          </p:cNvSpPr>
          <p:nvPr>
            <p:ph type="title"/>
          </p:nvPr>
        </p:nvSpPr>
        <p:spPr>
          <a:xfrm>
            <a:off x="1084680" y="1598040"/>
            <a:ext cx="9143640" cy="3161880"/>
          </a:xfrm>
          <a:prstGeom prst="rect">
            <a:avLst/>
          </a:prstGeom>
        </p:spPr>
        <p:txBody>
          <a:bodyPr anchor="b">
            <a:normAutofit/>
          </a:bodyPr>
          <a:p>
            <a:pPr>
              <a:lnSpc>
                <a:spcPct val="110000"/>
              </a:lnSpc>
            </a:pPr>
            <a:r>
              <a:rPr b="1" lang="en-US" sz="3200" spc="-1" strike="noStrike">
                <a:solidFill>
                  <a:srgbClr val="000000"/>
                </a:solidFill>
                <a:latin typeface="Avenir Next LT Pro"/>
              </a:rPr>
              <a:t>Click to edit Master title style</a:t>
            </a:r>
            <a:endParaRPr b="0" lang="en-GB" sz="3200" spc="-1" strike="noStrike">
              <a:solidFill>
                <a:srgbClr val="000000"/>
              </a:solidFill>
              <a:latin typeface="Avenir Next LT Pro Light"/>
            </a:endParaRPr>
          </a:p>
        </p:txBody>
      </p:sp>
      <p:sp>
        <p:nvSpPr>
          <p:cNvPr id="2" name="PlaceHolder 3"/>
          <p:cNvSpPr>
            <a:spLocks noGrp="1"/>
          </p:cNvSpPr>
          <p:nvPr>
            <p:ph type="dt"/>
          </p:nvPr>
        </p:nvSpPr>
        <p:spPr>
          <a:xfrm>
            <a:off x="9243720" y="6356520"/>
            <a:ext cx="2296080" cy="364680"/>
          </a:xfrm>
          <a:prstGeom prst="rect">
            <a:avLst/>
          </a:prstGeom>
        </p:spPr>
        <p:txBody>
          <a:bodyPr anchor="ctr">
            <a:noAutofit/>
          </a:bodyPr>
          <a:p>
            <a:pPr algn="r">
              <a:lnSpc>
                <a:spcPct val="100000"/>
              </a:lnSpc>
            </a:pPr>
            <a:fld id="{5638093A-E156-4DBB-B370-2DF65C189EAF}" type="datetime">
              <a:rPr b="0" lang="en-US" sz="900" spc="-1" strike="noStrike">
                <a:solidFill>
                  <a:srgbClr val="ffffff"/>
                </a:solidFill>
                <a:latin typeface="Avenir Next LT Pro Light"/>
              </a:rPr>
              <a:t>3/30/24</a:t>
            </a:fld>
            <a:endParaRPr b="0" lang="en-IN" sz="900" spc="-1" strike="noStrike">
              <a:latin typeface="Times New Roman"/>
            </a:endParaRPr>
          </a:p>
        </p:txBody>
      </p:sp>
      <p:sp>
        <p:nvSpPr>
          <p:cNvPr id="3" name="PlaceHolder 4"/>
          <p:cNvSpPr>
            <a:spLocks noGrp="1"/>
          </p:cNvSpPr>
          <p:nvPr>
            <p:ph type="ftr"/>
          </p:nvPr>
        </p:nvSpPr>
        <p:spPr>
          <a:xfrm rot="5400000">
            <a:off x="-1609920" y="1926720"/>
            <a:ext cx="3830040" cy="364680"/>
          </a:xfrm>
          <a:prstGeom prst="rect">
            <a:avLst/>
          </a:prstGeom>
        </p:spPr>
        <p:txBody>
          <a:bodyPr anchor="ctr">
            <a:noAutofit/>
          </a:bodyPr>
          <a:p>
            <a:endParaRPr b="0" lang="en-IN" sz="2400" spc="-1" strike="noStrike">
              <a:latin typeface="Times New Roman"/>
            </a:endParaRPr>
          </a:p>
        </p:txBody>
      </p:sp>
      <p:sp>
        <p:nvSpPr>
          <p:cNvPr id="4" name="PlaceHolder 5"/>
          <p:cNvSpPr>
            <a:spLocks noGrp="1"/>
          </p:cNvSpPr>
          <p:nvPr>
            <p:ph type="sldNum"/>
          </p:nvPr>
        </p:nvSpPr>
        <p:spPr>
          <a:xfrm>
            <a:off x="11540520" y="6356520"/>
            <a:ext cx="410760" cy="364680"/>
          </a:xfrm>
          <a:prstGeom prst="rect">
            <a:avLst/>
          </a:prstGeom>
        </p:spPr>
        <p:txBody>
          <a:bodyPr anchor="ctr">
            <a:noAutofit/>
          </a:bodyPr>
          <a:p>
            <a:pPr algn="r">
              <a:lnSpc>
                <a:spcPct val="100000"/>
              </a:lnSpc>
            </a:pPr>
            <a:fld id="{5C9FB89C-3402-426E-BD6F-105B12BB887C}" type="slidenum">
              <a:rPr b="0" lang="en-US" sz="900" spc="-1" strike="noStrike">
                <a:solidFill>
                  <a:srgbClr val="ffffff"/>
                </a:solidFill>
                <a:latin typeface="Avenir Next LT Pro Light"/>
              </a:rPr>
              <a:t>&lt;number&gt;</a:t>
            </a:fld>
            <a:endParaRPr b="0" lang="en-IN" sz="900" spc="-1" strike="noStrike">
              <a:latin typeface="Times New Roman"/>
            </a:endParaRPr>
          </a:p>
        </p:txBody>
      </p:sp>
      <p:sp>
        <p:nvSpPr>
          <p:cNvPr id="5"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venir Next LT Pro Light"/>
              </a:rPr>
              <a:t>Click to edit the outline text format</a:t>
            </a:r>
            <a:endParaRPr b="0" lang="en-GB" sz="1800" spc="-1" strike="noStrike">
              <a:solidFill>
                <a:srgbClr val="000000"/>
              </a:solidFill>
              <a:latin typeface="Avenir Next LT Pro Light"/>
            </a:endParaRPr>
          </a:p>
          <a:p>
            <a:pPr lvl="1" marL="864000" indent="-324000">
              <a:spcBef>
                <a:spcPts val="1134"/>
              </a:spcBef>
              <a:buClr>
                <a:srgbClr val="000000"/>
              </a:buClr>
              <a:buSzPct val="75000"/>
              <a:buFont typeface="Symbol" charset="2"/>
              <a:buChar char=""/>
            </a:pPr>
            <a:r>
              <a:rPr b="0" lang="en-GB" sz="1400" spc="-1" strike="noStrike">
                <a:solidFill>
                  <a:srgbClr val="000000"/>
                </a:solidFill>
                <a:latin typeface="Avenir Next LT Pro Light"/>
              </a:rPr>
              <a:t>Second Outline Level</a:t>
            </a:r>
            <a:endParaRPr b="0" lang="en-GB" sz="1400" spc="-1" strike="noStrike">
              <a:solidFill>
                <a:srgbClr val="000000"/>
              </a:solidFill>
              <a:latin typeface="Avenir Next LT Pro Light"/>
            </a:endParaRPr>
          </a:p>
          <a:p>
            <a:pPr lvl="2" marL="1296000" indent="-288000">
              <a:spcBef>
                <a:spcPts val="850"/>
              </a:spcBef>
              <a:buClr>
                <a:srgbClr val="000000"/>
              </a:buClr>
              <a:buSzPct val="45000"/>
              <a:buFont typeface="Wingdings" charset="2"/>
              <a:buChar char=""/>
            </a:pPr>
            <a:r>
              <a:rPr b="1" lang="en-GB" sz="1200" spc="-1" strike="noStrike">
                <a:solidFill>
                  <a:srgbClr val="000000"/>
                </a:solidFill>
                <a:latin typeface="Avenir Next LT Pro Light"/>
              </a:rPr>
              <a:t>Third Outline Level</a:t>
            </a:r>
            <a:endParaRPr b="1" lang="en-GB" sz="1200" spc="-1" strike="noStrike">
              <a:solidFill>
                <a:srgbClr val="000000"/>
              </a:solidFill>
              <a:latin typeface="Avenir Next LT Pro Light"/>
            </a:endParaRPr>
          </a:p>
          <a:p>
            <a:pPr lvl="3" marL="1728000" indent="-216000">
              <a:spcBef>
                <a:spcPts val="567"/>
              </a:spcBef>
              <a:buClr>
                <a:srgbClr val="000000"/>
              </a:buClr>
              <a:buSzPct val="75000"/>
              <a:buFont typeface="Symbol" charset="2"/>
              <a:buChar char=""/>
            </a:pPr>
            <a:r>
              <a:rPr b="0" lang="en-GB" sz="1200" spc="-1" strike="noStrike">
                <a:solidFill>
                  <a:srgbClr val="000000"/>
                </a:solidFill>
                <a:latin typeface="Avenir Next LT Pro Light"/>
              </a:rPr>
              <a:t>Fourth Outline Level</a:t>
            </a:r>
            <a:endParaRPr b="0" lang="en-GB" sz="1200" spc="-1" strike="noStrike">
              <a:solidFill>
                <a:srgbClr val="000000"/>
              </a:solidFill>
              <a:latin typeface="Avenir Next LT Pro Light"/>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venir Next LT Pro Light"/>
              </a:rPr>
              <a:t>Fifth Outline Level</a:t>
            </a:r>
            <a:endParaRPr b="0" lang="en-GB" sz="2000" spc="-1" strike="noStrike">
              <a:solidFill>
                <a:srgbClr val="000000"/>
              </a:solidFill>
              <a:latin typeface="Avenir Next LT Pro Light"/>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venir Next LT Pro Light"/>
              </a:rPr>
              <a:t>Sixth Outline Level</a:t>
            </a:r>
            <a:endParaRPr b="0" lang="en-GB" sz="2000" spc="-1" strike="noStrike">
              <a:solidFill>
                <a:srgbClr val="000000"/>
              </a:solidFill>
              <a:latin typeface="Avenir Next LT Pro Light"/>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venir Next LT Pro Light"/>
              </a:rPr>
              <a:t>Seventh Outline Level</a:t>
            </a:r>
            <a:endParaRPr b="0" lang="en-GB" sz="2000" spc="-1" strike="noStrike">
              <a:solidFill>
                <a:srgbClr val="000000"/>
              </a:solidFill>
              <a:latin typeface="Avenir Next LT Pro Light"/>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8803800" y="3456000"/>
            <a:ext cx="3387960" cy="3405960"/>
          </a:xfrm>
          <a:custGeom>
            <a:avLst/>
            <a:gdLst/>
            <a:ah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43" name="PlaceHolder 2"/>
          <p:cNvSpPr>
            <a:spLocks noGrp="1"/>
          </p:cNvSpPr>
          <p:nvPr>
            <p:ph type="title"/>
          </p:nvPr>
        </p:nvSpPr>
        <p:spPr>
          <a:xfrm>
            <a:off x="1077480" y="720360"/>
            <a:ext cx="9949680" cy="1506960"/>
          </a:xfrm>
          <a:prstGeom prst="rect">
            <a:avLst/>
          </a:prstGeom>
        </p:spPr>
        <p:txBody>
          <a:bodyPr anchor="b">
            <a:noAutofit/>
          </a:bodyPr>
          <a:p>
            <a:pPr>
              <a:lnSpc>
                <a:spcPct val="110000"/>
              </a:lnSpc>
            </a:pPr>
            <a:r>
              <a:rPr b="1" lang="en-US" sz="3200" spc="-1" strike="noStrike">
                <a:solidFill>
                  <a:srgbClr val="000000"/>
                </a:solidFill>
                <a:latin typeface="Avenir Next LT Pro"/>
              </a:rPr>
              <a:t>Click to edit Master title style</a:t>
            </a:r>
            <a:endParaRPr b="0" lang="en-GB" sz="3200" spc="-1" strike="noStrike">
              <a:solidFill>
                <a:srgbClr val="000000"/>
              </a:solidFill>
              <a:latin typeface="Avenir Next LT Pro Light"/>
            </a:endParaRPr>
          </a:p>
        </p:txBody>
      </p:sp>
      <p:sp>
        <p:nvSpPr>
          <p:cNvPr id="44" name="PlaceHolder 3"/>
          <p:cNvSpPr>
            <a:spLocks noGrp="1"/>
          </p:cNvSpPr>
          <p:nvPr>
            <p:ph type="body"/>
          </p:nvPr>
        </p:nvSpPr>
        <p:spPr>
          <a:xfrm>
            <a:off x="1077480" y="2427480"/>
            <a:ext cx="9949680" cy="3513240"/>
          </a:xfrm>
          <a:prstGeom prst="rect">
            <a:avLst/>
          </a:prstGeom>
        </p:spPr>
        <p:txBody>
          <a:bodyPr>
            <a:noAutofit/>
          </a:bodyPr>
          <a:p>
            <a:pPr marL="228600" indent="-228240">
              <a:lnSpc>
                <a:spcPct val="120000"/>
              </a:lnSpc>
              <a:spcBef>
                <a:spcPts val="1001"/>
              </a:spcBef>
              <a:buClr>
                <a:srgbClr val="000000"/>
              </a:buClr>
              <a:buFont typeface="Arial"/>
              <a:buChar char="•"/>
            </a:pPr>
            <a:r>
              <a:rPr b="0" lang="en-US" sz="1800" spc="-1" strike="noStrike">
                <a:solidFill>
                  <a:srgbClr val="000000"/>
                </a:solidFill>
                <a:latin typeface="Avenir Next LT Pro Light"/>
              </a:rPr>
              <a:t>Click to edit Master text styles</a:t>
            </a:r>
            <a:endParaRPr b="0" lang="en-GB" sz="1800" spc="-1" strike="noStrike">
              <a:solidFill>
                <a:srgbClr val="000000"/>
              </a:solidFill>
              <a:latin typeface="Avenir Next LT Pro Light"/>
            </a:endParaRPr>
          </a:p>
          <a:p>
            <a:pPr marL="274320">
              <a:lnSpc>
                <a:spcPct val="120000"/>
              </a:lnSpc>
              <a:spcBef>
                <a:spcPts val="499"/>
              </a:spcBef>
              <a:tabLst>
                <a:tab algn="l" pos="0"/>
              </a:tabLst>
            </a:pPr>
            <a:r>
              <a:rPr b="1" lang="en-US" sz="1600" spc="-1" strike="noStrike">
                <a:solidFill>
                  <a:srgbClr val="000000"/>
                </a:solidFill>
                <a:latin typeface="Avenir Next LT Pro Light"/>
              </a:rPr>
              <a:t>Second level</a:t>
            </a:r>
            <a:endParaRPr b="0" lang="en-GB" sz="1600" spc="-1" strike="noStrike">
              <a:solidFill>
                <a:srgbClr val="000000"/>
              </a:solidFill>
              <a:latin typeface="Avenir Next LT Pro Light"/>
            </a:endParaRPr>
          </a:p>
          <a:p>
            <a:pPr lvl="2" marL="548640" indent="-228240">
              <a:lnSpc>
                <a:spcPct val="120000"/>
              </a:lnSpc>
              <a:spcBef>
                <a:spcPts val="499"/>
              </a:spcBef>
              <a:buClr>
                <a:srgbClr val="000000"/>
              </a:buClr>
              <a:buFont typeface="Arial"/>
              <a:buChar char="•"/>
              <a:tabLst>
                <a:tab algn="l" pos="0"/>
              </a:tabLst>
            </a:pPr>
            <a:r>
              <a:rPr b="0" lang="en-US" sz="1400" spc="-1" strike="noStrike">
                <a:solidFill>
                  <a:srgbClr val="000000"/>
                </a:solidFill>
                <a:latin typeface="Avenir Next LT Pro Light"/>
              </a:rPr>
              <a:t>Third level</a:t>
            </a:r>
            <a:endParaRPr b="1" lang="en-GB" sz="1400" spc="-1" strike="noStrike">
              <a:solidFill>
                <a:srgbClr val="000000"/>
              </a:solidFill>
              <a:latin typeface="Avenir Next LT Pro Light"/>
            </a:endParaRPr>
          </a:p>
          <a:p>
            <a:pPr marL="594360">
              <a:lnSpc>
                <a:spcPct val="120000"/>
              </a:lnSpc>
              <a:spcBef>
                <a:spcPts val="499"/>
              </a:spcBef>
              <a:tabLst>
                <a:tab algn="l" pos="0"/>
              </a:tabLst>
            </a:pPr>
            <a:r>
              <a:rPr b="1" lang="en-US" sz="1200" spc="-1" strike="noStrike">
                <a:solidFill>
                  <a:srgbClr val="000000"/>
                </a:solidFill>
                <a:latin typeface="Avenir Next LT Pro Light"/>
              </a:rPr>
              <a:t>Fourth level</a:t>
            </a:r>
            <a:endParaRPr b="0" lang="en-GB" sz="1200" spc="-1" strike="noStrike">
              <a:solidFill>
                <a:srgbClr val="000000"/>
              </a:solidFill>
              <a:latin typeface="Avenir Next LT Pro Light"/>
            </a:endParaRPr>
          </a:p>
          <a:p>
            <a:pPr lvl="4" marL="822960" indent="-228240">
              <a:lnSpc>
                <a:spcPct val="120000"/>
              </a:lnSpc>
              <a:spcBef>
                <a:spcPts val="499"/>
              </a:spcBef>
              <a:buClr>
                <a:srgbClr val="000000"/>
              </a:buClr>
              <a:buFont typeface="Arial"/>
              <a:buChar char="•"/>
              <a:tabLst>
                <a:tab algn="l" pos="0"/>
              </a:tabLst>
            </a:pPr>
            <a:r>
              <a:rPr b="0" lang="en-US" sz="1200" spc="-1" strike="noStrike">
                <a:solidFill>
                  <a:srgbClr val="000000"/>
                </a:solidFill>
                <a:latin typeface="Avenir Next LT Pro Light"/>
              </a:rPr>
              <a:t>Fifth level</a:t>
            </a:r>
            <a:endParaRPr b="0" lang="en-GB" sz="1200" spc="-1" strike="noStrike">
              <a:solidFill>
                <a:srgbClr val="000000"/>
              </a:solidFill>
              <a:latin typeface="Avenir Next LT Pro Light"/>
            </a:endParaRPr>
          </a:p>
        </p:txBody>
      </p:sp>
      <p:sp>
        <p:nvSpPr>
          <p:cNvPr id="45" name="PlaceHolder 4"/>
          <p:cNvSpPr>
            <a:spLocks noGrp="1"/>
          </p:cNvSpPr>
          <p:nvPr>
            <p:ph type="dt"/>
          </p:nvPr>
        </p:nvSpPr>
        <p:spPr>
          <a:xfrm>
            <a:off x="9243720" y="6356520"/>
            <a:ext cx="2296080" cy="364680"/>
          </a:xfrm>
          <a:prstGeom prst="rect">
            <a:avLst/>
          </a:prstGeom>
        </p:spPr>
        <p:txBody>
          <a:bodyPr anchor="ctr">
            <a:noAutofit/>
          </a:bodyPr>
          <a:p>
            <a:pPr algn="r">
              <a:lnSpc>
                <a:spcPct val="100000"/>
              </a:lnSpc>
            </a:pPr>
            <a:fld id="{C8D8D05B-2F24-4372-9A4A-8E6DB90D17CE}" type="datetime">
              <a:rPr b="0" lang="en-US" sz="900" spc="-1" strike="noStrike">
                <a:solidFill>
                  <a:srgbClr val="ffffff"/>
                </a:solidFill>
                <a:latin typeface="Avenir Next LT Pro Light"/>
              </a:rPr>
              <a:t>3/30/24</a:t>
            </a:fld>
            <a:endParaRPr b="0" lang="en-IN" sz="900" spc="-1" strike="noStrike">
              <a:latin typeface="Times New Roman"/>
            </a:endParaRPr>
          </a:p>
        </p:txBody>
      </p:sp>
      <p:sp>
        <p:nvSpPr>
          <p:cNvPr id="46" name="PlaceHolder 5"/>
          <p:cNvSpPr>
            <a:spLocks noGrp="1"/>
          </p:cNvSpPr>
          <p:nvPr>
            <p:ph type="ftr"/>
          </p:nvPr>
        </p:nvSpPr>
        <p:spPr>
          <a:xfrm rot="5400000">
            <a:off x="-1609920" y="1926720"/>
            <a:ext cx="3830040" cy="364680"/>
          </a:xfrm>
          <a:prstGeom prst="rect">
            <a:avLst/>
          </a:prstGeom>
        </p:spPr>
        <p:txBody>
          <a:bodyPr anchor="ctr">
            <a:noAutofit/>
          </a:bodyPr>
          <a:p>
            <a:endParaRPr b="0" lang="en-IN" sz="2400" spc="-1" strike="noStrike">
              <a:latin typeface="Times New Roman"/>
            </a:endParaRPr>
          </a:p>
        </p:txBody>
      </p:sp>
      <p:sp>
        <p:nvSpPr>
          <p:cNvPr id="47" name="PlaceHolder 6"/>
          <p:cNvSpPr>
            <a:spLocks noGrp="1"/>
          </p:cNvSpPr>
          <p:nvPr>
            <p:ph type="sldNum"/>
          </p:nvPr>
        </p:nvSpPr>
        <p:spPr>
          <a:xfrm>
            <a:off x="11540520" y="6356520"/>
            <a:ext cx="410760" cy="364680"/>
          </a:xfrm>
          <a:prstGeom prst="rect">
            <a:avLst/>
          </a:prstGeom>
        </p:spPr>
        <p:txBody>
          <a:bodyPr anchor="ctr">
            <a:noAutofit/>
          </a:bodyPr>
          <a:p>
            <a:pPr algn="r">
              <a:lnSpc>
                <a:spcPct val="100000"/>
              </a:lnSpc>
            </a:pPr>
            <a:fld id="{D7C80B6B-CF6B-4EA1-97DF-F73BAA89727C}" type="slidenum">
              <a:rPr b="0" lang="en-US" sz="900" spc="-1" strike="noStrike">
                <a:solidFill>
                  <a:srgbClr val="ffffff"/>
                </a:solidFill>
                <a:latin typeface="Avenir Next LT Pro Light"/>
              </a:rPr>
              <a:t>&lt;number&gt;</a:t>
            </a:fld>
            <a:endParaRPr b="0" lang="en-IN"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microsoft.com/office/2007/relationships/hdphoto" Target="../media/hdphoto1.wdp"/><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4"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5" name="TextShape 2"/>
          <p:cNvSpPr txBox="1"/>
          <p:nvPr/>
        </p:nvSpPr>
        <p:spPr>
          <a:xfrm>
            <a:off x="121320" y="1252800"/>
            <a:ext cx="5101560" cy="3161880"/>
          </a:xfrm>
          <a:prstGeom prst="rect">
            <a:avLst/>
          </a:prstGeom>
          <a:noFill/>
          <a:ln>
            <a:noFill/>
          </a:ln>
        </p:spPr>
        <p:txBody>
          <a:bodyPr anchor="b">
            <a:normAutofit/>
          </a:bodyPr>
          <a:p>
            <a:pPr>
              <a:lnSpc>
                <a:spcPct val="110000"/>
              </a:lnSpc>
            </a:pPr>
            <a:r>
              <a:rPr b="1" lang="en-GB" sz="4400" spc="-1" strike="noStrike">
                <a:solidFill>
                  <a:srgbClr val="00b0f0"/>
                </a:solidFill>
                <a:latin typeface="Times New Roman"/>
              </a:rPr>
              <a:t>TOOLS &amp; TECHNOLOGIES</a:t>
            </a:r>
            <a:endParaRPr b="0" lang="en-GB" sz="4400" spc="-1" strike="noStrike">
              <a:solidFill>
                <a:srgbClr val="000000"/>
              </a:solidFill>
              <a:latin typeface="Avenir Next LT Pro Light"/>
            </a:endParaRPr>
          </a:p>
        </p:txBody>
      </p:sp>
      <p:sp>
        <p:nvSpPr>
          <p:cNvPr id="86" name="CustomShape 3"/>
          <p:cNvSpPr/>
          <p:nvPr/>
        </p:nvSpPr>
        <p:spPr>
          <a:xfrm flipV="1" rot="10800000">
            <a:off x="5225400" y="-1080"/>
            <a:ext cx="6972120" cy="34628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87" name="CustomShape 4"/>
          <p:cNvSpPr/>
          <p:nvPr/>
        </p:nvSpPr>
        <p:spPr>
          <a:xfrm>
            <a:off x="5424480" y="192600"/>
            <a:ext cx="3070080" cy="3070080"/>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88" name="CustomShape 5"/>
          <p:cNvSpPr/>
          <p:nvPr/>
        </p:nvSpPr>
        <p:spPr>
          <a:xfrm flipV="1" rot="10800000">
            <a:off x="5243400" y="3462480"/>
            <a:ext cx="3456360" cy="3400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89" name="CustomShape 6"/>
          <p:cNvSpPr/>
          <p:nvPr/>
        </p:nvSpPr>
        <p:spPr>
          <a:xfrm>
            <a:off x="5225040" y="3459600"/>
            <a:ext cx="3474360" cy="3403080"/>
          </a:xfrm>
          <a:custGeom>
            <a:avLst/>
            <a:gdLst/>
            <a:ahLst/>
            <a:rect l="l" t="t" r="r" b="b"/>
            <a:pathLst>
              <a:path w="2559050" h="2559050">
                <a:moveTo>
                  <a:pt x="0" y="0"/>
                </a:moveTo>
                <a:lnTo>
                  <a:pt x="2559050" y="0"/>
                </a:lnTo>
                <a:cubicBezTo>
                  <a:pt x="2559050" y="1413324"/>
                  <a:pt x="1413324" y="2559050"/>
                  <a:pt x="0" y="255905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90" name="CustomShape 7"/>
          <p:cNvSpPr/>
          <p:nvPr/>
        </p:nvSpPr>
        <p:spPr>
          <a:xfrm rot="16200000">
            <a:off x="7014960" y="1681560"/>
            <a:ext cx="6858360" cy="3494160"/>
          </a:xfrm>
          <a:custGeom>
            <a:avLst/>
            <a:gdLst/>
            <a:ahLst/>
            <a:rect l="l" t="t" r="r" b="b"/>
            <a:pathLst>
              <a:path w="6850467" h="3492161">
                <a:moveTo>
                  <a:pt x="6850467" y="0"/>
                </a:moveTo>
                <a:cubicBezTo>
                  <a:pt x="6850467" y="1868397"/>
                  <a:pt x="5396800" y="3394086"/>
                  <a:pt x="3568796" y="3487617"/>
                </a:cubicBezTo>
                <a:lnTo>
                  <a:pt x="3395688" y="3492035"/>
                </a:lnTo>
                <a:lnTo>
                  <a:pt x="3395688" y="3492160"/>
                </a:lnTo>
                <a:lnTo>
                  <a:pt x="3390799" y="3492160"/>
                </a:lnTo>
                <a:lnTo>
                  <a:pt x="3390760" y="3492161"/>
                </a:lnTo>
                <a:lnTo>
                  <a:pt x="3390760" y="3492160"/>
                </a:lnTo>
                <a:lnTo>
                  <a:pt x="0" y="3492159"/>
                </a:lnTo>
                <a:lnTo>
                  <a:pt x="0" y="0"/>
                </a:lnTo>
                <a:lnTo>
                  <a:pt x="3390760" y="0"/>
                </a:lnTo>
                <a:lnTo>
                  <a:pt x="3395689"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1080" y="1440"/>
            <a:ext cx="9949680" cy="874440"/>
          </a:xfrm>
          <a:prstGeom prst="rect">
            <a:avLst/>
          </a:prstGeom>
          <a:noFill/>
          <a:ln>
            <a:noFill/>
          </a:ln>
        </p:spPr>
        <p:txBody>
          <a:bodyPr anchor="b">
            <a:normAutofit/>
          </a:bodyPr>
          <a:p>
            <a:pPr>
              <a:lnSpc>
                <a:spcPct val="110000"/>
              </a:lnSpc>
            </a:pPr>
            <a:r>
              <a:rPr b="1" lang="en-GB" sz="4400" spc="-1" strike="noStrike">
                <a:solidFill>
                  <a:srgbClr val="000000"/>
                </a:solidFill>
                <a:latin typeface="Times New Roman"/>
              </a:rPr>
              <a:t>Recommendation System:</a:t>
            </a:r>
            <a:endParaRPr b="0" lang="en-GB" sz="4400" spc="-1" strike="noStrike">
              <a:solidFill>
                <a:srgbClr val="000000"/>
              </a:solidFill>
              <a:latin typeface="Avenir Next LT Pro Light"/>
            </a:endParaRPr>
          </a:p>
        </p:txBody>
      </p:sp>
      <p:sp>
        <p:nvSpPr>
          <p:cNvPr id="108" name="TextShape 2"/>
          <p:cNvSpPr txBox="1"/>
          <p:nvPr/>
        </p:nvSpPr>
        <p:spPr>
          <a:xfrm>
            <a:off x="545400" y="874440"/>
            <a:ext cx="9949680" cy="5741640"/>
          </a:xfrm>
          <a:prstGeom prst="rect">
            <a:avLst/>
          </a:prstGeom>
          <a:noFill/>
          <a:ln>
            <a:noFill/>
          </a:ln>
        </p:spPr>
        <p:txBody>
          <a:bodyPr>
            <a:normAutofit/>
          </a:bodyPr>
          <a:p>
            <a:pPr>
              <a:lnSpc>
                <a:spcPct val="120000"/>
              </a:lnSpc>
              <a:spcBef>
                <a:spcPts val="1001"/>
              </a:spcBef>
              <a:tabLst>
                <a:tab algn="l" pos="0"/>
              </a:tabLst>
            </a:pPr>
            <a:r>
              <a:rPr b="0" lang="en-GB" sz="2800" spc="-1" strike="noStrike">
                <a:solidFill>
                  <a:srgbClr val="000000"/>
                </a:solidFill>
                <a:latin typeface="Times New Roman"/>
              </a:rPr>
              <a:t>A recommendation system is a technology that suggests relevant items to users. </a:t>
            </a:r>
            <a:endParaRPr b="0" lang="en-GB" sz="2800" spc="-1" strike="noStrike">
              <a:solidFill>
                <a:srgbClr val="000000"/>
              </a:solidFill>
              <a:latin typeface="Avenir Next LT Pro Light"/>
            </a:endParaRPr>
          </a:p>
          <a:p>
            <a:pPr>
              <a:lnSpc>
                <a:spcPct val="120000"/>
              </a:lnSpc>
              <a:spcBef>
                <a:spcPts val="1001"/>
              </a:spcBef>
              <a:tabLst>
                <a:tab algn="l" pos="0"/>
              </a:tabLst>
            </a:pPr>
            <a:r>
              <a:rPr b="1" lang="en-GB" sz="3200" spc="-1" strike="noStrike">
                <a:solidFill>
                  <a:srgbClr val="000000"/>
                </a:solidFill>
                <a:latin typeface="Times New Roman"/>
              </a:rPr>
              <a:t>How does a Recommendation system work?</a:t>
            </a:r>
            <a:endParaRPr b="0" lang="en-GB" sz="3200" spc="-1" strike="noStrike">
              <a:solidFill>
                <a:srgbClr val="000000"/>
              </a:solidFill>
              <a:latin typeface="Avenir Next LT Pro Light"/>
            </a:endParaRPr>
          </a:p>
          <a:p>
            <a:pPr marL="228600" indent="-228240">
              <a:lnSpc>
                <a:spcPct val="120000"/>
              </a:lnSpc>
              <a:spcBef>
                <a:spcPts val="1001"/>
              </a:spcBef>
              <a:buClr>
                <a:srgbClr val="000000"/>
              </a:buClr>
              <a:buFont typeface="Arial"/>
              <a:buChar char="•"/>
              <a:tabLst>
                <a:tab algn="l" pos="0"/>
              </a:tabLst>
            </a:pPr>
            <a:r>
              <a:rPr b="0" lang="en-GB" sz="2800" spc="-1" strike="noStrike">
                <a:solidFill>
                  <a:srgbClr val="000000"/>
                </a:solidFill>
                <a:latin typeface="Times New Roman"/>
              </a:rPr>
              <a:t>Collection</a:t>
            </a:r>
            <a:endParaRPr b="0" lang="en-GB" sz="2800" spc="-1" strike="noStrike">
              <a:solidFill>
                <a:srgbClr val="000000"/>
              </a:solidFill>
              <a:latin typeface="Avenir Next LT Pro Light"/>
            </a:endParaRPr>
          </a:p>
          <a:p>
            <a:pPr marL="228600" indent="-228240">
              <a:lnSpc>
                <a:spcPct val="120000"/>
              </a:lnSpc>
              <a:spcBef>
                <a:spcPts val="1001"/>
              </a:spcBef>
              <a:buClr>
                <a:srgbClr val="000000"/>
              </a:buClr>
              <a:buFont typeface="Arial"/>
              <a:buChar char="•"/>
              <a:tabLst>
                <a:tab algn="l" pos="0"/>
              </a:tabLst>
            </a:pPr>
            <a:r>
              <a:rPr b="0" lang="en-GB" sz="2800" spc="-1" strike="noStrike">
                <a:solidFill>
                  <a:srgbClr val="000000"/>
                </a:solidFill>
                <a:latin typeface="Times New Roman"/>
              </a:rPr>
              <a:t>Storing</a:t>
            </a:r>
            <a:endParaRPr b="0" lang="en-GB" sz="2800" spc="-1" strike="noStrike">
              <a:solidFill>
                <a:srgbClr val="000000"/>
              </a:solidFill>
              <a:latin typeface="Avenir Next LT Pro Light"/>
            </a:endParaRPr>
          </a:p>
          <a:p>
            <a:pPr marL="228600" indent="-228240">
              <a:lnSpc>
                <a:spcPct val="120000"/>
              </a:lnSpc>
              <a:spcBef>
                <a:spcPts val="1001"/>
              </a:spcBef>
              <a:buClr>
                <a:srgbClr val="000000"/>
              </a:buClr>
              <a:buFont typeface="Arial"/>
              <a:buChar char="•"/>
              <a:tabLst>
                <a:tab algn="l" pos="0"/>
              </a:tabLst>
            </a:pPr>
            <a:r>
              <a:rPr b="0" lang="en-GB" sz="2800" spc="-1" strike="noStrike">
                <a:solidFill>
                  <a:srgbClr val="000000"/>
                </a:solidFill>
                <a:latin typeface="Times New Roman"/>
              </a:rPr>
              <a:t>Analysing</a:t>
            </a:r>
            <a:endParaRPr b="0" lang="en-GB" sz="2800" spc="-1" strike="noStrike">
              <a:solidFill>
                <a:srgbClr val="000000"/>
              </a:solidFill>
              <a:latin typeface="Avenir Next LT Pro Light"/>
            </a:endParaRPr>
          </a:p>
          <a:p>
            <a:pPr marL="228600" indent="-228240">
              <a:lnSpc>
                <a:spcPct val="120000"/>
              </a:lnSpc>
              <a:spcBef>
                <a:spcPts val="1001"/>
              </a:spcBef>
              <a:buClr>
                <a:srgbClr val="000000"/>
              </a:buClr>
              <a:buFont typeface="Arial"/>
              <a:buChar char="•"/>
              <a:tabLst>
                <a:tab algn="l" pos="0"/>
              </a:tabLst>
            </a:pPr>
            <a:r>
              <a:rPr b="0" lang="en-GB" sz="2800" spc="-1" strike="noStrike">
                <a:solidFill>
                  <a:srgbClr val="000000"/>
                </a:solidFill>
                <a:latin typeface="Times New Roman"/>
              </a:rPr>
              <a:t>Filtering</a:t>
            </a:r>
            <a:endParaRPr b="0" lang="en-GB" sz="2800" spc="-1" strike="noStrike">
              <a:solidFill>
                <a:srgbClr val="000000"/>
              </a:solidFill>
              <a:latin typeface="Avenir Next LT Pro Light"/>
            </a:endParaRPr>
          </a:p>
        </p:txBody>
      </p:sp>
      <p:pic>
        <p:nvPicPr>
          <p:cNvPr id="109" name="Picture 3" descr=""/>
          <p:cNvPicPr/>
          <p:nvPr/>
        </p:nvPicPr>
        <p:blipFill>
          <a:blip r:embed="rId1">
            <a:extLst>
              <a:ext uri="{BEBA8EAE-BF5A-486C-A8C5-ECC9F3942E4B}">
                <a14:imgProps xmlns:a14="http://schemas.microsoft.com/office/drawing/2010/main">
                  <a14:imgLayer r:embed="rId2">
                    <a14:imgEffect>
                      <a14:brightnessContrast bright="8000"/>
                    </a14:imgEffect>
                  </a14:imgLayer>
                </a14:imgProps>
              </a:ext>
            </a:extLst>
          </a:blip>
          <a:srcRect l="23114" t="18409" r="26179" b="16736"/>
          <a:stretch/>
        </p:blipFill>
        <p:spPr>
          <a:xfrm>
            <a:off x="5865480" y="2786760"/>
            <a:ext cx="3795120" cy="299880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1080" y="1440"/>
            <a:ext cx="9949680" cy="845640"/>
          </a:xfrm>
          <a:prstGeom prst="rect">
            <a:avLst/>
          </a:prstGeom>
          <a:noFill/>
          <a:ln>
            <a:noFill/>
          </a:ln>
        </p:spPr>
        <p:txBody>
          <a:bodyPr anchor="b">
            <a:normAutofit/>
          </a:bodyPr>
          <a:p>
            <a:pPr>
              <a:lnSpc>
                <a:spcPct val="110000"/>
              </a:lnSpc>
            </a:pPr>
            <a:r>
              <a:rPr b="1" lang="en-GB" sz="4400" spc="-1" strike="noStrike">
                <a:solidFill>
                  <a:srgbClr val="000000"/>
                </a:solidFill>
                <a:latin typeface="Times New Roman"/>
              </a:rPr>
              <a:t>Types of Recommendation System:</a:t>
            </a:r>
            <a:endParaRPr b="0" lang="en-GB" sz="4400" spc="-1" strike="noStrike">
              <a:solidFill>
                <a:srgbClr val="000000"/>
              </a:solidFill>
              <a:latin typeface="Avenir Next LT Pro Light"/>
            </a:endParaRPr>
          </a:p>
        </p:txBody>
      </p:sp>
      <p:sp>
        <p:nvSpPr>
          <p:cNvPr id="111" name="TextShape 2"/>
          <p:cNvSpPr txBox="1"/>
          <p:nvPr/>
        </p:nvSpPr>
        <p:spPr>
          <a:xfrm>
            <a:off x="531000" y="903240"/>
            <a:ext cx="9949680" cy="5813640"/>
          </a:xfrm>
          <a:prstGeom prst="rect">
            <a:avLst/>
          </a:prstGeom>
          <a:noFill/>
          <a:ln>
            <a:noFill/>
          </a:ln>
        </p:spPr>
        <p:txBody>
          <a:bodyPr>
            <a:normAutofit/>
          </a:bodyPr>
          <a:p>
            <a:pPr marL="343080" indent="-342720">
              <a:lnSpc>
                <a:spcPct val="120000"/>
              </a:lnSpc>
              <a:spcBef>
                <a:spcPts val="1001"/>
              </a:spcBef>
              <a:buClr>
                <a:srgbClr val="000000"/>
              </a:buClr>
              <a:buFont typeface="Arial"/>
              <a:buAutoNum type="arabicPeriod"/>
            </a:pPr>
            <a:r>
              <a:rPr b="1" lang="en-GB" sz="3200" spc="-1" strike="noStrike">
                <a:solidFill>
                  <a:srgbClr val="000000"/>
                </a:solidFill>
                <a:latin typeface="Times New Roman"/>
              </a:rPr>
              <a:t>Collaborative Filtering</a:t>
            </a:r>
            <a:endParaRPr b="0" lang="en-GB" sz="3200" spc="-1" strike="noStrike">
              <a:solidFill>
                <a:srgbClr val="000000"/>
              </a:solidFill>
              <a:latin typeface="Avenir Next LT Pro Light"/>
            </a:endParaRPr>
          </a:p>
          <a:p>
            <a:pPr>
              <a:lnSpc>
                <a:spcPct val="120000"/>
              </a:lnSpc>
              <a:spcBef>
                <a:spcPts val="1001"/>
              </a:spcBef>
              <a:tabLst>
                <a:tab algn="l" pos="0"/>
              </a:tabLst>
            </a:pPr>
            <a:r>
              <a:rPr b="0" lang="en-GB" sz="2800" spc="-1" strike="noStrike">
                <a:solidFill>
                  <a:srgbClr val="242424"/>
                </a:solidFill>
                <a:latin typeface="Times New Roman"/>
                <a:ea typeface="Avenir Next LT Pro Light"/>
              </a:rPr>
              <a:t>The collaborative filtering method is based on gathering and analyzing data on user’s behavior. This includes the user’s online activities and predicting what they will like based on the similarity with other users.</a:t>
            </a:r>
            <a:endParaRPr b="0" lang="en-GB" sz="2800" spc="-1" strike="noStrike">
              <a:solidFill>
                <a:srgbClr val="000000"/>
              </a:solidFill>
              <a:latin typeface="Avenir Next LT Pro Light"/>
            </a:endParaRPr>
          </a:p>
          <a:p>
            <a:pPr marL="228600" indent="-228240">
              <a:lnSpc>
                <a:spcPct val="120000"/>
              </a:lnSpc>
              <a:spcBef>
                <a:spcPts val="1001"/>
              </a:spcBef>
              <a:tabLst>
                <a:tab algn="l" pos="0"/>
              </a:tabLst>
            </a:pPr>
            <a:r>
              <a:rPr b="0" i="1" lang="en-GB" sz="2800" spc="-1" strike="noStrike">
                <a:solidFill>
                  <a:srgbClr val="242424"/>
                </a:solidFill>
                <a:latin typeface="Times New Roman"/>
                <a:ea typeface="Avenir Next LT Pro Light"/>
              </a:rPr>
              <a:t>Two kinds of collaborative filtering techniques used are:</a:t>
            </a:r>
            <a:endParaRPr b="0" lang="en-GB" sz="2800" spc="-1" strike="noStrike">
              <a:solidFill>
                <a:srgbClr val="000000"/>
              </a:solidFill>
              <a:latin typeface="Avenir Next LT Pro Light"/>
            </a:endParaRPr>
          </a:p>
          <a:p>
            <a:pPr marL="228600" indent="-228240">
              <a:lnSpc>
                <a:spcPct val="120000"/>
              </a:lnSpc>
              <a:spcBef>
                <a:spcPts val="1001"/>
              </a:spcBef>
              <a:buClr>
                <a:srgbClr val="242424"/>
              </a:buClr>
              <a:buFont typeface="Arial"/>
              <a:buChar char="•"/>
              <a:tabLst>
                <a:tab algn="l" pos="0"/>
              </a:tabLst>
            </a:pPr>
            <a:r>
              <a:rPr b="0" lang="en-GB" sz="2800" spc="-1" strike="noStrike">
                <a:solidFill>
                  <a:srgbClr val="242424"/>
                </a:solidFill>
                <a:latin typeface="Times New Roman"/>
                <a:ea typeface="Avenir Next LT Pro Light"/>
              </a:rPr>
              <a:t>User-User collaborative filtering</a:t>
            </a:r>
            <a:endParaRPr b="0" lang="en-GB" sz="2800" spc="-1" strike="noStrike">
              <a:solidFill>
                <a:srgbClr val="000000"/>
              </a:solidFill>
              <a:latin typeface="Avenir Next LT Pro Light"/>
            </a:endParaRPr>
          </a:p>
          <a:p>
            <a:pPr marL="228600" indent="-228240">
              <a:lnSpc>
                <a:spcPct val="120000"/>
              </a:lnSpc>
              <a:spcBef>
                <a:spcPts val="1001"/>
              </a:spcBef>
              <a:buClr>
                <a:srgbClr val="242424"/>
              </a:buClr>
              <a:buFont typeface="Arial"/>
              <a:buChar char="•"/>
              <a:tabLst>
                <a:tab algn="l" pos="0"/>
              </a:tabLst>
            </a:pPr>
            <a:r>
              <a:rPr b="0" lang="en-GB" sz="2800" spc="-1" strike="noStrike">
                <a:solidFill>
                  <a:srgbClr val="242424"/>
                </a:solidFill>
                <a:latin typeface="Times New Roman"/>
                <a:ea typeface="Avenir Next LT Pro Light"/>
              </a:rPr>
              <a:t>Item-Item collaborative filtering</a:t>
            </a:r>
            <a:endParaRPr b="0" lang="en-GB" sz="2800" spc="-1" strike="noStrike">
              <a:solidFill>
                <a:srgbClr val="000000"/>
              </a:solidFill>
              <a:latin typeface="Avenir Next LT Pro Light"/>
            </a:endParaRPr>
          </a:p>
          <a:p>
            <a:pPr>
              <a:lnSpc>
                <a:spcPct val="120000"/>
              </a:lnSpc>
              <a:spcBef>
                <a:spcPts val="1001"/>
              </a:spcBef>
              <a:tabLst>
                <a:tab algn="l" pos="0"/>
              </a:tabLst>
            </a:pPr>
            <a:br/>
            <a:endParaRPr b="0" lang="en-GB" sz="2800" spc="-1" strike="noStrike">
              <a:solidFill>
                <a:srgbClr val="000000"/>
              </a:solidFill>
              <a:latin typeface="Avenir Next LT Pro Light"/>
            </a:endParaRPr>
          </a:p>
        </p:txBody>
      </p:sp>
      <p:pic>
        <p:nvPicPr>
          <p:cNvPr id="112" name="Picture 3" descr="A screenshot of a computer&#10;&#10;Description automatically generated"/>
          <p:cNvPicPr/>
          <p:nvPr/>
        </p:nvPicPr>
        <p:blipFill>
          <a:blip r:embed="rId1"/>
          <a:srcRect l="27057" t="16029" r="24938" b="17170"/>
          <a:stretch/>
        </p:blipFill>
        <p:spPr>
          <a:xfrm>
            <a:off x="6506280" y="4320000"/>
            <a:ext cx="2925720" cy="251928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545400" y="543960"/>
            <a:ext cx="9949680" cy="6201720"/>
          </a:xfrm>
          <a:prstGeom prst="rect">
            <a:avLst/>
          </a:prstGeom>
          <a:noFill/>
          <a:ln>
            <a:noFill/>
          </a:ln>
        </p:spPr>
        <p:txBody>
          <a:bodyPr>
            <a:normAutofit/>
          </a:bodyPr>
          <a:p>
            <a:pPr>
              <a:lnSpc>
                <a:spcPct val="120000"/>
              </a:lnSpc>
              <a:spcBef>
                <a:spcPts val="1001"/>
              </a:spcBef>
              <a:tabLst>
                <a:tab algn="l" pos="0"/>
              </a:tabLst>
            </a:pPr>
            <a:r>
              <a:rPr b="1" lang="en-GB" sz="3200" spc="-1" strike="noStrike">
                <a:solidFill>
                  <a:srgbClr val="000000"/>
                </a:solidFill>
                <a:latin typeface="Times New Roman"/>
              </a:rPr>
              <a:t>2. Content-Based Filtering</a:t>
            </a:r>
            <a:endParaRPr b="0" lang="en-GB" sz="3200" spc="-1" strike="noStrike">
              <a:solidFill>
                <a:srgbClr val="000000"/>
              </a:solidFill>
              <a:latin typeface="Avenir Next LT Pro Light"/>
            </a:endParaRPr>
          </a:p>
          <a:p>
            <a:pPr>
              <a:lnSpc>
                <a:spcPct val="120000"/>
              </a:lnSpc>
              <a:spcBef>
                <a:spcPts val="1001"/>
              </a:spcBef>
              <a:tabLst>
                <a:tab algn="l" pos="0"/>
              </a:tabLst>
            </a:pPr>
            <a:r>
              <a:rPr b="0" lang="en-GB" sz="2800" spc="-1" strike="noStrike">
                <a:solidFill>
                  <a:srgbClr val="242424"/>
                </a:solidFill>
                <a:latin typeface="Times New Roman"/>
                <a:ea typeface="Avenir Next LT Pro Light"/>
              </a:rPr>
              <a:t>Content-based filtering methods are based on the description of a product and a profile of the user’s preferred choices. In this recommendation system, products are described using keywords, and a user profile is built to express the kind of item this user likes.</a:t>
            </a:r>
            <a:endParaRPr b="0" lang="en-GB" sz="2800" spc="-1" strike="noStrike">
              <a:solidFill>
                <a:srgbClr val="000000"/>
              </a:solidFill>
              <a:latin typeface="Avenir Next LT Pro Light"/>
            </a:endParaRPr>
          </a:p>
        </p:txBody>
      </p:sp>
      <p:pic>
        <p:nvPicPr>
          <p:cNvPr id="114" name="Picture 1" descr="A screenshot of a computer&#10;&#10;Description automatically generated"/>
          <p:cNvPicPr/>
          <p:nvPr/>
        </p:nvPicPr>
        <p:blipFill>
          <a:blip r:embed="rId1"/>
          <a:srcRect l="25704" t="13863" r="26883" b="10502"/>
          <a:stretch/>
        </p:blipFill>
        <p:spPr>
          <a:xfrm>
            <a:off x="3838680" y="3641760"/>
            <a:ext cx="3349440" cy="280728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603000" y="558360"/>
            <a:ext cx="9949680" cy="6014880"/>
          </a:xfrm>
          <a:prstGeom prst="rect">
            <a:avLst/>
          </a:prstGeom>
          <a:noFill/>
          <a:ln>
            <a:noFill/>
          </a:ln>
        </p:spPr>
        <p:txBody>
          <a:bodyPr>
            <a:normAutofit/>
          </a:bodyPr>
          <a:p>
            <a:pPr>
              <a:lnSpc>
                <a:spcPct val="120000"/>
              </a:lnSpc>
              <a:spcBef>
                <a:spcPts val="1001"/>
              </a:spcBef>
              <a:tabLst>
                <a:tab algn="l" pos="0"/>
              </a:tabLst>
            </a:pPr>
            <a:r>
              <a:rPr b="1" lang="en-GB" sz="3200" spc="-1" strike="noStrike">
                <a:solidFill>
                  <a:srgbClr val="000000"/>
                </a:solidFill>
                <a:latin typeface="Times New Roman"/>
              </a:rPr>
              <a:t>3.Hybrid Recommendation Systems</a:t>
            </a:r>
            <a:endParaRPr b="0" lang="en-GB" sz="3200" spc="-1" strike="noStrike">
              <a:solidFill>
                <a:srgbClr val="000000"/>
              </a:solidFill>
              <a:latin typeface="Avenir Next LT Pro Light"/>
            </a:endParaRPr>
          </a:p>
          <a:p>
            <a:pPr>
              <a:lnSpc>
                <a:spcPct val="120000"/>
              </a:lnSpc>
              <a:spcBef>
                <a:spcPts val="1001"/>
              </a:spcBef>
              <a:tabLst>
                <a:tab algn="l" pos="0"/>
              </a:tabLst>
            </a:pPr>
            <a:r>
              <a:rPr b="0" lang="en-GB" sz="2800" spc="-1" strike="noStrike">
                <a:solidFill>
                  <a:srgbClr val="242424"/>
                </a:solidFill>
                <a:latin typeface="Times New Roman"/>
                <a:ea typeface="Avenir Next LT Pro Light"/>
              </a:rPr>
              <a:t>In hybrid recommendation systems, products are recommended using both content-based and collaborative filtering simultaneously to suggest a broader range of products to customers. This recommendation system is up-and-coming and is said to provide more accurate recommendations than other recommender systems.</a:t>
            </a:r>
            <a:endParaRPr b="0" lang="en-GB" sz="2800" spc="-1" strike="noStrike">
              <a:solidFill>
                <a:srgbClr val="000000"/>
              </a:solidFill>
              <a:latin typeface="Avenir Next LT Pro Light"/>
            </a:endParaRPr>
          </a:p>
        </p:txBody>
      </p:sp>
      <p:pic>
        <p:nvPicPr>
          <p:cNvPr id="116" name="Picture 3" descr="A screenshot of a computer&#10;&#10;Description automatically generated"/>
          <p:cNvPicPr/>
          <p:nvPr/>
        </p:nvPicPr>
        <p:blipFill>
          <a:blip r:embed="rId1"/>
          <a:srcRect l="23056" t="21895" r="26116" b="13863"/>
          <a:stretch/>
        </p:blipFill>
        <p:spPr>
          <a:xfrm>
            <a:off x="3809880" y="4104000"/>
            <a:ext cx="3097800" cy="220104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1235520" y="2546280"/>
            <a:ext cx="9949680" cy="1506960"/>
          </a:xfrm>
          <a:prstGeom prst="rect">
            <a:avLst/>
          </a:prstGeom>
          <a:noFill/>
          <a:ln>
            <a:noFill/>
          </a:ln>
        </p:spPr>
        <p:txBody>
          <a:bodyPr anchor="b">
            <a:normAutofit/>
          </a:bodyPr>
          <a:p>
            <a:pPr algn="ctr">
              <a:lnSpc>
                <a:spcPct val="110000"/>
              </a:lnSpc>
            </a:pPr>
            <a:r>
              <a:rPr b="1" lang="en-GB" sz="4400" spc="-1" strike="noStrike">
                <a:solidFill>
                  <a:srgbClr val="000000"/>
                </a:solidFill>
                <a:latin typeface="Times New Roman"/>
              </a:rPr>
              <a:t>THANK YOU</a:t>
            </a:r>
            <a:endParaRPr b="0" lang="en-GB" sz="4400" spc="-1" strike="noStrike">
              <a:solidFill>
                <a:srgbClr val="000000"/>
              </a:solidFill>
              <a:latin typeface="Avenir Next LT Pro Light"/>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1080" y="1440"/>
            <a:ext cx="9949680" cy="917640"/>
          </a:xfrm>
          <a:prstGeom prst="rect">
            <a:avLst/>
          </a:prstGeom>
          <a:noFill/>
          <a:ln>
            <a:noFill/>
          </a:ln>
        </p:spPr>
        <p:txBody>
          <a:bodyPr anchor="b">
            <a:normAutofit/>
          </a:bodyPr>
          <a:p>
            <a:pPr>
              <a:lnSpc>
                <a:spcPct val="110000"/>
              </a:lnSpc>
            </a:pPr>
            <a:r>
              <a:rPr b="1" lang="en-GB" sz="4400" spc="-1" strike="noStrike">
                <a:solidFill>
                  <a:srgbClr val="000000"/>
                </a:solidFill>
                <a:latin typeface="Times New Roman"/>
              </a:rPr>
              <a:t>Streamlit:</a:t>
            </a:r>
            <a:endParaRPr b="0" lang="en-GB" sz="4400" spc="-1" strike="noStrike">
              <a:solidFill>
                <a:srgbClr val="000000"/>
              </a:solidFill>
              <a:latin typeface="Avenir Next LT Pro Light"/>
            </a:endParaRPr>
          </a:p>
        </p:txBody>
      </p:sp>
      <p:sp>
        <p:nvSpPr>
          <p:cNvPr id="92" name="TextShape 2"/>
          <p:cNvSpPr txBox="1"/>
          <p:nvPr/>
        </p:nvSpPr>
        <p:spPr>
          <a:xfrm>
            <a:off x="646200" y="860040"/>
            <a:ext cx="9949680" cy="4217760"/>
          </a:xfrm>
          <a:prstGeom prst="rect">
            <a:avLst/>
          </a:prstGeom>
          <a:noFill/>
          <a:ln>
            <a:noFill/>
          </a:ln>
        </p:spPr>
        <p:txBody>
          <a:bodyPr>
            <a:normAutofit/>
          </a:bodyPr>
          <a:p>
            <a:pPr marL="228600" indent="-228240">
              <a:lnSpc>
                <a:spcPct val="120000"/>
              </a:lnSpc>
              <a:spcBef>
                <a:spcPts val="1001"/>
              </a:spcBef>
              <a:buClr>
                <a:srgbClr val="000000"/>
              </a:buClr>
              <a:buFont typeface="Arial"/>
              <a:buChar char="•"/>
            </a:pPr>
            <a:r>
              <a:rPr b="0" lang="en-GB" sz="2800" spc="-1" strike="noStrike">
                <a:solidFill>
                  <a:srgbClr val="000000"/>
                </a:solidFill>
                <a:latin typeface="Times New Roman"/>
              </a:rPr>
              <a:t>Streamlit is a free and open-source framework for quickly creating and sharing visually appealing machine learning and data science web apps. It is a python-based library created primarily for machine learning developers.</a:t>
            </a:r>
            <a:endParaRPr b="0" lang="en-GB" sz="2800" spc="-1" strike="noStrike">
              <a:solidFill>
                <a:srgbClr val="000000"/>
              </a:solidFill>
              <a:latin typeface="Avenir Next LT Pro Light"/>
            </a:endParaRPr>
          </a:p>
          <a:p>
            <a:pPr marL="228600" indent="-228240">
              <a:lnSpc>
                <a:spcPct val="120000"/>
              </a:lnSpc>
              <a:spcBef>
                <a:spcPts val="1001"/>
              </a:spcBef>
              <a:buClr>
                <a:srgbClr val="000000"/>
              </a:buClr>
              <a:buFont typeface="Arial"/>
              <a:buChar char="•"/>
            </a:pPr>
            <a:r>
              <a:rPr b="0" lang="en-GB" sz="2800" spc="-1" strike="noStrike">
                <a:solidFill>
                  <a:srgbClr val="000000"/>
                </a:solidFill>
                <a:latin typeface="Times New Roman"/>
              </a:rPr>
              <a:t>As our project is ML, to deploy on streamlit, create a github repository which is containing all the files of ML. Now go to the Streamlit website and connect it with your ML github repository. Click on the new app button.</a:t>
            </a:r>
            <a:endParaRPr b="0" lang="en-GB" sz="2800" spc="-1" strike="noStrike">
              <a:solidFill>
                <a:srgbClr val="000000"/>
              </a:solidFill>
              <a:latin typeface="Avenir Next LT Pro Light"/>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1080" y="1440"/>
            <a:ext cx="9949680" cy="860040"/>
          </a:xfrm>
          <a:prstGeom prst="rect">
            <a:avLst/>
          </a:prstGeom>
          <a:noFill/>
          <a:ln>
            <a:noFill/>
          </a:ln>
        </p:spPr>
        <p:txBody>
          <a:bodyPr anchor="b">
            <a:normAutofit/>
          </a:bodyPr>
          <a:p>
            <a:pPr>
              <a:lnSpc>
                <a:spcPct val="110000"/>
              </a:lnSpc>
            </a:pPr>
            <a:r>
              <a:rPr b="1" lang="en-GB" sz="4400" spc="-1" strike="noStrike">
                <a:solidFill>
                  <a:srgbClr val="000000"/>
                </a:solidFill>
                <a:latin typeface="Times New Roman"/>
              </a:rPr>
              <a:t>Pandas:</a:t>
            </a:r>
            <a:endParaRPr b="0" lang="en-GB" sz="4400" spc="-1" strike="noStrike">
              <a:solidFill>
                <a:srgbClr val="000000"/>
              </a:solidFill>
              <a:latin typeface="Avenir Next LT Pro Light"/>
            </a:endParaRPr>
          </a:p>
        </p:txBody>
      </p:sp>
      <p:sp>
        <p:nvSpPr>
          <p:cNvPr id="94" name="TextShape 2"/>
          <p:cNvSpPr txBox="1"/>
          <p:nvPr/>
        </p:nvSpPr>
        <p:spPr>
          <a:xfrm>
            <a:off x="603000" y="860040"/>
            <a:ext cx="9949680" cy="4260600"/>
          </a:xfrm>
          <a:prstGeom prst="rect">
            <a:avLst/>
          </a:prstGeom>
          <a:noFill/>
          <a:ln>
            <a:noFill/>
          </a:ln>
        </p:spPr>
        <p:txBody>
          <a:bodyPr>
            <a:normAutofit/>
          </a:bodyPr>
          <a:p>
            <a:pPr marL="228600" indent="-228240">
              <a:lnSpc>
                <a:spcPct val="120000"/>
              </a:lnSpc>
              <a:spcBef>
                <a:spcPts val="1001"/>
              </a:spcBef>
              <a:buClr>
                <a:srgbClr val="000000"/>
              </a:buClr>
              <a:buFont typeface="Arial"/>
              <a:buChar char="•"/>
            </a:pPr>
            <a:r>
              <a:rPr b="0" lang="en-GB" sz="2800" spc="-1" strike="noStrike">
                <a:solidFill>
                  <a:srgbClr val="000000"/>
                </a:solidFill>
                <a:latin typeface="Times New Roman"/>
              </a:rPr>
              <a:t>Pandas is a Python library used for working with datasets. It has functions for analyzing, cleaning, exploring and manipulating data. The name "Pandas" has a reference to both "Panel Data" and "Python Data Analysis" and was created by Wes McKinney in 2008.</a:t>
            </a:r>
            <a:endParaRPr b="0" lang="en-GB" sz="2800" spc="-1" strike="noStrike">
              <a:solidFill>
                <a:srgbClr val="000000"/>
              </a:solidFill>
              <a:latin typeface="Avenir Next LT Pro Light"/>
            </a:endParaRPr>
          </a:p>
          <a:p>
            <a:pPr marL="228600" indent="-228240">
              <a:lnSpc>
                <a:spcPct val="120000"/>
              </a:lnSpc>
              <a:spcBef>
                <a:spcPts val="1001"/>
              </a:spcBef>
              <a:buClr>
                <a:srgbClr val="000000"/>
              </a:buClr>
              <a:buFont typeface="Arial"/>
              <a:buChar char="•"/>
            </a:pPr>
            <a:r>
              <a:rPr b="0" lang="en-GB" sz="2800" spc="-1" strike="noStrike">
                <a:solidFill>
                  <a:srgbClr val="000000"/>
                </a:solidFill>
                <a:latin typeface="Times New Roman"/>
              </a:rPr>
              <a:t>In our project, we are working with the course related datasets, pandas can be used for exploring the datasets, analyzing respective to requirements and manipulate the data in the datasets.</a:t>
            </a:r>
            <a:endParaRPr b="0" lang="en-GB" sz="2800" spc="-1" strike="noStrike">
              <a:solidFill>
                <a:srgbClr val="000000"/>
              </a:solidFill>
              <a:latin typeface="Avenir Next LT Pro Light"/>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1080" y="1440"/>
            <a:ext cx="9949680" cy="816840"/>
          </a:xfrm>
          <a:prstGeom prst="rect">
            <a:avLst/>
          </a:prstGeom>
          <a:noFill/>
          <a:ln>
            <a:noFill/>
          </a:ln>
        </p:spPr>
        <p:txBody>
          <a:bodyPr anchor="b">
            <a:normAutofit/>
          </a:bodyPr>
          <a:p>
            <a:pPr>
              <a:lnSpc>
                <a:spcPct val="110000"/>
              </a:lnSpc>
            </a:pPr>
            <a:r>
              <a:rPr b="1" lang="en-GB" sz="4400" spc="-1" strike="noStrike">
                <a:solidFill>
                  <a:srgbClr val="000000"/>
                </a:solidFill>
                <a:latin typeface="Times New Roman"/>
              </a:rPr>
              <a:t>CountVectorizer:</a:t>
            </a:r>
            <a:endParaRPr b="0" lang="en-GB" sz="4400" spc="-1" strike="noStrike">
              <a:solidFill>
                <a:srgbClr val="000000"/>
              </a:solidFill>
              <a:latin typeface="Avenir Next LT Pro Light"/>
            </a:endParaRPr>
          </a:p>
        </p:txBody>
      </p:sp>
      <p:sp>
        <p:nvSpPr>
          <p:cNvPr id="96" name="TextShape 2"/>
          <p:cNvSpPr txBox="1"/>
          <p:nvPr/>
        </p:nvSpPr>
        <p:spPr>
          <a:xfrm>
            <a:off x="603000" y="874440"/>
            <a:ext cx="9949680" cy="4447800"/>
          </a:xfrm>
          <a:prstGeom prst="rect">
            <a:avLst/>
          </a:prstGeom>
          <a:noFill/>
          <a:ln>
            <a:noFill/>
          </a:ln>
        </p:spPr>
        <p:txBody>
          <a:bodyPr>
            <a:normAutofit fontScale="97000"/>
          </a:bodyPr>
          <a:p>
            <a:pPr marL="228600" indent="-228240">
              <a:lnSpc>
                <a:spcPct val="120000"/>
              </a:lnSpc>
              <a:spcBef>
                <a:spcPts val="1001"/>
              </a:spcBef>
              <a:buClr>
                <a:srgbClr val="000000"/>
              </a:buClr>
              <a:buFont typeface="Arial"/>
              <a:buChar char="•"/>
            </a:pPr>
            <a:r>
              <a:rPr b="0" lang="en-GB" sz="2800" spc="-1" strike="noStrike">
                <a:solidFill>
                  <a:srgbClr val="000000"/>
                </a:solidFill>
                <a:latin typeface="Times New Roman"/>
              </a:rPr>
              <a:t>CountVectorizer converts a collection of text documents into a matrix where the rows represent the documents, and the columns represent the tokens(words or n-grams). It counts the occurences of each token in each token in each document, creating a "document-term matrix" with integer values representing the frequency of each token.</a:t>
            </a:r>
            <a:endParaRPr b="0" lang="en-GB" sz="2800" spc="-1" strike="noStrike">
              <a:solidFill>
                <a:srgbClr val="000000"/>
              </a:solidFill>
              <a:latin typeface="Avenir Next LT Pro Light"/>
            </a:endParaRPr>
          </a:p>
          <a:p>
            <a:pPr marL="228600" indent="-228240">
              <a:lnSpc>
                <a:spcPct val="120000"/>
              </a:lnSpc>
              <a:spcBef>
                <a:spcPts val="1001"/>
              </a:spcBef>
              <a:buClr>
                <a:srgbClr val="000000"/>
              </a:buClr>
              <a:buFont typeface="Arial"/>
              <a:buChar char="•"/>
            </a:pPr>
            <a:r>
              <a:rPr b="0" lang="en-GB" sz="2800" spc="-1" strike="noStrike">
                <a:solidFill>
                  <a:srgbClr val="000000"/>
                </a:solidFill>
                <a:latin typeface="Times New Roman"/>
              </a:rPr>
              <a:t>As per our project, the text documents can be converted into matrix form and it counts the occurences of each word in that matrix. </a:t>
            </a:r>
            <a:endParaRPr b="0" lang="en-GB" sz="2800" spc="-1" strike="noStrike">
              <a:solidFill>
                <a:srgbClr val="000000"/>
              </a:solidFill>
              <a:latin typeface="Avenir Next LT Pro Light"/>
            </a:endParaRPr>
          </a:p>
          <a:p>
            <a:pPr>
              <a:lnSpc>
                <a:spcPct val="120000"/>
              </a:lnSpc>
              <a:spcBef>
                <a:spcPts val="1001"/>
              </a:spcBef>
            </a:pPr>
            <a:endParaRPr b="0" lang="en-GB" sz="2800" spc="-1" strike="noStrike">
              <a:solidFill>
                <a:srgbClr val="000000"/>
              </a:solidFill>
              <a:latin typeface="Avenir Next LT Pro Light"/>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1080" y="1440"/>
            <a:ext cx="9949680" cy="788040"/>
          </a:xfrm>
          <a:prstGeom prst="rect">
            <a:avLst/>
          </a:prstGeom>
          <a:noFill/>
          <a:ln>
            <a:noFill/>
          </a:ln>
        </p:spPr>
        <p:txBody>
          <a:bodyPr anchor="b">
            <a:normAutofit/>
          </a:bodyPr>
          <a:p>
            <a:pPr>
              <a:lnSpc>
                <a:spcPct val="110000"/>
              </a:lnSpc>
            </a:pPr>
            <a:r>
              <a:rPr b="1" lang="en-GB" sz="4400" spc="-1" strike="noStrike">
                <a:solidFill>
                  <a:srgbClr val="000000"/>
                </a:solidFill>
                <a:latin typeface="Times New Roman"/>
              </a:rPr>
              <a:t>Cosine Similarity:</a:t>
            </a:r>
            <a:endParaRPr b="0" lang="en-GB" sz="4400" spc="-1" strike="noStrike">
              <a:solidFill>
                <a:srgbClr val="000000"/>
              </a:solidFill>
              <a:latin typeface="Avenir Next LT Pro Light"/>
            </a:endParaRPr>
          </a:p>
        </p:txBody>
      </p:sp>
      <p:sp>
        <p:nvSpPr>
          <p:cNvPr id="98" name="TextShape 2"/>
          <p:cNvSpPr txBox="1"/>
          <p:nvPr/>
        </p:nvSpPr>
        <p:spPr>
          <a:xfrm>
            <a:off x="502200" y="788400"/>
            <a:ext cx="9949680" cy="5396760"/>
          </a:xfrm>
          <a:prstGeom prst="rect">
            <a:avLst/>
          </a:prstGeom>
          <a:noFill/>
          <a:ln>
            <a:noFill/>
          </a:ln>
        </p:spPr>
        <p:txBody>
          <a:bodyPr>
            <a:normAutofit/>
          </a:bodyPr>
          <a:p>
            <a:pPr marL="228600" indent="-228240">
              <a:lnSpc>
                <a:spcPct val="120000"/>
              </a:lnSpc>
              <a:spcBef>
                <a:spcPts val="1001"/>
              </a:spcBef>
              <a:buClr>
                <a:srgbClr val="000000"/>
              </a:buClr>
              <a:buFont typeface="Arial"/>
              <a:buChar char="•"/>
            </a:pPr>
            <a:r>
              <a:rPr b="0" lang="en-GB" sz="2800" spc="-1" strike="noStrike">
                <a:solidFill>
                  <a:srgbClr val="000000"/>
                </a:solidFill>
                <a:latin typeface="Times New Roman"/>
              </a:rPr>
              <a:t>Scikit-learn offers simple and efficient tools for predictive data analysis and has a function to directly and efficiently compute cosine similarity.</a:t>
            </a:r>
            <a:endParaRPr b="0" lang="en-GB" sz="2800" spc="-1" strike="noStrike">
              <a:solidFill>
                <a:srgbClr val="000000"/>
              </a:solidFill>
              <a:latin typeface="Avenir Next LT Pro Light"/>
            </a:endParaRPr>
          </a:p>
          <a:p>
            <a:pPr marL="228600" indent="-228240">
              <a:lnSpc>
                <a:spcPct val="120000"/>
              </a:lnSpc>
              <a:spcBef>
                <a:spcPts val="1001"/>
              </a:spcBef>
              <a:buClr>
                <a:srgbClr val="000000"/>
              </a:buClr>
              <a:buFont typeface="Arial"/>
              <a:buChar char="•"/>
            </a:pPr>
            <a:r>
              <a:rPr b="0" lang="en-GB" sz="2800" spc="-1" strike="noStrike">
                <a:solidFill>
                  <a:srgbClr val="000000"/>
                </a:solidFill>
                <a:latin typeface="Times New Roman"/>
              </a:rPr>
              <a:t>Recommendation systems, to recommend similar items based on user preferences or to suggest similar users in social network applications. An example is to recommend the next page on product documentation based on the text similarity found.</a:t>
            </a:r>
            <a:endParaRPr b="0" lang="en-GB" sz="2800" spc="-1" strike="noStrike">
              <a:solidFill>
                <a:srgbClr val="000000"/>
              </a:solidFill>
              <a:latin typeface="Avenir Next LT Pro Light"/>
            </a:endParaRPr>
          </a:p>
          <a:p>
            <a:pPr marL="228600" indent="-228240">
              <a:lnSpc>
                <a:spcPct val="120000"/>
              </a:lnSpc>
              <a:spcBef>
                <a:spcPts val="1001"/>
              </a:spcBef>
              <a:buClr>
                <a:srgbClr val="000000"/>
              </a:buClr>
              <a:buFont typeface="Arial"/>
              <a:buChar char="•"/>
            </a:pPr>
            <a:r>
              <a:rPr b="0" lang="en-GB" sz="2800" spc="-1" strike="noStrike">
                <a:solidFill>
                  <a:srgbClr val="000000"/>
                </a:solidFill>
                <a:latin typeface="Times New Roman"/>
              </a:rPr>
              <a:t>If user searching for some course, for example user is searching for html, the similar suggestions will be recommend to the user using countvectorizer in our project.</a:t>
            </a:r>
            <a:endParaRPr b="0" lang="en-GB" sz="2800" spc="-1" strike="noStrike">
              <a:solidFill>
                <a:srgbClr val="000000"/>
              </a:solidFill>
              <a:latin typeface="Avenir Next LT Pro Light"/>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1080" y="1440"/>
            <a:ext cx="9949680" cy="744840"/>
          </a:xfrm>
          <a:prstGeom prst="rect">
            <a:avLst/>
          </a:prstGeom>
          <a:noFill/>
          <a:ln>
            <a:noFill/>
          </a:ln>
        </p:spPr>
        <p:txBody>
          <a:bodyPr anchor="b">
            <a:normAutofit fontScale="94000"/>
          </a:bodyPr>
          <a:p>
            <a:pPr>
              <a:lnSpc>
                <a:spcPct val="110000"/>
              </a:lnSpc>
            </a:pPr>
            <a:r>
              <a:rPr b="1" lang="en-GB" sz="4400" spc="-1" strike="noStrike">
                <a:solidFill>
                  <a:srgbClr val="000000"/>
                </a:solidFill>
                <a:latin typeface="Times New Roman"/>
              </a:rPr>
              <a:t>Jupyter Notebook:</a:t>
            </a:r>
            <a:endParaRPr b="0" lang="en-GB" sz="4400" spc="-1" strike="noStrike">
              <a:solidFill>
                <a:srgbClr val="000000"/>
              </a:solidFill>
              <a:latin typeface="Avenir Next LT Pro Light"/>
            </a:endParaRPr>
          </a:p>
        </p:txBody>
      </p:sp>
      <p:sp>
        <p:nvSpPr>
          <p:cNvPr id="100" name="TextShape 2"/>
          <p:cNvSpPr txBox="1"/>
          <p:nvPr/>
        </p:nvSpPr>
        <p:spPr>
          <a:xfrm>
            <a:off x="473400" y="745200"/>
            <a:ext cx="9949680" cy="3872520"/>
          </a:xfrm>
          <a:prstGeom prst="rect">
            <a:avLst/>
          </a:prstGeom>
          <a:noFill/>
          <a:ln>
            <a:noFill/>
          </a:ln>
        </p:spPr>
        <p:txBody>
          <a:bodyPr>
            <a:normAutofit/>
          </a:bodyPr>
          <a:p>
            <a:pPr marL="228600" indent="-228240">
              <a:lnSpc>
                <a:spcPct val="120000"/>
              </a:lnSpc>
              <a:spcBef>
                <a:spcPts val="1001"/>
              </a:spcBef>
              <a:buClr>
                <a:srgbClr val="000000"/>
              </a:buClr>
              <a:buFont typeface="Arial"/>
              <a:buChar char="•"/>
            </a:pPr>
            <a:r>
              <a:rPr b="0" lang="en-GB" sz="2800" spc="-1" strike="noStrike">
                <a:solidFill>
                  <a:srgbClr val="000000"/>
                </a:solidFill>
                <a:latin typeface="Times New Roman"/>
              </a:rPr>
              <a:t>A Jupyter notebook has two components : a front-end webpage and back-end kernel. The front-end webpage allows data scientists to enter programming code or text in rectangular "cells". The browser then passes the code to the back-end kernel which runs the code and returns the results.</a:t>
            </a:r>
            <a:endParaRPr b="0" lang="en-GB" sz="2800" spc="-1" strike="noStrike">
              <a:solidFill>
                <a:srgbClr val="000000"/>
              </a:solidFill>
              <a:latin typeface="Avenir Next LT Pro Light"/>
            </a:endParaRPr>
          </a:p>
          <a:p>
            <a:pPr marL="228600" indent="-228240">
              <a:lnSpc>
                <a:spcPct val="120000"/>
              </a:lnSpc>
              <a:spcBef>
                <a:spcPts val="1001"/>
              </a:spcBef>
              <a:buClr>
                <a:srgbClr val="000000"/>
              </a:buClr>
              <a:buFont typeface="Arial"/>
              <a:buChar char="•"/>
            </a:pPr>
            <a:r>
              <a:rPr b="0" lang="en-GB" sz="2800" spc="-1" strike="noStrike">
                <a:solidFill>
                  <a:srgbClr val="000000"/>
                </a:solidFill>
                <a:latin typeface="Times New Roman"/>
              </a:rPr>
              <a:t>We are working with python to build our ML project. To run the python code we use jupyter notebook.</a:t>
            </a:r>
            <a:endParaRPr b="0" lang="en-GB" sz="2800" spc="-1" strike="noStrike">
              <a:solidFill>
                <a:srgbClr val="000000"/>
              </a:solidFill>
              <a:latin typeface="Avenir Next LT Pro Light"/>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1080" y="1440"/>
            <a:ext cx="9949680" cy="788040"/>
          </a:xfrm>
          <a:prstGeom prst="rect">
            <a:avLst/>
          </a:prstGeom>
          <a:noFill/>
          <a:ln>
            <a:noFill/>
          </a:ln>
        </p:spPr>
        <p:txBody>
          <a:bodyPr anchor="b">
            <a:normAutofit/>
          </a:bodyPr>
          <a:p>
            <a:pPr>
              <a:lnSpc>
                <a:spcPct val="110000"/>
              </a:lnSpc>
            </a:pPr>
            <a:r>
              <a:rPr b="1" lang="en-GB" sz="4400" spc="-1" strike="noStrike">
                <a:solidFill>
                  <a:srgbClr val="000000"/>
                </a:solidFill>
                <a:latin typeface="Times New Roman"/>
              </a:rPr>
              <a:t>Python:</a:t>
            </a:r>
            <a:endParaRPr b="0" lang="en-GB" sz="4400" spc="-1" strike="noStrike">
              <a:solidFill>
                <a:srgbClr val="000000"/>
              </a:solidFill>
              <a:latin typeface="Avenir Next LT Pro Light"/>
            </a:endParaRPr>
          </a:p>
        </p:txBody>
      </p:sp>
      <p:sp>
        <p:nvSpPr>
          <p:cNvPr id="102" name="TextShape 2"/>
          <p:cNvSpPr txBox="1"/>
          <p:nvPr/>
        </p:nvSpPr>
        <p:spPr>
          <a:xfrm>
            <a:off x="660240" y="702000"/>
            <a:ext cx="10697400" cy="6158520"/>
          </a:xfrm>
          <a:prstGeom prst="rect">
            <a:avLst/>
          </a:prstGeom>
          <a:noFill/>
          <a:ln>
            <a:noFill/>
          </a:ln>
        </p:spPr>
        <p:txBody>
          <a:bodyPr>
            <a:normAutofit/>
          </a:bodyPr>
          <a:p>
            <a:pPr>
              <a:lnSpc>
                <a:spcPct val="120000"/>
              </a:lnSpc>
              <a:spcBef>
                <a:spcPts val="1001"/>
              </a:spcBef>
              <a:tabLst>
                <a:tab algn="l" pos="0"/>
              </a:tabLst>
            </a:pPr>
            <a:r>
              <a:rPr b="0" lang="en-GB" sz="2800" spc="-1" strike="noStrike">
                <a:solidFill>
                  <a:srgbClr val="000000"/>
                </a:solidFill>
                <a:latin typeface="Times New Roman"/>
              </a:rPr>
              <a:t>Python is a general-purpose, high-level programming language renowned for its readability, easy to use and extensive capabilities. These attributes make it a perfect choice for various domains, including machine learning.</a:t>
            </a:r>
            <a:endParaRPr b="0" lang="en-GB" sz="2800" spc="-1" strike="noStrike">
              <a:solidFill>
                <a:srgbClr val="000000"/>
              </a:solidFill>
              <a:latin typeface="Avenir Next LT Pro Light"/>
            </a:endParaRPr>
          </a:p>
          <a:p>
            <a:pPr>
              <a:lnSpc>
                <a:spcPct val="120000"/>
              </a:lnSpc>
              <a:spcBef>
                <a:spcPts val="1001"/>
              </a:spcBef>
              <a:tabLst>
                <a:tab algn="l" pos="0"/>
              </a:tabLst>
            </a:pPr>
            <a:r>
              <a:rPr b="1" lang="en-GB" sz="3200" spc="-1" strike="noStrike">
                <a:solidFill>
                  <a:srgbClr val="000000"/>
                </a:solidFill>
                <a:latin typeface="Times New Roman"/>
              </a:rPr>
              <a:t>Why to we use Python in Machine Learning Projects?</a:t>
            </a:r>
            <a:endParaRPr b="0" lang="en-GB" sz="3200" spc="-1" strike="noStrike">
              <a:solidFill>
                <a:srgbClr val="000000"/>
              </a:solidFill>
              <a:latin typeface="Avenir Next LT Pro Light"/>
            </a:endParaRPr>
          </a:p>
          <a:p>
            <a:pPr marL="457200" indent="-456840">
              <a:lnSpc>
                <a:spcPct val="120000"/>
              </a:lnSpc>
              <a:spcBef>
                <a:spcPts val="1001"/>
              </a:spcBef>
              <a:buClr>
                <a:srgbClr val="000000"/>
              </a:buClr>
              <a:buFont typeface="Arial"/>
              <a:buChar char="•"/>
              <a:tabLst>
                <a:tab algn="l" pos="0"/>
              </a:tabLst>
            </a:pPr>
            <a:r>
              <a:rPr b="1" lang="en-GB" sz="2800" spc="-1" strike="noStrike">
                <a:solidFill>
                  <a:srgbClr val="000000"/>
                </a:solidFill>
                <a:latin typeface="Times New Roman"/>
              </a:rPr>
              <a:t>Easy to learn and use: </a:t>
            </a:r>
            <a:r>
              <a:rPr b="0" lang="en-GB" sz="2800" spc="-1" strike="noStrike">
                <a:solidFill>
                  <a:srgbClr val="000000"/>
                </a:solidFill>
                <a:latin typeface="Times New Roman"/>
              </a:rPr>
              <a:t>Clear syntax makes coding and understanding code a breeze.</a:t>
            </a:r>
            <a:endParaRPr b="0" lang="en-GB" sz="2800" spc="-1" strike="noStrike">
              <a:solidFill>
                <a:srgbClr val="000000"/>
              </a:solidFill>
              <a:latin typeface="Avenir Next LT Pro Light"/>
            </a:endParaRPr>
          </a:p>
          <a:p>
            <a:pPr marL="457200" indent="-456840">
              <a:lnSpc>
                <a:spcPct val="120000"/>
              </a:lnSpc>
              <a:spcBef>
                <a:spcPts val="1001"/>
              </a:spcBef>
              <a:buClr>
                <a:srgbClr val="000000"/>
              </a:buClr>
              <a:buFont typeface="Arial"/>
              <a:buChar char="•"/>
              <a:tabLst>
                <a:tab algn="l" pos="0"/>
              </a:tabLst>
            </a:pPr>
            <a:r>
              <a:rPr b="1" lang="en-GB" sz="2800" spc="-1" strike="noStrike">
                <a:solidFill>
                  <a:srgbClr val="000000"/>
                </a:solidFill>
                <a:latin typeface="Times New Roman"/>
              </a:rPr>
              <a:t>Powerful libraries:</a:t>
            </a:r>
            <a:r>
              <a:rPr b="0" lang="en-GB" sz="2800" spc="-1" strike="noStrike">
                <a:solidFill>
                  <a:srgbClr val="000000"/>
                </a:solidFill>
                <a:latin typeface="Times New Roman"/>
              </a:rPr>
              <a:t> Numpy, Pandas, Scikit-learn, TensorFlow and pyTorch provide tools for all your machine learning needs.</a:t>
            </a:r>
            <a:endParaRPr b="0" lang="en-GB" sz="2800" spc="-1" strike="noStrike">
              <a:solidFill>
                <a:srgbClr val="000000"/>
              </a:solidFill>
              <a:latin typeface="Avenir Next LT Pro Light"/>
            </a:endParaRPr>
          </a:p>
          <a:p>
            <a:pPr marL="457200" indent="-456840">
              <a:lnSpc>
                <a:spcPct val="120000"/>
              </a:lnSpc>
              <a:spcBef>
                <a:spcPts val="1001"/>
              </a:spcBef>
              <a:buClr>
                <a:srgbClr val="000000"/>
              </a:buClr>
              <a:buFont typeface="Arial"/>
              <a:buChar char="•"/>
              <a:tabLst>
                <a:tab algn="l" pos="0"/>
              </a:tabLst>
            </a:pPr>
            <a:r>
              <a:rPr b="1" lang="en-GB" sz="2800" spc="-1" strike="noStrike">
                <a:solidFill>
                  <a:srgbClr val="000000"/>
                </a:solidFill>
                <a:latin typeface="Times New Roman"/>
              </a:rPr>
              <a:t>Fast prototyping:</a:t>
            </a:r>
            <a:r>
              <a:rPr b="0" lang="en-GB" sz="2800" spc="-1" strike="noStrike">
                <a:solidFill>
                  <a:srgbClr val="000000"/>
                </a:solidFill>
                <a:latin typeface="Times New Roman"/>
              </a:rPr>
              <a:t> Experiment quickly with different approaches.</a:t>
            </a:r>
            <a:endParaRPr b="0" lang="en-GB" sz="2800" spc="-1" strike="noStrike">
              <a:solidFill>
                <a:srgbClr val="000000"/>
              </a:solidFill>
              <a:latin typeface="Avenir Next LT Pro Light"/>
            </a:endParaRPr>
          </a:p>
          <a:p>
            <a:pPr marL="457200" indent="-456840">
              <a:lnSpc>
                <a:spcPct val="120000"/>
              </a:lnSpc>
              <a:spcBef>
                <a:spcPts val="1001"/>
              </a:spcBef>
              <a:buClr>
                <a:srgbClr val="000000"/>
              </a:buClr>
              <a:buFont typeface="Arial"/>
              <a:buChar char="•"/>
              <a:tabLst>
                <a:tab algn="l" pos="0"/>
              </a:tabLst>
            </a:pPr>
            <a:r>
              <a:rPr b="1" lang="en-GB" sz="2800" spc="-1" strike="noStrike">
                <a:solidFill>
                  <a:srgbClr val="000000"/>
                </a:solidFill>
                <a:latin typeface="Times New Roman"/>
              </a:rPr>
              <a:t>Large community:</a:t>
            </a:r>
            <a:r>
              <a:rPr b="0" lang="en-GB" sz="2800" spc="-1" strike="noStrike">
                <a:solidFill>
                  <a:srgbClr val="000000"/>
                </a:solidFill>
                <a:latin typeface="Times New Roman"/>
              </a:rPr>
              <a:t> Plenty of help and resources available.</a:t>
            </a:r>
            <a:endParaRPr b="0" lang="en-GB" sz="2800" spc="-1" strike="noStrike">
              <a:solidFill>
                <a:srgbClr val="000000"/>
              </a:solidFill>
              <a:latin typeface="Avenir Next LT Pro Light"/>
            </a:endParaRPr>
          </a:p>
          <a:p>
            <a:pPr marL="457200" indent="-456840">
              <a:lnSpc>
                <a:spcPct val="120000"/>
              </a:lnSpc>
              <a:spcBef>
                <a:spcPts val="1001"/>
              </a:spcBef>
              <a:buClr>
                <a:srgbClr val="000000"/>
              </a:buClr>
              <a:buFont typeface="Arial"/>
              <a:buChar char="•"/>
              <a:tabLst>
                <a:tab algn="l" pos="0"/>
              </a:tabLst>
            </a:pPr>
            <a:r>
              <a:rPr b="1" lang="en-GB" sz="2800" spc="-1" strike="noStrike">
                <a:solidFill>
                  <a:srgbClr val="000000"/>
                </a:solidFill>
                <a:latin typeface="Times New Roman"/>
              </a:rPr>
              <a:t>Cross-platforms: </a:t>
            </a:r>
            <a:r>
              <a:rPr b="0" lang="en-GB" sz="2800" spc="-1" strike="noStrike">
                <a:solidFill>
                  <a:srgbClr val="000000"/>
                </a:solidFill>
                <a:latin typeface="Times New Roman"/>
              </a:rPr>
              <a:t>Runs on different operating systems without hassle.</a:t>
            </a:r>
            <a:endParaRPr b="0" lang="en-GB" sz="2800" spc="-1" strike="noStrike">
              <a:solidFill>
                <a:srgbClr val="000000"/>
              </a:solidFill>
              <a:latin typeface="Avenir Next LT Pro Light"/>
            </a:endParaRPr>
          </a:p>
          <a:p>
            <a:pPr>
              <a:lnSpc>
                <a:spcPct val="120000"/>
              </a:lnSpc>
              <a:spcBef>
                <a:spcPts val="1001"/>
              </a:spcBef>
              <a:tabLst>
                <a:tab algn="l" pos="0"/>
              </a:tabLst>
            </a:pPr>
            <a:endParaRPr b="0" lang="en-GB" sz="2800" spc="-1" strike="noStrike">
              <a:solidFill>
                <a:srgbClr val="000000"/>
              </a:solidFill>
              <a:latin typeface="Avenir Next LT Pro Light"/>
            </a:endParaRPr>
          </a:p>
          <a:p>
            <a:pPr>
              <a:lnSpc>
                <a:spcPct val="120000"/>
              </a:lnSpc>
              <a:spcBef>
                <a:spcPts val="1001"/>
              </a:spcBef>
              <a:tabLst>
                <a:tab algn="l" pos="0"/>
              </a:tabLst>
            </a:pPr>
            <a:endParaRPr b="0" lang="en-GB" sz="2800" spc="-1" strike="noStrike">
              <a:solidFill>
                <a:srgbClr val="000000"/>
              </a:solidFill>
              <a:latin typeface="Avenir Next LT Pro Light"/>
            </a:endParaRPr>
          </a:p>
          <a:p>
            <a:pPr>
              <a:lnSpc>
                <a:spcPct val="120000"/>
              </a:lnSpc>
              <a:spcBef>
                <a:spcPts val="1001"/>
              </a:spcBef>
              <a:tabLst>
                <a:tab algn="l" pos="0"/>
              </a:tabLst>
            </a:pPr>
            <a:endParaRPr b="0" lang="en-GB" sz="2800" spc="-1" strike="noStrike">
              <a:solidFill>
                <a:srgbClr val="000000"/>
              </a:solidFill>
              <a:latin typeface="Avenir Next LT Pro Light"/>
            </a:endParaRPr>
          </a:p>
          <a:p>
            <a:pPr>
              <a:lnSpc>
                <a:spcPct val="120000"/>
              </a:lnSpc>
              <a:spcBef>
                <a:spcPts val="1001"/>
              </a:spcBef>
              <a:tabLst>
                <a:tab algn="l" pos="0"/>
              </a:tabLst>
            </a:pPr>
            <a:endParaRPr b="0" lang="en-GB" sz="2800" spc="-1" strike="noStrike">
              <a:solidFill>
                <a:srgbClr val="000000"/>
              </a:solidFill>
              <a:latin typeface="Avenir Next LT Pro Light"/>
            </a:endParaRPr>
          </a:p>
          <a:p>
            <a:pPr>
              <a:lnSpc>
                <a:spcPct val="120000"/>
              </a:lnSpc>
              <a:spcBef>
                <a:spcPts val="1001"/>
              </a:spcBef>
              <a:tabLst>
                <a:tab algn="l" pos="0"/>
              </a:tabLst>
            </a:pPr>
            <a:endParaRPr b="0" lang="en-GB" sz="2800" spc="-1" strike="noStrike">
              <a:solidFill>
                <a:srgbClr val="000000"/>
              </a:solidFill>
              <a:latin typeface="Avenir Next LT Pro Light"/>
            </a:endParaRPr>
          </a:p>
          <a:p>
            <a:pPr>
              <a:lnSpc>
                <a:spcPct val="120000"/>
              </a:lnSpc>
              <a:spcBef>
                <a:spcPts val="1001"/>
              </a:spcBef>
              <a:tabLst>
                <a:tab algn="l" pos="0"/>
              </a:tabLst>
            </a:pPr>
            <a:endParaRPr b="0" lang="en-GB" sz="2800" spc="-1" strike="noStrike">
              <a:solidFill>
                <a:srgbClr val="000000"/>
              </a:solidFill>
              <a:latin typeface="Avenir Next LT Pro Light"/>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1080" y="1440"/>
            <a:ext cx="9949680" cy="802440"/>
          </a:xfrm>
          <a:prstGeom prst="rect">
            <a:avLst/>
          </a:prstGeom>
          <a:noFill/>
          <a:ln>
            <a:noFill/>
          </a:ln>
        </p:spPr>
        <p:txBody>
          <a:bodyPr anchor="b">
            <a:normAutofit/>
          </a:bodyPr>
          <a:p>
            <a:pPr>
              <a:lnSpc>
                <a:spcPct val="110000"/>
              </a:lnSpc>
            </a:pPr>
            <a:r>
              <a:rPr b="1" lang="en-GB" sz="4400" spc="-1" strike="noStrike">
                <a:solidFill>
                  <a:srgbClr val="000000"/>
                </a:solidFill>
                <a:latin typeface="Times New Roman"/>
              </a:rPr>
              <a:t>Machine Learning:</a:t>
            </a:r>
            <a:endParaRPr b="0" lang="en-GB" sz="4400" spc="-1" strike="noStrike">
              <a:solidFill>
                <a:srgbClr val="000000"/>
              </a:solidFill>
              <a:latin typeface="Avenir Next LT Pro Light"/>
            </a:endParaRPr>
          </a:p>
        </p:txBody>
      </p:sp>
      <p:sp>
        <p:nvSpPr>
          <p:cNvPr id="104" name="TextShape 2"/>
          <p:cNvSpPr txBox="1"/>
          <p:nvPr/>
        </p:nvSpPr>
        <p:spPr>
          <a:xfrm>
            <a:off x="646200" y="802800"/>
            <a:ext cx="11373120" cy="6058080"/>
          </a:xfrm>
          <a:prstGeom prst="rect">
            <a:avLst/>
          </a:prstGeom>
          <a:noFill/>
          <a:ln>
            <a:noFill/>
          </a:ln>
        </p:spPr>
        <p:txBody>
          <a:bodyPr>
            <a:normAutofit/>
          </a:bodyPr>
          <a:p>
            <a:pPr>
              <a:lnSpc>
                <a:spcPct val="120000"/>
              </a:lnSpc>
              <a:spcBef>
                <a:spcPts val="1001"/>
              </a:spcBef>
              <a:tabLst>
                <a:tab algn="l" pos="0"/>
              </a:tabLst>
            </a:pPr>
            <a:r>
              <a:rPr b="0" lang="en-GB" sz="2800" spc="-1" strike="noStrike">
                <a:solidFill>
                  <a:srgbClr val="000000"/>
                </a:solidFill>
                <a:latin typeface="Times New Roman"/>
              </a:rPr>
              <a:t>Machine learning is a subset of AI, which uses algorithms that learn from data to make predictions. These predictions can be generated through supervised learning, where algorithms learn patterns from existing data or unsupervised learning, where they discover general patterns in data.</a:t>
            </a:r>
            <a:endParaRPr b="0" lang="en-GB" sz="2800" spc="-1" strike="noStrike">
              <a:solidFill>
                <a:srgbClr val="000000"/>
              </a:solidFill>
              <a:latin typeface="Avenir Next LT Pro Light"/>
            </a:endParaRPr>
          </a:p>
          <a:p>
            <a:pPr>
              <a:lnSpc>
                <a:spcPct val="120000"/>
              </a:lnSpc>
              <a:spcBef>
                <a:spcPts val="1001"/>
              </a:spcBef>
              <a:tabLst>
                <a:tab algn="l" pos="0"/>
              </a:tabLst>
            </a:pPr>
            <a:r>
              <a:rPr b="1" lang="en-GB" sz="3200" spc="-1" strike="noStrike">
                <a:solidFill>
                  <a:srgbClr val="000000"/>
                </a:solidFill>
                <a:latin typeface="Times New Roman"/>
              </a:rPr>
              <a:t>Types of Machine Learning:</a:t>
            </a:r>
            <a:endParaRPr b="0" lang="en-GB" sz="3200" spc="-1" strike="noStrike">
              <a:solidFill>
                <a:srgbClr val="000000"/>
              </a:solidFill>
              <a:latin typeface="Avenir Next LT Pro Light"/>
            </a:endParaRPr>
          </a:p>
          <a:p>
            <a:pPr marL="514440" indent="-514080">
              <a:lnSpc>
                <a:spcPct val="120000"/>
              </a:lnSpc>
              <a:spcBef>
                <a:spcPts val="1001"/>
              </a:spcBef>
              <a:buClr>
                <a:srgbClr val="000000"/>
              </a:buClr>
              <a:buFont typeface="Arial"/>
              <a:buAutoNum type="arabicPeriod"/>
              <a:tabLst>
                <a:tab algn="l" pos="0"/>
              </a:tabLst>
            </a:pPr>
            <a:r>
              <a:rPr b="0" lang="en-GB" sz="2800" spc="-1" strike="noStrike">
                <a:solidFill>
                  <a:srgbClr val="000000"/>
                </a:solidFill>
                <a:latin typeface="Times New Roman"/>
              </a:rPr>
              <a:t>Supervised Learning</a:t>
            </a:r>
            <a:endParaRPr b="0" lang="en-GB" sz="2800" spc="-1" strike="noStrike">
              <a:solidFill>
                <a:srgbClr val="000000"/>
              </a:solidFill>
              <a:latin typeface="Avenir Next LT Pro Light"/>
            </a:endParaRPr>
          </a:p>
          <a:p>
            <a:pPr marL="514440" indent="-514080">
              <a:lnSpc>
                <a:spcPct val="120000"/>
              </a:lnSpc>
              <a:spcBef>
                <a:spcPts val="1001"/>
              </a:spcBef>
              <a:buClr>
                <a:srgbClr val="000000"/>
              </a:buClr>
              <a:buFont typeface="Arial"/>
              <a:buAutoNum type="arabicPeriod"/>
              <a:tabLst>
                <a:tab algn="l" pos="0"/>
              </a:tabLst>
            </a:pPr>
            <a:r>
              <a:rPr b="0" lang="en-GB" sz="2800" spc="-1" strike="noStrike">
                <a:solidFill>
                  <a:srgbClr val="000000"/>
                </a:solidFill>
                <a:latin typeface="Times New Roman"/>
              </a:rPr>
              <a:t>Unsupervised Learning</a:t>
            </a:r>
            <a:endParaRPr b="0" lang="en-GB" sz="2800" spc="-1" strike="noStrike">
              <a:solidFill>
                <a:srgbClr val="000000"/>
              </a:solidFill>
              <a:latin typeface="Avenir Next LT Pro Light"/>
            </a:endParaRPr>
          </a:p>
          <a:p>
            <a:pPr marL="514440" indent="-514080">
              <a:lnSpc>
                <a:spcPct val="120000"/>
              </a:lnSpc>
              <a:spcBef>
                <a:spcPts val="1001"/>
              </a:spcBef>
              <a:buClr>
                <a:srgbClr val="000000"/>
              </a:buClr>
              <a:buFont typeface="Arial"/>
              <a:buAutoNum type="arabicPeriod"/>
              <a:tabLst>
                <a:tab algn="l" pos="0"/>
              </a:tabLst>
            </a:pPr>
            <a:r>
              <a:rPr b="0" lang="en-GB" sz="2800" spc="-1" strike="noStrike">
                <a:solidFill>
                  <a:srgbClr val="000000"/>
                </a:solidFill>
                <a:latin typeface="Times New Roman"/>
              </a:rPr>
              <a:t>Reinforcement Learning</a:t>
            </a:r>
            <a:endParaRPr b="0" lang="en-GB" sz="2800" spc="-1" strike="noStrike">
              <a:solidFill>
                <a:srgbClr val="000000"/>
              </a:solidFill>
              <a:latin typeface="Avenir Next LT Pro Light"/>
            </a:endParaRPr>
          </a:p>
          <a:p>
            <a:pPr>
              <a:lnSpc>
                <a:spcPct val="120000"/>
              </a:lnSpc>
              <a:spcBef>
                <a:spcPts val="1001"/>
              </a:spcBef>
              <a:tabLst>
                <a:tab algn="l" pos="0"/>
              </a:tabLst>
            </a:pPr>
            <a:endParaRPr b="0" lang="en-GB" sz="2800" spc="-1" strike="noStrike">
              <a:solidFill>
                <a:srgbClr val="000000"/>
              </a:solidFill>
              <a:latin typeface="Avenir Next LT Pro Light"/>
            </a:endParaRPr>
          </a:p>
        </p:txBody>
      </p:sp>
      <p:pic>
        <p:nvPicPr>
          <p:cNvPr id="105" name="Picture 3" descr="A diagram of machine learning"/>
          <p:cNvPicPr/>
          <p:nvPr/>
        </p:nvPicPr>
        <p:blipFill>
          <a:blip r:embed="rId1"/>
          <a:stretch/>
        </p:blipFill>
        <p:spPr>
          <a:xfrm>
            <a:off x="5491440" y="3111120"/>
            <a:ext cx="5349600" cy="329508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646200" y="673200"/>
            <a:ext cx="10898640" cy="6072480"/>
          </a:xfrm>
          <a:prstGeom prst="rect">
            <a:avLst/>
          </a:prstGeom>
          <a:noFill/>
          <a:ln>
            <a:noFill/>
          </a:ln>
        </p:spPr>
        <p:txBody>
          <a:bodyPr>
            <a:normAutofit/>
          </a:bodyPr>
          <a:p>
            <a:pPr marL="228600" indent="-228240">
              <a:lnSpc>
                <a:spcPct val="120000"/>
              </a:lnSpc>
              <a:spcBef>
                <a:spcPts val="1001"/>
              </a:spcBef>
              <a:buClr>
                <a:srgbClr val="000000"/>
              </a:buClr>
              <a:buFont typeface="Arial"/>
              <a:buChar char="•"/>
            </a:pPr>
            <a:r>
              <a:rPr b="1" lang="en-GB" sz="2800" spc="-1" strike="noStrike">
                <a:solidFill>
                  <a:srgbClr val="000000"/>
                </a:solidFill>
                <a:latin typeface="Times New Roman"/>
              </a:rPr>
              <a:t>Supervised Learning: </a:t>
            </a:r>
            <a:r>
              <a:rPr b="0" lang="en-GB" sz="2800" spc="-1" strike="noStrike">
                <a:solidFill>
                  <a:srgbClr val="000000"/>
                </a:solidFill>
                <a:latin typeface="Times New Roman"/>
              </a:rPr>
              <a:t>learns a mapping from inputs to desired outputs using labeled data (teacher showing student classified examples).</a:t>
            </a:r>
            <a:endParaRPr b="0" lang="en-GB" sz="2800" spc="-1" strike="noStrike">
              <a:solidFill>
                <a:srgbClr val="000000"/>
              </a:solidFill>
              <a:latin typeface="Avenir Next LT Pro Light"/>
            </a:endParaRPr>
          </a:p>
          <a:p>
            <a:pPr marL="228600" indent="-228240">
              <a:lnSpc>
                <a:spcPct val="120000"/>
              </a:lnSpc>
              <a:spcBef>
                <a:spcPts val="1001"/>
              </a:spcBef>
              <a:buClr>
                <a:srgbClr val="000000"/>
              </a:buClr>
              <a:buFont typeface="Arial"/>
              <a:buChar char="•"/>
            </a:pPr>
            <a:r>
              <a:rPr b="1" lang="en-GB" sz="2800" spc="-1" strike="noStrike">
                <a:solidFill>
                  <a:srgbClr val="000000"/>
                </a:solidFill>
                <a:latin typeface="Times New Roman"/>
              </a:rPr>
              <a:t>Unsupervised Learning:</a:t>
            </a:r>
            <a:r>
              <a:rPr b="0" lang="en-GB" sz="2800" spc="-1" strike="noStrike">
                <a:solidFill>
                  <a:srgbClr val="000000"/>
                </a:solidFill>
                <a:latin typeface="Times New Roman"/>
              </a:rPr>
              <a:t> Finds hidden patterns or structures in unlabeled data (student grouping similar objects without labels).</a:t>
            </a:r>
            <a:endParaRPr b="0" lang="en-GB" sz="2800" spc="-1" strike="noStrike">
              <a:solidFill>
                <a:srgbClr val="000000"/>
              </a:solidFill>
              <a:latin typeface="Avenir Next LT Pro Light"/>
            </a:endParaRPr>
          </a:p>
          <a:p>
            <a:pPr marL="228600" indent="-228240">
              <a:lnSpc>
                <a:spcPct val="120000"/>
              </a:lnSpc>
              <a:spcBef>
                <a:spcPts val="1001"/>
              </a:spcBef>
              <a:buClr>
                <a:srgbClr val="000000"/>
              </a:buClr>
              <a:buFont typeface="Arial"/>
              <a:buChar char="•"/>
            </a:pPr>
            <a:r>
              <a:rPr b="1" lang="en-GB" sz="2800" spc="-1" strike="noStrike">
                <a:solidFill>
                  <a:srgbClr val="000000"/>
                </a:solidFill>
                <a:latin typeface="Times New Roman"/>
              </a:rPr>
              <a:t>Reinforcement Learning: </a:t>
            </a:r>
            <a:r>
              <a:rPr b="0" lang="en-GB" sz="2800" spc="-1" strike="noStrike">
                <a:solidFill>
                  <a:srgbClr val="000000"/>
                </a:solidFill>
                <a:latin typeface="Times New Roman"/>
              </a:rPr>
              <a:t>Learns by interacting with an environment through trial and error to maximize rewards (animal learning through positive reinforcement).</a:t>
            </a:r>
            <a:endParaRPr b="0" lang="en-GB" sz="2800" spc="-1" strike="noStrike">
              <a:solidFill>
                <a:srgbClr val="000000"/>
              </a:solidFill>
              <a:latin typeface="Avenir Next LT Pro Light"/>
            </a:endParaRPr>
          </a:p>
          <a:p>
            <a:pPr marL="228600" indent="-228240">
              <a:lnSpc>
                <a:spcPct val="120000"/>
              </a:lnSpc>
              <a:spcBef>
                <a:spcPts val="1001"/>
              </a:spcBef>
              <a:buClr>
                <a:srgbClr val="000000"/>
              </a:buClr>
              <a:buFont typeface="Arial"/>
              <a:buChar char="•"/>
            </a:pPr>
            <a:r>
              <a:rPr b="1" lang="en-GB" sz="2800" spc="-1" strike="noStrike">
                <a:solidFill>
                  <a:srgbClr val="000000"/>
                </a:solidFill>
                <a:latin typeface="Times New Roman"/>
              </a:rPr>
              <a:t>Semi-supervised Learning:</a:t>
            </a:r>
            <a:r>
              <a:rPr b="0" lang="en-GB" sz="2800" spc="-1" strike="noStrike">
                <a:solidFill>
                  <a:srgbClr val="000000"/>
                </a:solidFill>
                <a:latin typeface="Times New Roman"/>
              </a:rPr>
              <a:t> Combines labeled and unlabeled data for learning often to improve effieciency(student learning with some labeled and some unlabeled examples).</a:t>
            </a:r>
            <a:endParaRPr b="0" lang="en-GB" sz="2800" spc="-1" strike="noStrike">
              <a:solidFill>
                <a:srgbClr val="000000"/>
              </a:solidFill>
              <a:latin typeface="Avenir Next LT Pro Light"/>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b3843"/>
      </a:dk2>
      <a:lt2>
        <a:srgbClr val="f2f3f1"/>
      </a:lt2>
      <a:accent1>
        <a:srgbClr val="7a8592"/>
      </a:accent1>
      <a:accent2>
        <a:srgbClr val="8c8c96"/>
      </a:accent2>
      <a:accent3>
        <a:srgbClr val="7a6c76"/>
      </a:accent3>
      <a:accent4>
        <a:srgbClr val="a7aa9d"/>
      </a:accent4>
      <a:accent5>
        <a:srgbClr val="63787f"/>
      </a:accent5>
      <a:accent6>
        <a:srgbClr val="889da5"/>
      </a:accent6>
      <a:hlink>
        <a:srgbClr val="71819b"/>
      </a:hlink>
      <a:folHlink>
        <a:srgbClr val="7e8b8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b3843"/>
      </a:dk2>
      <a:lt2>
        <a:srgbClr val="f2f3f1"/>
      </a:lt2>
      <a:accent1>
        <a:srgbClr val="7a8592"/>
      </a:accent1>
      <a:accent2>
        <a:srgbClr val="8c8c96"/>
      </a:accent2>
      <a:accent3>
        <a:srgbClr val="7a6c76"/>
      </a:accent3>
      <a:accent4>
        <a:srgbClr val="a7aa9d"/>
      </a:accent4>
      <a:accent5>
        <a:srgbClr val="63787f"/>
      </a:accent5>
      <a:accent6>
        <a:srgbClr val="889da5"/>
      </a:accent6>
      <a:hlink>
        <a:srgbClr val="71819b"/>
      </a:hlink>
      <a:folHlink>
        <a:srgbClr val="7e8b8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2</TotalTime>
  <Application>LibreOffice/6.4.7.2$Linux_X86_64 LibreOffice_project/40$Build-2</Applicat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2024-03-30T13:35:36Z</dcterms:created>
  <dc:creator/>
  <dc:description/>
  <dc:language>en-IN</dc:language>
  <cp:lastModifiedBy/>
  <dcterms:modified xsi:type="dcterms:W3CDTF">2024-03-30T23:10:47Z</dcterms:modified>
  <cp:revision>637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14</vt:i4>
  </property>
</Properties>
</file>