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vwnRGtHpMbeZ+DVwc7WWCIQZ6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CFDEE8E6-A584-A254-E05D-6F299174B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01C452E7-2589-C5F9-40FE-6BDB4588B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94A05E70-7C77-B91E-8B4B-AB87474D5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5FB86A19-DC5A-6751-A262-778935E8B0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248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11727F3-995E-BCF5-0FC0-0FB1713A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6F8D9016-456F-5489-9A12-8D1285876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005B7239-14AA-1EE2-708C-FB0C291CB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5BF5B205-6731-4D0D-32DC-7A9EB100D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80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9C4B561C-E97A-E79E-2C9E-3D9BD5A0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0078049E-51D3-D303-FBB4-6CE80DF88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317DA2CC-B1E8-2809-FC28-E239A6849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87A54A0E-649B-FBFC-6649-752B379EE4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27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||Jai Sri Gurudev ||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Adichunchanagiri Shikshana Trust</a:t>
            </a:r>
            <a:r>
              <a:rPr lang="en-US" sz="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(R.)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SJC INSTITUTE OF TECHNOLOGY</a:t>
            </a:r>
            <a:br>
              <a:rPr lang="en-US" sz="1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Autonomous Institution under VTU from 2024-25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AICTE Approved, Accredited by NBA(CSE,ISE,ECE,ME,CV,AE) NAAC with A+ grade, QS I-Gauge Gold rated 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P.B. No. 20, B.B. Road,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Chikkaballapur- 562101, Karnataka.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0" y="1500174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endParaRPr sz="3500" b="1" dirty="0">
              <a:solidFill>
                <a:srgbClr val="595959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Project- BCI685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  </a:t>
            </a:r>
            <a:endParaRPr b="1" dirty="0">
              <a:solidFill>
                <a:srgbClr val="3333CC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3333CC"/>
              </a:buClr>
              <a:buSzPts val="3200"/>
              <a:buNone/>
            </a:pPr>
            <a:r>
              <a:rPr lang="en-US" sz="3400" b="1" dirty="0">
                <a:solidFill>
                  <a:srgbClr val="3333C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Simulation Framework for Autonomous Vehicles</a:t>
            </a:r>
            <a:r>
              <a:rPr lang="en-US" sz="3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400" b="1" dirty="0">
                <a:solidFill>
                  <a:srgbClr val="3333C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”</a:t>
            </a:r>
            <a:endParaRPr sz="3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spcBef>
                <a:spcPts val="407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Presented by:</a:t>
            </a:r>
            <a:endParaRPr sz="2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PRIYANSHU KUMAR 	              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PUSHPAK CHAKRABORTY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RAJATH K M		           	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TRUPTI GARWAD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           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946"/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		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1" name="Google Shape;91;p1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21429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0" y="150017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3" name="Google Shape;93;p1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94;p1"/>
          <p:cNvSpPr txBox="1"/>
          <p:nvPr/>
        </p:nvSpPr>
        <p:spPr>
          <a:xfrm>
            <a:off x="5723774" y="3355974"/>
            <a:ext cx="35004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Under the guidance of :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5359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Prof. Muniraju 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Assistant Professor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Dept. of AI &amp; ML, SJCIT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95" name="Google Shape;95;p1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586" y="285728"/>
            <a:ext cx="1071570" cy="10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C:\Users\welco_koih58\Downloads\WhatsApp Image 2024-11-12 at 9.06.30 AM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2462" y="1928802"/>
            <a:ext cx="1071538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57158" y="1571612"/>
            <a:ext cx="8786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&amp; MACHINE LEARNING</a:t>
            </a:r>
            <a:endParaRPr sz="1800" b="1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AF517420-A9F6-4DF9-78D0-84F502E8B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9888FE6E-533F-01F0-ECAF-B660F2AFCA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262626"/>
              </a:buClr>
              <a:buSzPts val="1000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br>
              <a:rPr lang="en-US" sz="1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 dirty="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2241FD18-9E0E-5F65-C3AA-50D69A58D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7412" y="2664220"/>
            <a:ext cx="4829175" cy="76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8479CF93-5BE0-231B-9FA2-4E5C7A1BC9B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9685F66C-4AC1-01C8-6405-D541749D95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00394E2F-AEC0-7933-55DD-4674D0456F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3E1004F2-7F23-5E85-A229-11B5FB412795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129DB643-7D6A-B53F-3689-E73FA7779ABC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2FF939F1-CE70-BC57-D12E-3EB2D8DB04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11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1"/>
          </p:nvPr>
        </p:nvSpPr>
        <p:spPr>
          <a:xfrm>
            <a:off x="0" y="1285860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Abstract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Problem statement 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Methodology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800"/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Google Shape;106;p2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8" name="Google Shape;108;p2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09" name="Google Shape;109;p2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857356" y="285728"/>
            <a:ext cx="5643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-66675" y="1468321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evolution of autonomous vehicles marks a transformative shift in modern transportation systems, aiming to enhance road safety, traffic efficiency, and passenger convenience. However, deploying such systems in real-world scenarios remains a formidable challenge due to the need for intelligent, adaptive, and robust decision-making capabilities. Achieving reliable navigation under dynamic traffic conditions requires more than just traditional path planning — it necessitates integration with advanced artificial intelligence techniques, reliable communication frameworks, and energy-aware sensor networks.</a:t>
            </a:r>
          </a:p>
          <a:p>
            <a:pPr marL="114300" indent="0" algn="just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focuses on the development of a simulation-based framework that integrates multiple cutting-edge technologies to address these challenges. By combining Deep Reinforcement Learning (DRL), classical planning algorithms (A*, RRT*), Vehicle-to-Everything (V2X) communication protocols, and Wireless Sensor Network (WSN) optimization, the framework provides a holistic approach to adaptive path planning and cooperative autonomous driving. Simulation platforms such as CARLA, SUMO, and NS-3 are used to validate and demonstrate the effectiveness of this integrated system, ensuring scalability, responsiveness, and safety in highly dynamic environments.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3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3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25" name="Google Shape;125;p3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pic>
        <p:nvPicPr>
          <p:cNvPr id="134" name="Google Shape;134;p4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4"/>
          <p:cNvCxnSpPr/>
          <p:nvPr/>
        </p:nvCxnSpPr>
        <p:spPr>
          <a:xfrm>
            <a:off x="0" y="1142984"/>
            <a:ext cx="9144000" cy="150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4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7" name="Google Shape;137;p4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078334" y="146041"/>
            <a:ext cx="678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BA625-BA27-54EF-473F-7B30BDFE14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367995"/>
            <a:ext cx="9144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addressing key challenges in autonomous vehicle navigation, including path planning,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and energy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Reinforcement Learning (DRL)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RRT*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adaptive and deterministic path planning.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5G-based V2X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IR-HARQ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enhance message reliability under delay and packet loss.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 (WSNs)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MOISA(</a:t>
            </a:r>
            <a:r>
              <a:rPr lang="en-IN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Improved Seagull Algorithm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energy-efficient clustering and routing.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CARLA(</a:t>
            </a:r>
            <a:r>
              <a:rPr lang="en-IN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Learning to Act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SUMO(</a:t>
            </a:r>
            <a:r>
              <a:rPr lang="en-IN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Urban </a:t>
            </a:r>
            <a:r>
              <a:rPr lang="en-IN" sz="1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high-fidelity, realistic traffic and vehicle behavior simulations.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Velocity Difference (FVD)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for passenger comfort and smooth driving.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Signal Temporal Logic (STL)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runtime safety verification of vehicle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modular, scalable, and safe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simulation platform for testing real-world autonomous driving scenarios.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1"/>
          </p:nvPr>
        </p:nvSpPr>
        <p:spPr>
          <a:xfrm>
            <a:off x="0" y="1287448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18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Problem Statement:-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Enhancing autonomous vehicle performance requires a unified framework that integrates adaptive planning, formal safety, efficient V2X communication, and energy-aware decision-making. Combining these elements supports real-time, reliable, and sustainable operation in dynamic traffic environments.</a:t>
            </a:r>
          </a:p>
        </p:txBody>
      </p:sp>
      <p:pic>
        <p:nvPicPr>
          <p:cNvPr id="148" name="Google Shape;148;p5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5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5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51" name="Google Shape;151;p5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0" y="1170729"/>
            <a:ext cx="9144000" cy="519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The main goals of this project are: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15000"/>
              </a:lnSpc>
              <a:spcBef>
                <a:spcPts val="4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Adaptive Path 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hybrid global-local path planning system using DRL and traditional planners (A*, RRT*) to respond to dynamic environments.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Vehicle-to-Vehicle Communication (V2X):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reliable 5G/6G-based communication using IR-HARQ and groupcasting for cooperative driving.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Replanning: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 MPC for continuous trajectory adjustments in response to obstacles and route changes.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 and Safety Control: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Full Velocity Difference (FVD) model and feedback loops to ensure passenger stability and smooth motion.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Energy-Aware WSN Integration: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 sensor networks using reinforcement learning and clustering with MOISA for efficient energy use.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Formal Safety Verification: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Signal Temporal Logic (STL) to validate policy decisions and maintain adherence to safety constraints.</a:t>
            </a:r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6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6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7" name="Google Shape;167;p6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280"/>
              </a:spcBef>
              <a:buNone/>
              <a:tabLst>
                <a:tab pos="40513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will be implemented as a simulation-based system integrating the following modules: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endParaRPr lang="en-IN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Path Planner: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A*/RRT* for initial path estimation.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DRL (e.g., PPO/SAC) for adaptive motion planning under uncertainty.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Replanning with MPC for local obstacle avoidance.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V2X Communication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groupcasting protocol with IR-HARQ retry schemes.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packet delay/loss scenarios in SUMO + CARLA bridge.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 and Control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Full Velocity Difference (FVD) model with dynamic feedback gains.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 to enforce safety zones and rule compliance.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WSN Energy Management: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RL-based clustering and MOISA for energy optimization.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NS-2/NS-3 to simulate network load and routing dynamics.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Unified Decision and Logging Layer: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centralized integration logic.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Arial" panose="020B0604020202020204" pitchFamily="34" charset="0"/>
              <a:buChar char="•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STL-based runtime monitors to verify policy actions.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08E82E6E-E147-EB6A-B679-9ADCD936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E0C7797C-0DD1-EC50-061A-95B1C06A4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66E1EF17-74FF-B724-ADD3-D65F0BC71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Reinforcement Learning (PPO, SAC):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adaptive global path planning in dynamic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RRT* Algorithms: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Classical techniques for initial path estimation and deterministic route generation.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Predictive Control (MPC):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for local real-time trajectory correction and obstacle avoidance.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Velocity Difference (FVD) Model: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passenger comfort by minimizing acceleration and deceleration fluctuations.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Temporal Logic (STL):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formal runtime verification of safety rules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IR-HARQ-Based V2X Groupcasting: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communication reliability and responsiveness between vehicles using 5G/6G.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MOISA (Multi-Objective Improved Seagull Algorithm):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Optimizes energy-efficient routing and cluster formation in Wireless Sensor Networks (WSNs).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850AC3F2-26E2-E3E3-62E7-F49BA49EFD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EEF3A80E-BCF5-3A47-4EBB-E8151CCF69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971604D1-F182-A46F-EFEC-6FACF3757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B12E36F6-551B-9E22-4457-80832175EBD7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465F3D41-606E-07D0-F218-0B79C67C51C2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6390B2DD-35BA-E8DB-25EB-408725C3D1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>
            <a:extLst>
              <a:ext uri="{FF2B5EF4-FFF2-40B4-BE49-F238E27FC236}">
                <a16:creationId xmlns:a16="http://schemas.microsoft.com/office/drawing/2014/main" id="{7FD8B425-5BF2-CA57-64F1-80B6CED976E2}"/>
              </a:ext>
            </a:extLst>
          </p:cNvPr>
          <p:cNvSpPr txBox="1"/>
          <p:nvPr/>
        </p:nvSpPr>
        <p:spPr>
          <a:xfrm>
            <a:off x="1285884" y="361924"/>
            <a:ext cx="67865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Design/Algorithm/Techniques Used</a:t>
            </a:r>
            <a:endParaRPr lang="en-US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91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B116838E-4F2F-226D-1751-41060BD85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8A3182F1-4646-90FA-50BD-3D39CE015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29321F06-4D8B-2250-772B-F26C2BE85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91739183-9C7E-755C-EAE4-A410BFE149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579AA16D-2D36-101F-44E1-7D364F5078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03EA1A40-4864-6AB2-0961-B2508C6ADD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B33C1399-40B5-E1B5-C960-590D759CC530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576E48C9-D3FC-28D2-F0BA-97CB7D6B6EA9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DE5B60D4-552C-3D47-970C-01ED4BB290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>
            <a:extLst>
              <a:ext uri="{FF2B5EF4-FFF2-40B4-BE49-F238E27FC236}">
                <a16:creationId xmlns:a16="http://schemas.microsoft.com/office/drawing/2014/main" id="{8B1E7C18-03CE-8623-D2B0-00965D1FCFE8}"/>
              </a:ext>
            </a:extLst>
          </p:cNvPr>
          <p:cNvSpPr txBox="1"/>
          <p:nvPr/>
        </p:nvSpPr>
        <p:spPr>
          <a:xfrm>
            <a:off x="1285884" y="361924"/>
            <a:ext cx="67865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lang="en-US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436A5-B60E-EB56-0588-D84E0B851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1228724"/>
            <a:ext cx="3190875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1076</Words>
  <Application>Microsoft Office PowerPoint</Application>
  <PresentationFormat>On-screen Show (4:3)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||Jai Sri Gurudev || Adichunchanagiri Shikshana Trust(R.) SJC INSTITUTE OF TECHNOLOGY An Autonomous Institution under VTU from 2024-25 AICTE Approved, Accredited by NBA(CSE,ISE,ECE,ME,CV,AE) NAAC with A+ grade, QS I-Gauge Gold rated  P.B. No. 20, B.B. Road, Chikkaballapur- 562101, Karnataka. </vt:lpstr>
      <vt:lpstr>. </vt:lpstr>
      <vt:lpstr>. </vt:lpstr>
      <vt:lpstr>. </vt:lpstr>
      <vt:lpstr>. </vt:lpstr>
      <vt:lpstr>. </vt:lpstr>
      <vt:lpstr>. </vt:lpstr>
      <vt:lpstr>. </vt:lpstr>
      <vt:lpstr>. </vt:lpstr>
      <vt:lpstr>Intelligent Simulation Framework for Autonomous Vehicles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Shravani R</dc:creator>
  <cp:lastModifiedBy>Pushpak Chakraborty</cp:lastModifiedBy>
  <cp:revision>6</cp:revision>
  <dcterms:created xsi:type="dcterms:W3CDTF">2024-11-26T16:02:16Z</dcterms:created>
  <dcterms:modified xsi:type="dcterms:W3CDTF">2025-05-22T06:42:26Z</dcterms:modified>
</cp:coreProperties>
</file>