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vwnRGtHpMbeZ+DVwc7WWCIQZ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11727F3-995E-BCF5-0FC0-0FB1713A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6F8D9016-456F-5489-9A12-8D128587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005B7239-14AA-1EE2-708C-FB0C291CB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5BF5B205-6731-4D0D-32DC-7A9EB100D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80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C4B561C-E97A-E79E-2C9E-3D9BD5A0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0078049E-51D3-D303-FBB4-6CE80DF88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317DA2CC-B1E8-2809-FC28-E239A6849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87A54A0E-649B-FBFC-6649-752B379EE4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2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||Jai Sri Gurudev ||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Adichunchanagiri Shikshana Trust</a:t>
            </a:r>
            <a:r>
              <a:rPr lang="en-US" sz="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(R.)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 INSTITUTE OF TECHNOLOGY</a:t>
            </a:r>
            <a:br>
              <a:rPr lang="en-US" sz="1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under VTU from 2024-25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AICTE Approved, Accredited by NBA(CSE,ISE,ECE,ME,CV,AE) NAAC with A+ grade, QS I-Gauge Gold rated 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P.B. No. 20, B.B. Road,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Chikkaballapur- 562101, Karnataka.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1500174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endParaRPr sz="3500" b="1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Project- BCI685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</a:t>
            </a:r>
            <a:endParaRPr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3333CC"/>
              </a:buClr>
              <a:buSzPts val="3200"/>
              <a:buNone/>
            </a:pP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4800" dirty="0">
                <a:solidFill>
                  <a:schemeClr val="tx1"/>
                </a:solidFill>
              </a:rPr>
              <a:t>Intelligent Simulation Framework for Autonomous Vehicles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7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PRIYANSHU KUMAR 	           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PUSHPAK CHAKRABORTY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RAJATH K M		         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TRUPTI GARWAD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946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21429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0" y="150017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"/>
          <p:cNvSpPr txBox="1"/>
          <p:nvPr/>
        </p:nvSpPr>
        <p:spPr>
          <a:xfrm>
            <a:off x="5723774" y="3355974"/>
            <a:ext cx="3500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53590"/>
                </a:solidFill>
                <a:latin typeface="Times New Roman"/>
                <a:cs typeface="Times New Roman"/>
                <a:sym typeface="Times New Roman"/>
              </a:rPr>
              <a:t>Prof. Muniraju 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AI &amp; ML, SJCIT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86" y="285728"/>
            <a:ext cx="10715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welco_koih58\Downloads\WhatsApp Image 2024-11-12 at 9.06.30 AM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2462" y="1928802"/>
            <a:ext cx="1071538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57158" y="1571612"/>
            <a:ext cx="878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&amp; MACHINE LEARNING</a:t>
            </a:r>
            <a:endParaRPr sz="1800" b="1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0" y="1285860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/>
          </a:p>
        </p:txBody>
      </p:sp>
      <p:pic>
        <p:nvPicPr>
          <p:cNvPr id="106" name="Google Shape;106;p2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2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09" name="Google Shape;109;p2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857356" y="285728"/>
            <a:ext cx="5643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-66675" y="1468321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en-US" sz="1800" dirty="0"/>
              <a:t>The evolution of autonomous vehicles marks a transformative shift in modern transportation systems, aiming to enhance road safety, traffic efficiency, and passenger convenience. However, deploying such systems in real-world scenarios remains a formidable challenge due to the need for intelligent, adaptive, and robust decision-making capabilities. Achieving reliable navigation under dynamic traffic conditions requires more than just traditional path planning — it necessitates integration with advanced artificial intelligence techniques, reliable communication frameworks, and energy-aware sensor networks.</a:t>
            </a:r>
          </a:p>
          <a:p>
            <a:pPr marL="114300" indent="0" algn="just">
              <a:buNone/>
            </a:pPr>
            <a:r>
              <a:rPr lang="en-US" sz="1800" dirty="0"/>
              <a:t>This project focuses on the development of a simulation-based framework that integrates multiple cutting-edge technologies to address these challenges. By combining Deep Reinforcement Learning (DRL), classical planning algorithms (A*, RRT*), Vehicle-to-Everything (V2X) communication protocols, and Wireless Sensor Network (WSN) optimization, the framework provides a holistic approach to adaptive path planning and cooperative autonomous driving. Simulation platforms such as CARLA, SUMO, and NS-3 are used to validate and demonstrate the effectiveness of this integrated system, ensuring scalability, responsiveness, and safety in highly dynamic environments.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25" name="Google Shape;125;p3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1"/>
          </p:nvPr>
        </p:nvSpPr>
        <p:spPr>
          <a:xfrm>
            <a:off x="-219100" y="1142984"/>
            <a:ext cx="9144000" cy="5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The proposed system presents an advanced, integrated simulation framework aimed at tackling the multi-dimensional challenges faced in autonomous vehicle navigation and control. As self-driving systems become increasingly complex, the need for robust, intelligent, and adaptive path planning that can operate reliably in uncertain and dynamic environments has grown substantially. This framework leverages a hybrid approach by combining Deep Reinforcement Learning (DRL) for intelligent decision-making with traditional algorithms like A* and RRT* for deterministic baseline path generation.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To ensure seamless inter-vehicle communication, the system incorporates Vehicle-to-Everything (V2X) technologies enhanced with groupcasting and IR-HARQ protocols, improving message reliability under delay and packet loss conditions. Moreover, the integration of Wireless Sensor Network (WSN) optimization using Reinforcement Learning and MOISA (Multi-Objective Improved Seagull Algorithm) addresses the challenge of energy-efficient data aggregation, making the framework scalable and resource-conscious.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 Simulations are carried out using high-fidelity platforms such as </a:t>
            </a:r>
            <a:r>
              <a:rPr lang="en-US" sz="1400" b="1" dirty="0">
                <a:solidFill>
                  <a:schemeClr val="tx1"/>
                </a:solidFill>
              </a:rPr>
              <a:t>CARLA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SUMO</a:t>
            </a:r>
            <a:r>
              <a:rPr lang="en-US" sz="1400" dirty="0">
                <a:solidFill>
                  <a:schemeClr val="tx1"/>
                </a:solidFill>
              </a:rPr>
              <a:t>, allowing for realistic urban driving environments and detailed traffic behavior modeling. The system also includes comfort-aware modules based on Full Velocity Difference (FVD) models and employs formal verification through Signal Temporal Logic (STL) to enforce safety constraints and behavioral correctness at runtime.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            By fusing learning-based strategies, classical optimization techniques, network-aware communication, and formal methods, this project aims to deliver a comprehensive, modular platform for simulating and validating autonomous driving behaviors. The ultimate goal is to bridge the gap between theoretical models and real-world </a:t>
            </a:r>
            <a:r>
              <a:rP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 sz="1400" dirty="0">
                <a:solidFill>
                  <a:schemeClr val="tx1"/>
                </a:solidFill>
              </a:rPr>
              <a:t> by ensuring adaptive performance, explainability, and operational safety in mixed-traffic, sensor-constrained, and unpredictable driving scenarios.</a:t>
            </a:r>
          </a:p>
        </p:txBody>
      </p:sp>
      <p:pic>
        <p:nvPicPr>
          <p:cNvPr id="134" name="Google Shape;134;p4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0" y="1142984"/>
            <a:ext cx="9144000" cy="150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4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4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78334" y="146041"/>
            <a:ext cx="678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-228600" y="1287448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Problem Statement:-</a:t>
            </a:r>
            <a:endParaRPr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Current autonomous vehicle systems face major challenges in achieving real-time adaptability, safety, communication reliability, and energy-efficient decision-making under dynamic traffic and environmental conditions. While path planning approaches based on traditional algorithms or Deep Reinforcement Learning (DRL) offer partial solutions, they struggle with generalization, interpretability, and real-world deployment. Similarly, 5G/6G-enabled V2X communication and Wireless Sensor Networks (WSNs) improve simulation metrics but lack integrated, resilient, and intelligent frameworks in real-world mixed traffic environments. A unified system that combines adaptive learning-based motion planning, formal safety guarantees, reliable communication, and energy-aware routing is crucial to bridge this gap and enable robust, scalable, and sustainable autonomous vehicle operation.</a:t>
            </a:r>
          </a:p>
        </p:txBody>
      </p:sp>
      <p:pic>
        <p:nvPicPr>
          <p:cNvPr id="148" name="Google Shape;148;p5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5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1" name="Google Shape;151;p5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0" y="1170729"/>
            <a:ext cx="9144000" cy="51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The main goals of this project are: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Adaptive Path 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hybrid global-local path planning system using DRL and traditional planners (A*, RRT*) to respond to dynamic environments.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Vehicle-to-Vehicle Communication (V2X):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reliable 5G/6G-based communication using IR-HARQ and groupcasting for cooperative driving.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Real-Time Replanning: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MPC for continuous trajectory adjustments in response to obstacles and route changes.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Comfort and Safety Control: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Full Velocity Difference (FVD) model and feedback loops to ensure passenger stability and smooth motion.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Energy-Aware WSN Integration: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sensor networks using reinforcement learning and clustering with MOISA for efficient energy use.</a:t>
            </a:r>
          </a:p>
          <a:p>
            <a:pPr marL="114300" indent="0"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Formal Safety Verification: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Signal Temporal Logic (STL) to validate policy decisions and maintain adherence to safety constraints.</a:t>
            </a:r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6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7" name="Google Shape;167;p6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280"/>
              </a:spcBef>
              <a:buNone/>
              <a:tabLst>
                <a:tab pos="40513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be implemented as a simulation-based system integrating the following modules: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Path Planner: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A*/RRT* for initial path estimation.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DRL (e.g., PPO/SAC) for adaptive motion planning under uncertainty.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 with MPC for local obstacle avoidance.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V2X Communication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groupcasting protocol with IR-HARQ retry schemes.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packet delay/loss scenarios in SUMO + CARLA bridge.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Control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Full Velocity Difference (FVD) model with dynamic feedback gains.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 to enforce safety zones and rule compliance.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WSN Energy Management: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RL-based clustering and MOISA for energy optimization.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NS-2/NS-3 to simulate network load and routing dynamics.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 Decision and Logging Layer: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centralized integration logic.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STL-based runtime monitors to verify policy actions.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8E82E6E-E147-EB6A-B679-9ADCD936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E0C7797C-0DD1-EC50-061A-95B1C06A4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66E1EF17-74FF-B724-ADD3-D65F0BC71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Deep Reinforcement Learning (PPO, SAC):</a:t>
            </a:r>
            <a:r>
              <a:rPr lang="en-IN" sz="2000" dirty="0"/>
              <a:t> Used for adaptive global path planning in dynamic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i="1" dirty="0"/>
              <a:t>A and RRT* Algorithms:</a:t>
            </a:r>
            <a:r>
              <a:rPr lang="en-IN" sz="2000" dirty="0"/>
              <a:t>* Classical techniques for initial path estimation and deterministic route generation.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Model Predictive Control (MPC):</a:t>
            </a:r>
            <a:r>
              <a:rPr lang="en-IN" sz="2000" dirty="0"/>
              <a:t> Applied for local real-time trajectory correction and obstacle avoidance.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Full Velocity Difference (FVD) Model:</a:t>
            </a:r>
            <a:r>
              <a:rPr lang="en-IN" sz="2000" dirty="0"/>
              <a:t> Ensures passenger comfort by minimizing acceleration and deceleration fluctuations.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Signal Temporal Logic (STL):</a:t>
            </a:r>
            <a:r>
              <a:rPr lang="en-IN" sz="2000" dirty="0"/>
              <a:t> Used for formal runtime verification of safety rules and </a:t>
            </a:r>
            <a:r>
              <a:rPr lang="en-IN" sz="2000" dirty="0" err="1"/>
              <a:t>behavioral</a:t>
            </a:r>
            <a:r>
              <a:rPr lang="en-IN" sz="2000" dirty="0"/>
              <a:t> constraints.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IR-HARQ-Based V2X Groupcasting:</a:t>
            </a:r>
            <a:r>
              <a:rPr lang="en-IN" sz="2000" dirty="0"/>
              <a:t> Enhances communication reliability and responsiveness between vehicles using 5G/6G.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MOISA (Multi-Objective Improved Seagull Algorithm):</a:t>
            </a:r>
            <a:r>
              <a:rPr lang="en-IN" sz="2000" dirty="0"/>
              <a:t> Optimizes energy-efficient routing and cluster formation in Wireless Sensor Networks (WSNs).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850AC3F2-26E2-E3E3-62E7-F49BA49EFD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EEF3A80E-BCF5-3A47-4EBB-E8151CCF6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971604D1-F182-A46F-EFEC-6FACF3757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12E36F6-551B-9E22-4457-80832175EBD7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465F3D41-606E-07D0-F218-0B79C67C51C2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6390B2DD-35BA-E8DB-25EB-408725C3D1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7FD8B425-5BF2-CA57-64F1-80B6CED976E2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Design/Algorithm/Techniques Used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9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B116838E-4F2F-226D-1751-41060BD85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8A3182F1-4646-90FA-50BD-3D39CE015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29321F06-4D8B-2250-772B-F26C2BE85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91739183-9C7E-755C-EAE4-A410BFE149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579AA16D-2D36-101F-44E1-7D364F5078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03EA1A40-4864-6AB2-0961-B2508C6AD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33C1399-40B5-E1B5-C960-590D759CC530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576E48C9-D3FC-28D2-F0BA-97CB7D6B6EA9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DE5B60D4-552C-3D47-970C-01ED4BB290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8B1E7C18-03CE-8623-D2B0-00965D1FCFE8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436A5-B60E-EB56-0588-D84E0B851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1228724"/>
            <a:ext cx="3190875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1278</Words>
  <Application>Microsoft Office PowerPoint</Application>
  <PresentationFormat>On-screen Show (4:3)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Office Theme</vt:lpstr>
      <vt:lpstr>||Jai Sri Gurudev || Adichunchanagiri Shikshana Trust(R.) SJC INSTITUTE OF TECHNOLOGY An Autonomous Institution under VTU from 2024-25 AICTE Approved, Accredited by NBA(CSE,ISE,ECE,ME,CV,AE) NAAC with A+ grade, QS I-Gauge Gold rated  P.B. No. 20, B.B. Road, Chikkaballapur- 562101, Karnataka. </vt:lpstr>
      <vt:lpstr>. </vt:lpstr>
      <vt:lpstr>. </vt:lpstr>
      <vt:lpstr>. </vt:lpstr>
      <vt:lpstr>. </vt:lpstr>
      <vt:lpstr>. </vt:lpstr>
      <vt:lpstr>. </vt:lpstr>
      <vt:lpstr>. 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Shravani R</dc:creator>
  <cp:lastModifiedBy>Pushpak Chakraborty</cp:lastModifiedBy>
  <cp:revision>5</cp:revision>
  <dcterms:created xsi:type="dcterms:W3CDTF">2024-11-26T16:02:16Z</dcterms:created>
  <dcterms:modified xsi:type="dcterms:W3CDTF">2025-05-22T02:18:46Z</dcterms:modified>
</cp:coreProperties>
</file>