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4"/>
  </p:notesMasterIdLst>
  <p:sldIdLst>
    <p:sldId id="257" r:id="rId2"/>
    <p:sldId id="399" r:id="rId3"/>
    <p:sldId id="400" r:id="rId4"/>
    <p:sldId id="402" r:id="rId5"/>
    <p:sldId id="401" r:id="rId6"/>
    <p:sldId id="419" r:id="rId7"/>
    <p:sldId id="420" r:id="rId8"/>
    <p:sldId id="403" r:id="rId9"/>
    <p:sldId id="421" r:id="rId10"/>
    <p:sldId id="422" r:id="rId11"/>
    <p:sldId id="404" r:id="rId12"/>
    <p:sldId id="423" r:id="rId13"/>
    <p:sldId id="405" r:id="rId14"/>
    <p:sldId id="406" r:id="rId15"/>
    <p:sldId id="407" r:id="rId16"/>
    <p:sldId id="410" r:id="rId17"/>
    <p:sldId id="418" r:id="rId18"/>
    <p:sldId id="413" r:id="rId19"/>
    <p:sldId id="414" r:id="rId20"/>
    <p:sldId id="415" r:id="rId21"/>
    <p:sldId id="416" r:id="rId22"/>
    <p:sldId id="41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A55"/>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0"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shpak Shrimal" userId="ccbeec43373efe1e" providerId="LiveId" clId="{ABAFD764-04FC-446A-B400-2B66A5BD53B2}"/>
    <pc:docChg chg="undo custSel modSld">
      <pc:chgData name="Pushpak Shrimal" userId="ccbeec43373efe1e" providerId="LiveId" clId="{ABAFD764-04FC-446A-B400-2B66A5BD53B2}" dt="2024-07-25T16:08:43.986" v="508" actId="6549"/>
      <pc:docMkLst>
        <pc:docMk/>
      </pc:docMkLst>
      <pc:sldChg chg="addSp delSp modSp mod">
        <pc:chgData name="Pushpak Shrimal" userId="ccbeec43373efe1e" providerId="LiveId" clId="{ABAFD764-04FC-446A-B400-2B66A5BD53B2}" dt="2024-07-25T16:08:43.986" v="508" actId="6549"/>
        <pc:sldMkLst>
          <pc:docMk/>
          <pc:sldMk cId="3334219975" sldId="405"/>
        </pc:sldMkLst>
        <pc:spChg chg="mod">
          <ac:chgData name="Pushpak Shrimal" userId="ccbeec43373efe1e" providerId="LiveId" clId="{ABAFD764-04FC-446A-B400-2B66A5BD53B2}" dt="2024-07-25T16:07:27.660" v="458" actId="1076"/>
          <ac:spMkLst>
            <pc:docMk/>
            <pc:sldMk cId="3334219975" sldId="405"/>
            <ac:spMk id="3" creationId="{CDC982CA-3725-A91D-005B-9E6267FC2C48}"/>
          </ac:spMkLst>
        </pc:spChg>
        <pc:spChg chg="mod">
          <ac:chgData name="Pushpak Shrimal" userId="ccbeec43373efe1e" providerId="LiveId" clId="{ABAFD764-04FC-446A-B400-2B66A5BD53B2}" dt="2024-07-25T16:08:43.986" v="508" actId="6549"/>
          <ac:spMkLst>
            <pc:docMk/>
            <pc:sldMk cId="3334219975" sldId="405"/>
            <ac:spMk id="7" creationId="{02983257-E9B3-0088-46B2-D0C01DE05136}"/>
          </ac:spMkLst>
        </pc:spChg>
        <pc:picChg chg="mod ord">
          <ac:chgData name="Pushpak Shrimal" userId="ccbeec43373efe1e" providerId="LiveId" clId="{ABAFD764-04FC-446A-B400-2B66A5BD53B2}" dt="2024-07-25T16:07:37.757" v="460" actId="167"/>
          <ac:picMkLst>
            <pc:docMk/>
            <pc:sldMk cId="3334219975" sldId="405"/>
            <ac:picMk id="2" creationId="{BDB90223-5D15-41E3-9664-BD96C3BD25A2}"/>
          </ac:picMkLst>
        </pc:picChg>
        <pc:picChg chg="add del mod">
          <ac:chgData name="Pushpak Shrimal" userId="ccbeec43373efe1e" providerId="LiveId" clId="{ABAFD764-04FC-446A-B400-2B66A5BD53B2}" dt="2024-07-25T16:06:33.836" v="445"/>
          <ac:picMkLst>
            <pc:docMk/>
            <pc:sldMk cId="3334219975" sldId="405"/>
            <ac:picMk id="1026" creationId="{406F31D2-9CD5-41E8-8C31-32578220B17A}"/>
          </ac:picMkLst>
        </pc:picChg>
        <pc:picChg chg="add mod">
          <ac:chgData name="Pushpak Shrimal" userId="ccbeec43373efe1e" providerId="LiveId" clId="{ABAFD764-04FC-446A-B400-2B66A5BD53B2}" dt="2024-07-25T16:07:54.926" v="463" actId="1076"/>
          <ac:picMkLst>
            <pc:docMk/>
            <pc:sldMk cId="3334219975" sldId="405"/>
            <ac:picMk id="1028" creationId="{F7F71440-4B85-4D7A-929A-F16E47F57945}"/>
          </ac:picMkLst>
        </pc:picChg>
      </pc:sldChg>
      <pc:sldChg chg="addSp delSp modSp mod">
        <pc:chgData name="Pushpak Shrimal" userId="ccbeec43373efe1e" providerId="LiveId" clId="{ABAFD764-04FC-446A-B400-2B66A5BD53B2}" dt="2024-07-25T10:22:18.585" v="207" actId="1076"/>
        <pc:sldMkLst>
          <pc:docMk/>
          <pc:sldMk cId="722177572" sldId="406"/>
        </pc:sldMkLst>
        <pc:spChg chg="del mod">
          <ac:chgData name="Pushpak Shrimal" userId="ccbeec43373efe1e" providerId="LiveId" clId="{ABAFD764-04FC-446A-B400-2B66A5BD53B2}" dt="2024-07-25T10:21:15.157" v="197"/>
          <ac:spMkLst>
            <pc:docMk/>
            <pc:sldMk cId="722177572" sldId="406"/>
            <ac:spMk id="9" creationId="{C431969B-F81F-4D92-B5D0-74B13634F235}"/>
          </ac:spMkLst>
        </pc:spChg>
        <pc:spChg chg="mod">
          <ac:chgData name="Pushpak Shrimal" userId="ccbeec43373efe1e" providerId="LiveId" clId="{ABAFD764-04FC-446A-B400-2B66A5BD53B2}" dt="2024-07-25T10:20:52.087" v="114" actId="1076"/>
          <ac:spMkLst>
            <pc:docMk/>
            <pc:sldMk cId="722177572" sldId="406"/>
            <ac:spMk id="10" creationId="{F9A30814-D369-452C-86F8-282EBB2B37D4}"/>
          </ac:spMkLst>
        </pc:spChg>
        <pc:picChg chg="del">
          <ac:chgData name="Pushpak Shrimal" userId="ccbeec43373efe1e" providerId="LiveId" clId="{ABAFD764-04FC-446A-B400-2B66A5BD53B2}" dt="2024-07-25T10:21:25.759" v="198" actId="478"/>
          <ac:picMkLst>
            <pc:docMk/>
            <pc:sldMk cId="722177572" sldId="406"/>
            <ac:picMk id="3" creationId="{D20A3A97-F425-4880-B0A8-412ECE5300F8}"/>
          </ac:picMkLst>
        </pc:picChg>
        <pc:picChg chg="add del mod">
          <ac:chgData name="Pushpak Shrimal" userId="ccbeec43373efe1e" providerId="LiveId" clId="{ABAFD764-04FC-446A-B400-2B66A5BD53B2}" dt="2024-07-25T10:21:54.975" v="201" actId="478"/>
          <ac:picMkLst>
            <pc:docMk/>
            <pc:sldMk cId="722177572" sldId="406"/>
            <ac:picMk id="4" creationId="{C3F7819D-9A2B-4CF7-BA5D-CC0400D6D7D7}"/>
          </ac:picMkLst>
        </pc:picChg>
        <pc:picChg chg="add mod">
          <ac:chgData name="Pushpak Shrimal" userId="ccbeec43373efe1e" providerId="LiveId" clId="{ABAFD764-04FC-446A-B400-2B66A5BD53B2}" dt="2024-07-25T10:22:18.585" v="207" actId="1076"/>
          <ac:picMkLst>
            <pc:docMk/>
            <pc:sldMk cId="722177572" sldId="406"/>
            <ac:picMk id="12" creationId="{E4E24FEB-82F0-40B5-898C-9CE7F59A12A4}"/>
          </ac:picMkLst>
        </pc:picChg>
      </pc:sldChg>
      <pc:sldChg chg="addSp delSp modSp mod">
        <pc:chgData name="Pushpak Shrimal" userId="ccbeec43373efe1e" providerId="LiveId" clId="{ABAFD764-04FC-446A-B400-2B66A5BD53B2}" dt="2024-07-25T10:22:50.085" v="214" actId="14100"/>
        <pc:sldMkLst>
          <pc:docMk/>
          <pc:sldMk cId="4127492342" sldId="407"/>
        </pc:sldMkLst>
        <pc:picChg chg="add mod">
          <ac:chgData name="Pushpak Shrimal" userId="ccbeec43373efe1e" providerId="LiveId" clId="{ABAFD764-04FC-446A-B400-2B66A5BD53B2}" dt="2024-07-25T10:22:50.085" v="214" actId="14100"/>
          <ac:picMkLst>
            <pc:docMk/>
            <pc:sldMk cId="4127492342" sldId="407"/>
            <ac:picMk id="3" creationId="{D452BBC5-ED76-41EC-9DC3-B830378C0364}"/>
          </ac:picMkLst>
        </pc:picChg>
        <pc:picChg chg="del">
          <ac:chgData name="Pushpak Shrimal" userId="ccbeec43373efe1e" providerId="LiveId" clId="{ABAFD764-04FC-446A-B400-2B66A5BD53B2}" dt="2024-07-25T10:22:23.255" v="208" actId="478"/>
          <ac:picMkLst>
            <pc:docMk/>
            <pc:sldMk cId="4127492342" sldId="407"/>
            <ac:picMk id="8" creationId="{4186C10B-ADBD-F436-29D2-F475E4944D23}"/>
          </ac:picMkLst>
        </pc:picChg>
      </pc:sldChg>
      <pc:sldChg chg="modSp mod">
        <pc:chgData name="Pushpak Shrimal" userId="ccbeec43373efe1e" providerId="LiveId" clId="{ABAFD764-04FC-446A-B400-2B66A5BD53B2}" dt="2024-07-25T16:03:15.573" v="433" actId="20577"/>
        <pc:sldMkLst>
          <pc:docMk/>
          <pc:sldMk cId="4330390" sldId="413"/>
        </pc:sldMkLst>
        <pc:spChg chg="mod">
          <ac:chgData name="Pushpak Shrimal" userId="ccbeec43373efe1e" providerId="LiveId" clId="{ABAFD764-04FC-446A-B400-2B66A5BD53B2}" dt="2024-07-25T16:03:15.573" v="433" actId="20577"/>
          <ac:spMkLst>
            <pc:docMk/>
            <pc:sldMk cId="4330390" sldId="413"/>
            <ac:spMk id="3" creationId="{598C2C04-A959-C0B6-DF84-79F2FAA86E8C}"/>
          </ac:spMkLst>
        </pc:spChg>
      </pc:sldChg>
      <pc:sldChg chg="modSp mod setBg">
        <pc:chgData name="Pushpak Shrimal" userId="ccbeec43373efe1e" providerId="LiveId" clId="{ABAFD764-04FC-446A-B400-2B66A5BD53B2}" dt="2024-07-25T15:38:57.192" v="327" actId="108"/>
        <pc:sldMkLst>
          <pc:docMk/>
          <pc:sldMk cId="3704913121" sldId="414"/>
        </pc:sldMkLst>
        <pc:spChg chg="mod">
          <ac:chgData name="Pushpak Shrimal" userId="ccbeec43373efe1e" providerId="LiveId" clId="{ABAFD764-04FC-446A-B400-2B66A5BD53B2}" dt="2024-07-25T10:37:32.855" v="215"/>
          <ac:spMkLst>
            <pc:docMk/>
            <pc:sldMk cId="3704913121" sldId="414"/>
            <ac:spMk id="11" creationId="{19FFE618-B86F-5C5F-0E94-C26EA66D62E0}"/>
          </ac:spMkLst>
        </pc:spChg>
        <pc:graphicFrameChg chg="mod modGraphic">
          <ac:chgData name="Pushpak Shrimal" userId="ccbeec43373efe1e" providerId="LiveId" clId="{ABAFD764-04FC-446A-B400-2B66A5BD53B2}" dt="2024-07-25T15:38:53.387" v="326"/>
          <ac:graphicFrameMkLst>
            <pc:docMk/>
            <pc:sldMk cId="3704913121" sldId="414"/>
            <ac:graphicFrameMk id="8" creationId="{DCE1FD55-D734-0B9F-D7BF-1D976F11A6C8}"/>
          </ac:graphicFrameMkLst>
        </pc:graphicFrameChg>
        <pc:graphicFrameChg chg="mod modGraphic">
          <ac:chgData name="Pushpak Shrimal" userId="ccbeec43373efe1e" providerId="LiveId" clId="{ABAFD764-04FC-446A-B400-2B66A5BD53B2}" dt="2024-07-25T15:38:57.192" v="327" actId="108"/>
          <ac:graphicFrameMkLst>
            <pc:docMk/>
            <pc:sldMk cId="3704913121" sldId="414"/>
            <ac:graphicFrameMk id="12" creationId="{BA993EEF-01C9-8914-A97B-2AB4E100C4E2}"/>
          </ac:graphicFrameMkLst>
        </pc:graphicFrameChg>
      </pc:sldChg>
      <pc:sldChg chg="modSp mod">
        <pc:chgData name="Pushpak Shrimal" userId="ccbeec43373efe1e" providerId="LiveId" clId="{ABAFD764-04FC-446A-B400-2B66A5BD53B2}" dt="2024-07-25T15:41:07.955" v="420" actId="20577"/>
        <pc:sldMkLst>
          <pc:docMk/>
          <pc:sldMk cId="1493964452" sldId="415"/>
        </pc:sldMkLst>
        <pc:spChg chg="mod">
          <ac:chgData name="Pushpak Shrimal" userId="ccbeec43373efe1e" providerId="LiveId" clId="{ABAFD764-04FC-446A-B400-2B66A5BD53B2}" dt="2024-07-25T15:41:07.955" v="420" actId="20577"/>
          <ac:spMkLst>
            <pc:docMk/>
            <pc:sldMk cId="1493964452" sldId="415"/>
            <ac:spMk id="4" creationId="{6751AD7F-DBB4-C30B-3CE4-60C87BCEE27A}"/>
          </ac:spMkLst>
        </pc:spChg>
      </pc:sldChg>
    </pc:docChg>
  </pc:docChgLst>
  <pc:docChgLst>
    <pc:chgData name="Pushpak Shrimal" userId="ccbeec43373efe1e" providerId="LiveId" clId="{23C8B44D-7F62-4246-899C-649DB2BA664A}"/>
    <pc:docChg chg="undo redo custSel addSld delSld modSld">
      <pc:chgData name="Pushpak Shrimal" userId="ccbeec43373efe1e" providerId="LiveId" clId="{23C8B44D-7F62-4246-899C-649DB2BA664A}" dt="2024-07-27T12:41:55.683" v="779" actId="1076"/>
      <pc:docMkLst>
        <pc:docMk/>
      </pc:docMkLst>
      <pc:sldChg chg="modSp mod">
        <pc:chgData name="Pushpak Shrimal" userId="ccbeec43373efe1e" providerId="LiveId" clId="{23C8B44D-7F62-4246-899C-649DB2BA664A}" dt="2024-07-27T10:31:21.027" v="41" actId="20577"/>
        <pc:sldMkLst>
          <pc:docMk/>
          <pc:sldMk cId="3467992679" sldId="402"/>
        </pc:sldMkLst>
        <pc:graphicFrameChg chg="mod modGraphic">
          <ac:chgData name="Pushpak Shrimal" userId="ccbeec43373efe1e" providerId="LiveId" clId="{23C8B44D-7F62-4246-899C-649DB2BA664A}" dt="2024-07-27T10:31:21.027" v="41" actId="20577"/>
          <ac:graphicFrameMkLst>
            <pc:docMk/>
            <pc:sldMk cId="3467992679" sldId="402"/>
            <ac:graphicFrameMk id="9" creationId="{55ECE773-9943-4E73-85A5-AA100C29CA5C}"/>
          </ac:graphicFrameMkLst>
        </pc:graphicFrameChg>
      </pc:sldChg>
      <pc:sldChg chg="modSp mod">
        <pc:chgData name="Pushpak Shrimal" userId="ccbeec43373efe1e" providerId="LiveId" clId="{23C8B44D-7F62-4246-899C-649DB2BA664A}" dt="2024-07-27T11:55:22.613" v="418" actId="14734"/>
        <pc:sldMkLst>
          <pc:docMk/>
          <pc:sldMk cId="893097354" sldId="403"/>
        </pc:sldMkLst>
        <pc:graphicFrameChg chg="modGraphic">
          <ac:chgData name="Pushpak Shrimal" userId="ccbeec43373efe1e" providerId="LiveId" clId="{23C8B44D-7F62-4246-899C-649DB2BA664A}" dt="2024-07-27T11:55:22.613" v="418" actId="14734"/>
          <ac:graphicFrameMkLst>
            <pc:docMk/>
            <pc:sldMk cId="893097354" sldId="403"/>
            <ac:graphicFrameMk id="3" creationId="{AF5F2148-81EA-9FF0-3715-81254AC22296}"/>
          </ac:graphicFrameMkLst>
        </pc:graphicFrameChg>
      </pc:sldChg>
      <pc:sldChg chg="addSp delSp modSp mod">
        <pc:chgData name="Pushpak Shrimal" userId="ccbeec43373efe1e" providerId="LiveId" clId="{23C8B44D-7F62-4246-899C-649DB2BA664A}" dt="2024-07-27T12:33:35.967" v="675" actId="1076"/>
        <pc:sldMkLst>
          <pc:docMk/>
          <pc:sldMk cId="1758789032" sldId="404"/>
        </pc:sldMkLst>
        <pc:spChg chg="mod">
          <ac:chgData name="Pushpak Shrimal" userId="ccbeec43373efe1e" providerId="LiveId" clId="{23C8B44D-7F62-4246-899C-649DB2BA664A}" dt="2024-07-27T12:28:34.149" v="656" actId="1076"/>
          <ac:spMkLst>
            <pc:docMk/>
            <pc:sldMk cId="1758789032" sldId="404"/>
            <ac:spMk id="3" creationId="{FDE123F9-E5A8-448E-8535-D5B8E8CD1B68}"/>
          </ac:spMkLst>
        </pc:spChg>
        <pc:spChg chg="mod">
          <ac:chgData name="Pushpak Shrimal" userId="ccbeec43373efe1e" providerId="LiveId" clId="{23C8B44D-7F62-4246-899C-649DB2BA664A}" dt="2024-07-27T12:28:24.767" v="654" actId="403"/>
          <ac:spMkLst>
            <pc:docMk/>
            <pc:sldMk cId="1758789032" sldId="404"/>
            <ac:spMk id="7" creationId="{015AB477-1C1A-5406-10CA-29A80DD16BB8}"/>
          </ac:spMkLst>
        </pc:spChg>
        <pc:spChg chg="add del mod">
          <ac:chgData name="Pushpak Shrimal" userId="ccbeec43373efe1e" providerId="LiveId" clId="{23C8B44D-7F62-4246-899C-649DB2BA664A}" dt="2024-07-27T12:28:13.454" v="651"/>
          <ac:spMkLst>
            <pc:docMk/>
            <pc:sldMk cId="1758789032" sldId="404"/>
            <ac:spMk id="8" creationId="{4A8F3524-30F3-44AE-90CA-F5B0B841D0F0}"/>
          </ac:spMkLst>
        </pc:spChg>
        <pc:spChg chg="add del mod">
          <ac:chgData name="Pushpak Shrimal" userId="ccbeec43373efe1e" providerId="LiveId" clId="{23C8B44D-7F62-4246-899C-649DB2BA664A}" dt="2024-07-27T12:28:13.454" v="647"/>
          <ac:spMkLst>
            <pc:docMk/>
            <pc:sldMk cId="1758789032" sldId="404"/>
            <ac:spMk id="9" creationId="{CF921698-8A8B-4BAF-B5CF-1D43CF2FF07E}"/>
          </ac:spMkLst>
        </pc:spChg>
        <pc:spChg chg="add del mod">
          <ac:chgData name="Pushpak Shrimal" userId="ccbeec43373efe1e" providerId="LiveId" clId="{23C8B44D-7F62-4246-899C-649DB2BA664A}" dt="2024-07-27T12:28:13.454" v="649"/>
          <ac:spMkLst>
            <pc:docMk/>
            <pc:sldMk cId="1758789032" sldId="404"/>
            <ac:spMk id="10" creationId="{F013C3EC-0595-4E8D-A1EC-A9E2FAFCBECD}"/>
          </ac:spMkLst>
        </pc:spChg>
        <pc:spChg chg="del mod">
          <ac:chgData name="Pushpak Shrimal" userId="ccbeec43373efe1e" providerId="LiveId" clId="{23C8B44D-7F62-4246-899C-649DB2BA664A}" dt="2024-07-27T12:05:25.997" v="434"/>
          <ac:spMkLst>
            <pc:docMk/>
            <pc:sldMk cId="1758789032" sldId="404"/>
            <ac:spMk id="11" creationId="{FE80759B-4BE8-4384-8C8B-CBC4AF594FDA}"/>
          </ac:spMkLst>
        </pc:spChg>
        <pc:spChg chg="add del mod">
          <ac:chgData name="Pushpak Shrimal" userId="ccbeec43373efe1e" providerId="LiveId" clId="{23C8B44D-7F62-4246-899C-649DB2BA664A}" dt="2024-07-27T12:10:26.117" v="530"/>
          <ac:spMkLst>
            <pc:docMk/>
            <pc:sldMk cId="1758789032" sldId="404"/>
            <ac:spMk id="12" creationId="{EA4F75F1-81A6-4F3A-B2FD-A459CE52C6C9}"/>
          </ac:spMkLst>
        </pc:spChg>
        <pc:spChg chg="del mod">
          <ac:chgData name="Pushpak Shrimal" userId="ccbeec43373efe1e" providerId="LiveId" clId="{23C8B44D-7F62-4246-899C-649DB2BA664A}" dt="2024-07-27T12:07:24.465" v="463" actId="478"/>
          <ac:spMkLst>
            <pc:docMk/>
            <pc:sldMk cId="1758789032" sldId="404"/>
            <ac:spMk id="13" creationId="{80F3BD50-E012-4E07-8081-D1E639CF00B5}"/>
          </ac:spMkLst>
        </pc:spChg>
        <pc:picChg chg="mod">
          <ac:chgData name="Pushpak Shrimal" userId="ccbeec43373efe1e" providerId="LiveId" clId="{23C8B44D-7F62-4246-899C-649DB2BA664A}" dt="2024-07-27T12:33:35.967" v="675" actId="1076"/>
          <ac:picMkLst>
            <pc:docMk/>
            <pc:sldMk cId="1758789032" sldId="404"/>
            <ac:picMk id="4" creationId="{D8AA574F-3663-4822-A5AE-CC4C7E7D0AFF}"/>
          </ac:picMkLst>
        </pc:picChg>
      </pc:sldChg>
      <pc:sldChg chg="addSp delSp modSp mod">
        <pc:chgData name="Pushpak Shrimal" userId="ccbeec43373efe1e" providerId="LiveId" clId="{23C8B44D-7F62-4246-899C-649DB2BA664A}" dt="2024-07-27T10:46:04.307" v="215" actId="1076"/>
        <pc:sldMkLst>
          <pc:docMk/>
          <pc:sldMk cId="722177572" sldId="406"/>
        </pc:sldMkLst>
        <pc:spChg chg="mod">
          <ac:chgData name="Pushpak Shrimal" userId="ccbeec43373efe1e" providerId="LiveId" clId="{23C8B44D-7F62-4246-899C-649DB2BA664A}" dt="2024-07-27T10:46:04.307" v="215" actId="1076"/>
          <ac:spMkLst>
            <pc:docMk/>
            <pc:sldMk cId="722177572" sldId="406"/>
            <ac:spMk id="7" creationId="{CB965B88-EC23-6178-68C0-78E5A9E98892}"/>
          </ac:spMkLst>
        </pc:spChg>
        <pc:spChg chg="del mod">
          <ac:chgData name="Pushpak Shrimal" userId="ccbeec43373efe1e" providerId="LiveId" clId="{23C8B44D-7F62-4246-899C-649DB2BA664A}" dt="2024-07-27T10:44:39.580" v="134"/>
          <ac:spMkLst>
            <pc:docMk/>
            <pc:sldMk cId="722177572" sldId="406"/>
            <ac:spMk id="10" creationId="{F9A30814-D369-452C-86F8-282EBB2B37D4}"/>
          </ac:spMkLst>
        </pc:spChg>
        <pc:spChg chg="add del mod">
          <ac:chgData name="Pushpak Shrimal" userId="ccbeec43373efe1e" providerId="LiveId" clId="{23C8B44D-7F62-4246-899C-649DB2BA664A}" dt="2024-07-27T10:45:57.959" v="214" actId="478"/>
          <ac:spMkLst>
            <pc:docMk/>
            <pc:sldMk cId="722177572" sldId="406"/>
            <ac:spMk id="13" creationId="{1C0EE22E-C20F-4C3D-AEB4-027B538C4156}"/>
          </ac:spMkLst>
        </pc:spChg>
        <pc:spChg chg="mod">
          <ac:chgData name="Pushpak Shrimal" userId="ccbeec43373efe1e" providerId="LiveId" clId="{23C8B44D-7F62-4246-899C-649DB2BA664A}" dt="2024-07-27T10:45:44.958" v="145"/>
          <ac:spMkLst>
            <pc:docMk/>
            <pc:sldMk cId="722177572" sldId="406"/>
            <ac:spMk id="29" creationId="{450DF469-8D73-DCE0-02C8-039E8824C7CE}"/>
          </ac:spMkLst>
        </pc:spChg>
        <pc:picChg chg="del mod">
          <ac:chgData name="Pushpak Shrimal" userId="ccbeec43373efe1e" providerId="LiveId" clId="{23C8B44D-7F62-4246-899C-649DB2BA664A}" dt="2024-07-27T10:44:10.142" v="125" actId="478"/>
          <ac:picMkLst>
            <pc:docMk/>
            <pc:sldMk cId="722177572" sldId="406"/>
            <ac:picMk id="8" creationId="{D22379B1-8F21-4B41-B4C0-D4787E4897C2}"/>
          </ac:picMkLst>
        </pc:picChg>
        <pc:picChg chg="add mod">
          <ac:chgData name="Pushpak Shrimal" userId="ccbeec43373efe1e" providerId="LiveId" clId="{23C8B44D-7F62-4246-899C-649DB2BA664A}" dt="2024-07-27T10:44:19.162" v="129" actId="14100"/>
          <ac:picMkLst>
            <pc:docMk/>
            <pc:sldMk cId="722177572" sldId="406"/>
            <ac:picMk id="11" creationId="{C6E1B929-CC17-4EFF-ABB4-35635CAC55CD}"/>
          </ac:picMkLst>
        </pc:picChg>
      </pc:sldChg>
      <pc:sldChg chg="addSp delSp modSp mod">
        <pc:chgData name="Pushpak Shrimal" userId="ccbeec43373efe1e" providerId="LiveId" clId="{23C8B44D-7F62-4246-899C-649DB2BA664A}" dt="2024-07-27T10:49:46.250" v="262" actId="404"/>
        <pc:sldMkLst>
          <pc:docMk/>
          <pc:sldMk cId="4127492342" sldId="407"/>
        </pc:sldMkLst>
        <pc:spChg chg="add mod">
          <ac:chgData name="Pushpak Shrimal" userId="ccbeec43373efe1e" providerId="LiveId" clId="{23C8B44D-7F62-4246-899C-649DB2BA664A}" dt="2024-07-27T10:46:33.906" v="223" actId="1076"/>
          <ac:spMkLst>
            <pc:docMk/>
            <pc:sldMk cId="4127492342" sldId="407"/>
            <ac:spMk id="8" creationId="{6C8D514B-BE89-4EF2-BF6F-2DB9F17BD92E}"/>
          </ac:spMkLst>
        </pc:spChg>
        <pc:spChg chg="add mod">
          <ac:chgData name="Pushpak Shrimal" userId="ccbeec43373efe1e" providerId="LiveId" clId="{23C8B44D-7F62-4246-899C-649DB2BA664A}" dt="2024-07-27T10:49:46.250" v="262" actId="404"/>
          <ac:spMkLst>
            <pc:docMk/>
            <pc:sldMk cId="4127492342" sldId="407"/>
            <ac:spMk id="12" creationId="{346CD963-9021-4E1D-9E20-E1FB7BF085CF}"/>
          </ac:spMkLst>
        </pc:spChg>
        <pc:spChg chg="mod">
          <ac:chgData name="Pushpak Shrimal" userId="ccbeec43373efe1e" providerId="LiveId" clId="{23C8B44D-7F62-4246-899C-649DB2BA664A}" dt="2024-07-27T10:48:07.134" v="234" actId="1076"/>
          <ac:spMkLst>
            <pc:docMk/>
            <pc:sldMk cId="4127492342" sldId="407"/>
            <ac:spMk id="15" creationId="{7BB172AE-B77A-5A87-653C-DA76180F20A0}"/>
          </ac:spMkLst>
        </pc:spChg>
        <pc:picChg chg="del">
          <ac:chgData name="Pushpak Shrimal" userId="ccbeec43373efe1e" providerId="LiveId" clId="{23C8B44D-7F62-4246-899C-649DB2BA664A}" dt="2024-07-27T10:44:42.075" v="135" actId="478"/>
          <ac:picMkLst>
            <pc:docMk/>
            <pc:sldMk cId="4127492342" sldId="407"/>
            <ac:picMk id="3" creationId="{D452BBC5-ED76-41EC-9DC3-B830378C0364}"/>
          </ac:picMkLst>
        </pc:picChg>
        <pc:picChg chg="add mod">
          <ac:chgData name="Pushpak Shrimal" userId="ccbeec43373efe1e" providerId="LiveId" clId="{23C8B44D-7F62-4246-899C-649DB2BA664A}" dt="2024-07-27T10:47:45.716" v="232" actId="14100"/>
          <ac:picMkLst>
            <pc:docMk/>
            <pc:sldMk cId="4127492342" sldId="407"/>
            <ac:picMk id="7" creationId="{4683A0EF-16BF-4FED-9B2B-7390667DB1B9}"/>
          </ac:picMkLst>
        </pc:picChg>
        <pc:picChg chg="add mod">
          <ac:chgData name="Pushpak Shrimal" userId="ccbeec43373efe1e" providerId="LiveId" clId="{23C8B44D-7F62-4246-899C-649DB2BA664A}" dt="2024-07-27T10:47:49.307" v="233" actId="14100"/>
          <ac:picMkLst>
            <pc:docMk/>
            <pc:sldMk cId="4127492342" sldId="407"/>
            <ac:picMk id="9" creationId="{A3C2F2A1-91D6-4431-8DCB-38F1166768EE}"/>
          </ac:picMkLst>
        </pc:picChg>
      </pc:sldChg>
      <pc:sldChg chg="addSp delSp modSp mod">
        <pc:chgData name="Pushpak Shrimal" userId="ccbeec43373efe1e" providerId="LiveId" clId="{23C8B44D-7F62-4246-899C-649DB2BA664A}" dt="2024-07-27T10:35:52.326" v="53" actId="478"/>
        <pc:sldMkLst>
          <pc:docMk/>
          <pc:sldMk cId="1077064653" sldId="410"/>
        </pc:sldMkLst>
        <pc:picChg chg="add del mod ord">
          <ac:chgData name="Pushpak Shrimal" userId="ccbeec43373efe1e" providerId="LiveId" clId="{23C8B44D-7F62-4246-899C-649DB2BA664A}" dt="2024-07-27T10:35:52.326" v="53" actId="478"/>
          <ac:picMkLst>
            <pc:docMk/>
            <pc:sldMk cId="1077064653" sldId="410"/>
            <ac:picMk id="4" creationId="{BF3A083B-B4D9-4294-B256-76B19F2988DB}"/>
          </ac:picMkLst>
        </pc:picChg>
      </pc:sldChg>
      <pc:sldChg chg="modSp mod">
        <pc:chgData name="Pushpak Shrimal" userId="ccbeec43373efe1e" providerId="LiveId" clId="{23C8B44D-7F62-4246-899C-649DB2BA664A}" dt="2024-07-27T08:03:16.437" v="39" actId="20577"/>
        <pc:sldMkLst>
          <pc:docMk/>
          <pc:sldMk cId="4330390" sldId="413"/>
        </pc:sldMkLst>
        <pc:spChg chg="mod">
          <ac:chgData name="Pushpak Shrimal" userId="ccbeec43373efe1e" providerId="LiveId" clId="{23C8B44D-7F62-4246-899C-649DB2BA664A}" dt="2024-07-27T08:03:16.437" v="39" actId="20577"/>
          <ac:spMkLst>
            <pc:docMk/>
            <pc:sldMk cId="4330390" sldId="413"/>
            <ac:spMk id="8" creationId="{46C75E4A-D585-9117-FFEA-E2CEC4EBA442}"/>
          </ac:spMkLst>
        </pc:spChg>
      </pc:sldChg>
      <pc:sldChg chg="addSp delSp modSp mod">
        <pc:chgData name="Pushpak Shrimal" userId="ccbeec43373efe1e" providerId="LiveId" clId="{23C8B44D-7F62-4246-899C-649DB2BA664A}" dt="2024-07-27T10:53:55.651" v="307" actId="2164"/>
        <pc:sldMkLst>
          <pc:docMk/>
          <pc:sldMk cId="3704913121" sldId="414"/>
        </pc:sldMkLst>
        <pc:spChg chg="mod">
          <ac:chgData name="Pushpak Shrimal" userId="ccbeec43373efe1e" providerId="LiveId" clId="{23C8B44D-7F62-4246-899C-649DB2BA664A}" dt="2024-07-27T10:53:53.505" v="300" actId="1076"/>
          <ac:spMkLst>
            <pc:docMk/>
            <pc:sldMk cId="3704913121" sldId="414"/>
            <ac:spMk id="4" creationId="{ED92418E-568B-413B-3449-79D21909E8EA}"/>
          </ac:spMkLst>
        </pc:spChg>
        <pc:spChg chg="add del mod">
          <ac:chgData name="Pushpak Shrimal" userId="ccbeec43373efe1e" providerId="LiveId" clId="{23C8B44D-7F62-4246-899C-649DB2BA664A}" dt="2024-07-27T10:53:54.527" v="304" actId="6549"/>
          <ac:spMkLst>
            <pc:docMk/>
            <pc:sldMk cId="3704913121" sldId="414"/>
            <ac:spMk id="7" creationId="{F2B41E8E-6A9A-B969-D7E7-586307CAA565}"/>
          </ac:spMkLst>
        </pc:spChg>
        <pc:graphicFrameChg chg="mod modGraphic">
          <ac:chgData name="Pushpak Shrimal" userId="ccbeec43373efe1e" providerId="LiveId" clId="{23C8B44D-7F62-4246-899C-649DB2BA664A}" dt="2024-07-27T10:53:53.737" v="301" actId="14100"/>
          <ac:graphicFrameMkLst>
            <pc:docMk/>
            <pc:sldMk cId="3704913121" sldId="414"/>
            <ac:graphicFrameMk id="8" creationId="{DCE1FD55-D734-0B9F-D7BF-1D976F11A6C8}"/>
          </ac:graphicFrameMkLst>
        </pc:graphicFrameChg>
        <pc:graphicFrameChg chg="add del modGraphic">
          <ac:chgData name="Pushpak Shrimal" userId="ccbeec43373efe1e" providerId="LiveId" clId="{23C8B44D-7F62-4246-899C-649DB2BA664A}" dt="2024-07-27T10:53:55.651" v="307" actId="2164"/>
          <ac:graphicFrameMkLst>
            <pc:docMk/>
            <pc:sldMk cId="3704913121" sldId="414"/>
            <ac:graphicFrameMk id="12" creationId="{BA993EEF-01C9-8914-A97B-2AB4E100C4E2}"/>
          </ac:graphicFrameMkLst>
        </pc:graphicFrameChg>
        <pc:cxnChg chg="add del">
          <ac:chgData name="Pushpak Shrimal" userId="ccbeec43373efe1e" providerId="LiveId" clId="{23C8B44D-7F62-4246-899C-649DB2BA664A}" dt="2024-07-27T10:53:54.246" v="303" actId="478"/>
          <ac:cxnSpMkLst>
            <pc:docMk/>
            <pc:sldMk cId="3704913121" sldId="414"/>
            <ac:cxnSpMk id="10" creationId="{F5EFC43D-40FB-B2C8-A566-2C61F7EED3B2}"/>
          </ac:cxnSpMkLst>
        </pc:cxnChg>
      </pc:sldChg>
      <pc:sldChg chg="modSp mod">
        <pc:chgData name="Pushpak Shrimal" userId="ccbeec43373efe1e" providerId="LiveId" clId="{23C8B44D-7F62-4246-899C-649DB2BA664A}" dt="2024-07-27T06:07:51.504" v="33" actId="20577"/>
        <pc:sldMkLst>
          <pc:docMk/>
          <pc:sldMk cId="2120006584" sldId="416"/>
        </pc:sldMkLst>
        <pc:spChg chg="mod">
          <ac:chgData name="Pushpak Shrimal" userId="ccbeec43373efe1e" providerId="LiveId" clId="{23C8B44D-7F62-4246-899C-649DB2BA664A}" dt="2024-07-27T06:07:51.504" v="33" actId="20577"/>
          <ac:spMkLst>
            <pc:docMk/>
            <pc:sldMk cId="2120006584" sldId="416"/>
            <ac:spMk id="3" creationId="{B16FFF55-6E0A-97E9-509F-35B52E2D480F}"/>
          </ac:spMkLst>
        </pc:spChg>
      </pc:sldChg>
      <pc:sldChg chg="addSp modSp new mod">
        <pc:chgData name="Pushpak Shrimal" userId="ccbeec43373efe1e" providerId="LiveId" clId="{23C8B44D-7F62-4246-899C-649DB2BA664A}" dt="2024-07-27T12:29:06.846" v="674" actId="1076"/>
        <pc:sldMkLst>
          <pc:docMk/>
          <pc:sldMk cId="3917368924" sldId="418"/>
        </pc:sldMkLst>
        <pc:spChg chg="add mod">
          <ac:chgData name="Pushpak Shrimal" userId="ccbeec43373efe1e" providerId="LiveId" clId="{23C8B44D-7F62-4246-899C-649DB2BA664A}" dt="2024-07-27T12:29:06.846" v="674" actId="1076"/>
          <ac:spMkLst>
            <pc:docMk/>
            <pc:sldMk cId="3917368924" sldId="418"/>
            <ac:spMk id="6" creationId="{EB9E250D-EE39-4B28-A23A-7D6E789F56BF}"/>
          </ac:spMkLst>
        </pc:spChg>
        <pc:picChg chg="add mod">
          <ac:chgData name="Pushpak Shrimal" userId="ccbeec43373efe1e" providerId="LiveId" clId="{23C8B44D-7F62-4246-899C-649DB2BA664A}" dt="2024-07-27T10:36:05.942" v="55"/>
          <ac:picMkLst>
            <pc:docMk/>
            <pc:sldMk cId="3917368924" sldId="418"/>
            <ac:picMk id="2" creationId="{527164C5-2C43-43C0-9E36-D68E977AF397}"/>
          </ac:picMkLst>
        </pc:picChg>
        <pc:picChg chg="add mod">
          <ac:chgData name="Pushpak Shrimal" userId="ccbeec43373efe1e" providerId="LiveId" clId="{23C8B44D-7F62-4246-899C-649DB2BA664A}" dt="2024-07-27T10:36:12.444" v="56"/>
          <ac:picMkLst>
            <pc:docMk/>
            <pc:sldMk cId="3917368924" sldId="418"/>
            <ac:picMk id="3" creationId="{7BC690E6-C0C0-415F-AF89-184623D4B3A5}"/>
          </ac:picMkLst>
        </pc:picChg>
        <pc:picChg chg="add mod">
          <ac:chgData name="Pushpak Shrimal" userId="ccbeec43373efe1e" providerId="LiveId" clId="{23C8B44D-7F62-4246-899C-649DB2BA664A}" dt="2024-07-27T10:43:29.519" v="122" actId="14100"/>
          <ac:picMkLst>
            <pc:docMk/>
            <pc:sldMk cId="3917368924" sldId="418"/>
            <ac:picMk id="5" creationId="{383163C7-18BF-481B-AEA0-26EF5C30B622}"/>
          </ac:picMkLst>
        </pc:picChg>
      </pc:sldChg>
      <pc:sldChg chg="addSp delSp modSp add del mod">
        <pc:chgData name="Pushpak Shrimal" userId="ccbeec43373efe1e" providerId="LiveId" clId="{23C8B44D-7F62-4246-899C-649DB2BA664A}" dt="2024-07-27T10:52:38.449" v="277" actId="2890"/>
        <pc:sldMkLst>
          <pc:docMk/>
          <pc:sldMk cId="989162814" sldId="419"/>
        </pc:sldMkLst>
        <pc:spChg chg="add del">
          <ac:chgData name="Pushpak Shrimal" userId="ccbeec43373efe1e" providerId="LiveId" clId="{23C8B44D-7F62-4246-899C-649DB2BA664A}" dt="2024-07-27T10:52:36.292" v="272" actId="478"/>
          <ac:spMkLst>
            <pc:docMk/>
            <pc:sldMk cId="989162814" sldId="419"/>
            <ac:spMk id="7" creationId="{F2B41E8E-6A9A-B969-D7E7-586307CAA565}"/>
          </ac:spMkLst>
        </pc:spChg>
        <pc:graphicFrameChg chg="add del mod modGraphic">
          <ac:chgData name="Pushpak Shrimal" userId="ccbeec43373efe1e" providerId="LiveId" clId="{23C8B44D-7F62-4246-899C-649DB2BA664A}" dt="2024-07-27T10:52:38.073" v="276" actId="2164"/>
          <ac:graphicFrameMkLst>
            <pc:docMk/>
            <pc:sldMk cId="989162814" sldId="419"/>
            <ac:graphicFrameMk id="12" creationId="{BA993EEF-01C9-8914-A97B-2AB4E100C4E2}"/>
          </ac:graphicFrameMkLst>
        </pc:graphicFrameChg>
      </pc:sldChg>
      <pc:sldChg chg="addSp delSp modSp add del mod">
        <pc:chgData name="Pushpak Shrimal" userId="ccbeec43373efe1e" providerId="LiveId" clId="{23C8B44D-7F62-4246-899C-649DB2BA664A}" dt="2024-07-27T10:54:02.177" v="319" actId="2890"/>
        <pc:sldMkLst>
          <pc:docMk/>
          <pc:sldMk cId="1665913299" sldId="419"/>
        </pc:sldMkLst>
        <pc:spChg chg="add del mod">
          <ac:chgData name="Pushpak Shrimal" userId="ccbeec43373efe1e" providerId="LiveId" clId="{23C8B44D-7F62-4246-899C-649DB2BA664A}" dt="2024-07-27T10:53:59.619" v="316" actId="20577"/>
          <ac:spMkLst>
            <pc:docMk/>
            <pc:sldMk cId="1665913299" sldId="419"/>
            <ac:spMk id="4" creationId="{ED92418E-568B-413B-3449-79D21909E8EA}"/>
          </ac:spMkLst>
        </pc:spChg>
        <pc:spChg chg="mod">
          <ac:chgData name="Pushpak Shrimal" userId="ccbeec43373efe1e" providerId="LiveId" clId="{23C8B44D-7F62-4246-899C-649DB2BA664A}" dt="2024-07-27T10:53:57.640" v="312" actId="1076"/>
          <ac:spMkLst>
            <pc:docMk/>
            <pc:sldMk cId="1665913299" sldId="419"/>
            <ac:spMk id="7" creationId="{F2B41E8E-6A9A-B969-D7E7-586307CAA565}"/>
          </ac:spMkLst>
        </pc:spChg>
        <pc:graphicFrameChg chg="add del modGraphic">
          <ac:chgData name="Pushpak Shrimal" userId="ccbeec43373efe1e" providerId="LiveId" clId="{23C8B44D-7F62-4246-899C-649DB2BA664A}" dt="2024-07-27T10:54:00.590" v="318" actId="2164"/>
          <ac:graphicFrameMkLst>
            <pc:docMk/>
            <pc:sldMk cId="1665913299" sldId="419"/>
            <ac:graphicFrameMk id="8" creationId="{DCE1FD55-D734-0B9F-D7BF-1D976F11A6C8}"/>
          </ac:graphicFrameMkLst>
        </pc:graphicFrameChg>
        <pc:graphicFrameChg chg="mod modGraphic">
          <ac:chgData name="Pushpak Shrimal" userId="ccbeec43373efe1e" providerId="LiveId" clId="{23C8B44D-7F62-4246-899C-649DB2BA664A}" dt="2024-07-27T10:53:58.123" v="313" actId="1076"/>
          <ac:graphicFrameMkLst>
            <pc:docMk/>
            <pc:sldMk cId="1665913299" sldId="419"/>
            <ac:graphicFrameMk id="12" creationId="{BA993EEF-01C9-8914-A97B-2AB4E100C4E2}"/>
          </ac:graphicFrameMkLst>
        </pc:graphicFrameChg>
        <pc:cxnChg chg="add del">
          <ac:chgData name="Pushpak Shrimal" userId="ccbeec43373efe1e" providerId="LiveId" clId="{23C8B44D-7F62-4246-899C-649DB2BA664A}" dt="2024-07-27T10:53:58.640" v="314" actId="478"/>
          <ac:cxnSpMkLst>
            <pc:docMk/>
            <pc:sldMk cId="1665913299" sldId="419"/>
            <ac:cxnSpMk id="10" creationId="{F5EFC43D-40FB-B2C8-A566-2C61F7EED3B2}"/>
          </ac:cxnSpMkLst>
        </pc:cxnChg>
      </pc:sldChg>
      <pc:sldChg chg="add">
        <pc:chgData name="Pushpak Shrimal" userId="ccbeec43373efe1e" providerId="LiveId" clId="{23C8B44D-7F62-4246-899C-649DB2BA664A}" dt="2024-07-27T11:33:20.331" v="320" actId="2890"/>
        <pc:sldMkLst>
          <pc:docMk/>
          <pc:sldMk cId="3933642658" sldId="419"/>
        </pc:sldMkLst>
      </pc:sldChg>
      <pc:sldChg chg="addSp delSp modSp add mod">
        <pc:chgData name="Pushpak Shrimal" userId="ccbeec43373efe1e" providerId="LiveId" clId="{23C8B44D-7F62-4246-899C-649DB2BA664A}" dt="2024-07-27T12:00:25.623" v="430"/>
        <pc:sldMkLst>
          <pc:docMk/>
          <pc:sldMk cId="3743571788" sldId="420"/>
        </pc:sldMkLst>
        <pc:spChg chg="del mod">
          <ac:chgData name="Pushpak Shrimal" userId="ccbeec43373efe1e" providerId="LiveId" clId="{23C8B44D-7F62-4246-899C-649DB2BA664A}" dt="2024-07-27T11:45:07.365" v="347"/>
          <ac:spMkLst>
            <pc:docMk/>
            <pc:sldMk cId="3743571788" sldId="420"/>
            <ac:spMk id="7" creationId="{B57BC93A-DC74-96B5-44CE-817CD3F81DDC}"/>
          </ac:spMkLst>
        </pc:spChg>
        <pc:spChg chg="add del mod">
          <ac:chgData name="Pushpak Shrimal" userId="ccbeec43373efe1e" providerId="LiveId" clId="{23C8B44D-7F62-4246-899C-649DB2BA664A}" dt="2024-07-27T12:00:25.623" v="430"/>
          <ac:spMkLst>
            <pc:docMk/>
            <pc:sldMk cId="3743571788" sldId="420"/>
            <ac:spMk id="9" creationId="{3D36508A-859C-49D4-8C1E-72053969E8CC}"/>
          </ac:spMkLst>
        </pc:spChg>
        <pc:spChg chg="mod">
          <ac:chgData name="Pushpak Shrimal" userId="ccbeec43373efe1e" providerId="LiveId" clId="{23C8B44D-7F62-4246-899C-649DB2BA664A}" dt="2024-07-27T11:53:27.286" v="416" actId="20577"/>
          <ac:spMkLst>
            <pc:docMk/>
            <pc:sldMk cId="3743571788" sldId="420"/>
            <ac:spMk id="11" creationId="{70AF853C-6BB7-4582-8A4E-57911D98B506}"/>
          </ac:spMkLst>
        </pc:spChg>
        <pc:spChg chg="del mod">
          <ac:chgData name="Pushpak Shrimal" userId="ccbeec43373efe1e" providerId="LiveId" clId="{23C8B44D-7F62-4246-899C-649DB2BA664A}" dt="2024-07-27T11:45:07.365" v="345"/>
          <ac:spMkLst>
            <pc:docMk/>
            <pc:sldMk cId="3743571788" sldId="420"/>
            <ac:spMk id="12" creationId="{1E420815-8A2F-4CAC-AB57-99F05DA266DD}"/>
          </ac:spMkLst>
        </pc:spChg>
        <pc:spChg chg="add del mod">
          <ac:chgData name="Pushpak Shrimal" userId="ccbeec43373efe1e" providerId="LiveId" clId="{23C8B44D-7F62-4246-899C-649DB2BA664A}" dt="2024-07-27T11:46:50.259" v="396"/>
          <ac:spMkLst>
            <pc:docMk/>
            <pc:sldMk cId="3743571788" sldId="420"/>
            <ac:spMk id="13" creationId="{9526AE36-3264-4C4E-8745-B99194C4D68C}"/>
          </ac:spMkLst>
        </pc:spChg>
        <pc:picChg chg="add mod">
          <ac:chgData name="Pushpak Shrimal" userId="ccbeec43373efe1e" providerId="LiveId" clId="{23C8B44D-7F62-4246-899C-649DB2BA664A}" dt="2024-07-27T11:52:08.797" v="401" actId="1076"/>
          <ac:picMkLst>
            <pc:docMk/>
            <pc:sldMk cId="3743571788" sldId="420"/>
            <ac:picMk id="1026" creationId="{BF771B30-BAE4-43E6-87FB-D543D26093A6}"/>
          </ac:picMkLst>
        </pc:picChg>
      </pc:sldChg>
      <pc:sldChg chg="addSp delSp modSp add mod">
        <pc:chgData name="Pushpak Shrimal" userId="ccbeec43373efe1e" providerId="LiveId" clId="{23C8B44D-7F62-4246-899C-649DB2BA664A}" dt="2024-07-27T12:21:14.145" v="638" actId="1076"/>
        <pc:sldMkLst>
          <pc:docMk/>
          <pc:sldMk cId="1383997318" sldId="421"/>
        </pc:sldMkLst>
        <pc:spChg chg="del">
          <ac:chgData name="Pushpak Shrimal" userId="ccbeec43373efe1e" providerId="LiveId" clId="{23C8B44D-7F62-4246-899C-649DB2BA664A}" dt="2024-07-27T12:13:50.909" v="578" actId="478"/>
          <ac:spMkLst>
            <pc:docMk/>
            <pc:sldMk cId="1383997318" sldId="421"/>
            <ac:spMk id="4" creationId="{D5340483-23A1-4052-3556-7168E070B99E}"/>
          </ac:spMkLst>
        </pc:spChg>
        <pc:spChg chg="del mod">
          <ac:chgData name="Pushpak Shrimal" userId="ccbeec43373efe1e" providerId="LiveId" clId="{23C8B44D-7F62-4246-899C-649DB2BA664A}" dt="2024-07-27T12:12:17.260" v="556"/>
          <ac:spMkLst>
            <pc:docMk/>
            <pc:sldMk cId="1383997318" sldId="421"/>
            <ac:spMk id="7" creationId="{04A0A2C1-5D8C-33FD-C7E2-565778BA0FF1}"/>
          </ac:spMkLst>
        </pc:spChg>
        <pc:spChg chg="del mod">
          <ac:chgData name="Pushpak Shrimal" userId="ccbeec43373efe1e" providerId="LiveId" clId="{23C8B44D-7F62-4246-899C-649DB2BA664A}" dt="2024-07-27T12:12:17.260" v="554"/>
          <ac:spMkLst>
            <pc:docMk/>
            <pc:sldMk cId="1383997318" sldId="421"/>
            <ac:spMk id="8" creationId="{8B0B88E2-125C-C592-AA1F-7B03F98C2D25}"/>
          </ac:spMkLst>
        </pc:spChg>
        <pc:spChg chg="add mod">
          <ac:chgData name="Pushpak Shrimal" userId="ccbeec43373efe1e" providerId="LiveId" clId="{23C8B44D-7F62-4246-899C-649DB2BA664A}" dt="2024-07-27T12:12:43.699" v="563" actId="2711"/>
          <ac:spMkLst>
            <pc:docMk/>
            <pc:sldMk cId="1383997318" sldId="421"/>
            <ac:spMk id="10" creationId="{245A4C58-F7D6-4DB5-A905-9CDF02B629EF}"/>
          </ac:spMkLst>
        </pc:spChg>
        <pc:spChg chg="add mod">
          <ac:chgData name="Pushpak Shrimal" userId="ccbeec43373efe1e" providerId="LiveId" clId="{23C8B44D-7F62-4246-899C-649DB2BA664A}" dt="2024-07-27T12:20:18.625" v="628" actId="404"/>
          <ac:spMkLst>
            <pc:docMk/>
            <pc:sldMk cId="1383997318" sldId="421"/>
            <ac:spMk id="12" creationId="{2A3DA1CF-A971-4C59-890A-971E52C2FE99}"/>
          </ac:spMkLst>
        </pc:spChg>
        <pc:spChg chg="add del mod">
          <ac:chgData name="Pushpak Shrimal" userId="ccbeec43373efe1e" providerId="LiveId" clId="{23C8B44D-7F62-4246-899C-649DB2BA664A}" dt="2024-07-27T12:20:58.591" v="632"/>
          <ac:spMkLst>
            <pc:docMk/>
            <pc:sldMk cId="1383997318" sldId="421"/>
            <ac:spMk id="13" creationId="{308846CA-92E4-462F-B630-EDD8FACBCCFA}"/>
          </ac:spMkLst>
        </pc:spChg>
        <pc:spChg chg="add del mod">
          <ac:chgData name="Pushpak Shrimal" userId="ccbeec43373efe1e" providerId="LiveId" clId="{23C8B44D-7F62-4246-899C-649DB2BA664A}" dt="2024-07-27T12:16:02.096" v="598"/>
          <ac:spMkLst>
            <pc:docMk/>
            <pc:sldMk cId="1383997318" sldId="421"/>
            <ac:spMk id="14" creationId="{E85CFAEB-43B8-483F-B0A4-CA0EA6A00AB3}"/>
          </ac:spMkLst>
        </pc:spChg>
        <pc:spChg chg="add del mod">
          <ac:chgData name="Pushpak Shrimal" userId="ccbeec43373efe1e" providerId="LiveId" clId="{23C8B44D-7F62-4246-899C-649DB2BA664A}" dt="2024-07-27T12:20:58.590" v="630"/>
          <ac:spMkLst>
            <pc:docMk/>
            <pc:sldMk cId="1383997318" sldId="421"/>
            <ac:spMk id="15" creationId="{ACA4E144-F113-4C74-AF7C-3BBF57E3D766}"/>
          </ac:spMkLst>
        </pc:spChg>
        <pc:graphicFrameChg chg="del modGraphic">
          <ac:chgData name="Pushpak Shrimal" userId="ccbeec43373efe1e" providerId="LiveId" clId="{23C8B44D-7F62-4246-899C-649DB2BA664A}" dt="2024-07-27T12:12:17.260" v="552" actId="478"/>
          <ac:graphicFrameMkLst>
            <pc:docMk/>
            <pc:sldMk cId="1383997318" sldId="421"/>
            <ac:graphicFrameMk id="3" creationId="{AF5F2148-81EA-9FF0-3715-81254AC22296}"/>
          </ac:graphicFrameMkLst>
        </pc:graphicFrameChg>
        <pc:picChg chg="add mod">
          <ac:chgData name="Pushpak Shrimal" userId="ccbeec43373efe1e" providerId="LiveId" clId="{23C8B44D-7F62-4246-899C-649DB2BA664A}" dt="2024-07-27T12:21:14.145" v="638" actId="1076"/>
          <ac:picMkLst>
            <pc:docMk/>
            <pc:sldMk cId="1383997318" sldId="421"/>
            <ac:picMk id="2050" creationId="{C3D38E75-1D59-4CCA-B10F-35C4EEA99FCE}"/>
          </ac:picMkLst>
        </pc:picChg>
      </pc:sldChg>
      <pc:sldChg chg="delSp modSp add mod">
        <pc:chgData name="Pushpak Shrimal" userId="ccbeec43373efe1e" providerId="LiveId" clId="{23C8B44D-7F62-4246-899C-649DB2BA664A}" dt="2024-07-27T12:19:28.582" v="624" actId="1076"/>
        <pc:sldMkLst>
          <pc:docMk/>
          <pc:sldMk cId="1449375776" sldId="422"/>
        </pc:sldMkLst>
        <pc:spChg chg="del mod">
          <ac:chgData name="Pushpak Shrimal" userId="ccbeec43373efe1e" providerId="LiveId" clId="{23C8B44D-7F62-4246-899C-649DB2BA664A}" dt="2024-07-27T12:18:55.744" v="620"/>
          <ac:spMkLst>
            <pc:docMk/>
            <pc:sldMk cId="1449375776" sldId="422"/>
            <ac:spMk id="12" creationId="{2A3DA1CF-A971-4C59-890A-971E52C2FE99}"/>
          </ac:spMkLst>
        </pc:spChg>
        <pc:spChg chg="mod">
          <ac:chgData name="Pushpak Shrimal" userId="ccbeec43373efe1e" providerId="LiveId" clId="{23C8B44D-7F62-4246-899C-649DB2BA664A}" dt="2024-07-27T12:19:21.515" v="622" actId="20577"/>
          <ac:spMkLst>
            <pc:docMk/>
            <pc:sldMk cId="1449375776" sldId="422"/>
            <ac:spMk id="13" creationId="{308846CA-92E4-462F-B630-EDD8FACBCCFA}"/>
          </ac:spMkLst>
        </pc:spChg>
        <pc:spChg chg="mod">
          <ac:chgData name="Pushpak Shrimal" userId="ccbeec43373efe1e" providerId="LiveId" clId="{23C8B44D-7F62-4246-899C-649DB2BA664A}" dt="2024-07-27T12:19:28.582" v="624" actId="1076"/>
          <ac:spMkLst>
            <pc:docMk/>
            <pc:sldMk cId="1449375776" sldId="422"/>
            <ac:spMk id="15" creationId="{ACA4E144-F113-4C74-AF7C-3BBF57E3D766}"/>
          </ac:spMkLst>
        </pc:spChg>
      </pc:sldChg>
      <pc:sldChg chg="addSp delSp modSp add mod">
        <pc:chgData name="Pushpak Shrimal" userId="ccbeec43373efe1e" providerId="LiveId" clId="{23C8B44D-7F62-4246-899C-649DB2BA664A}" dt="2024-07-27T12:41:55.683" v="779" actId="1076"/>
        <pc:sldMkLst>
          <pc:docMk/>
          <pc:sldMk cId="1638470106" sldId="423"/>
        </pc:sldMkLst>
        <pc:spChg chg="mod">
          <ac:chgData name="Pushpak Shrimal" userId="ccbeec43373efe1e" providerId="LiveId" clId="{23C8B44D-7F62-4246-899C-649DB2BA664A}" dt="2024-07-27T12:36:16.899" v="677" actId="20577"/>
          <ac:spMkLst>
            <pc:docMk/>
            <pc:sldMk cId="1638470106" sldId="423"/>
            <ac:spMk id="3" creationId="{FDE123F9-E5A8-448E-8535-D5B8E8CD1B68}"/>
          </ac:spMkLst>
        </pc:spChg>
        <pc:spChg chg="mod">
          <ac:chgData name="Pushpak Shrimal" userId="ccbeec43373efe1e" providerId="LiveId" clId="{23C8B44D-7F62-4246-899C-649DB2BA664A}" dt="2024-07-27T12:37:24.711" v="704" actId="1076"/>
          <ac:spMkLst>
            <pc:docMk/>
            <pc:sldMk cId="1638470106" sldId="423"/>
            <ac:spMk id="7" creationId="{015AB477-1C1A-5406-10CA-29A80DD16BB8}"/>
          </ac:spMkLst>
        </pc:spChg>
        <pc:spChg chg="add mod">
          <ac:chgData name="Pushpak Shrimal" userId="ccbeec43373efe1e" providerId="LiveId" clId="{23C8B44D-7F62-4246-899C-649DB2BA664A}" dt="2024-07-27T12:38:06.323" v="721" actId="404"/>
          <ac:spMkLst>
            <pc:docMk/>
            <pc:sldMk cId="1638470106" sldId="423"/>
            <ac:spMk id="10" creationId="{2D354926-246E-4787-B680-4F72632DABB3}"/>
          </ac:spMkLst>
        </pc:spChg>
        <pc:spChg chg="add del mod">
          <ac:chgData name="Pushpak Shrimal" userId="ccbeec43373efe1e" providerId="LiveId" clId="{23C8B44D-7F62-4246-899C-649DB2BA664A}" dt="2024-07-27T12:38:52.006" v="723" actId="478"/>
          <ac:spMkLst>
            <pc:docMk/>
            <pc:sldMk cId="1638470106" sldId="423"/>
            <ac:spMk id="11" creationId="{6AA033F1-7378-4285-A0C8-D82822D5F2D1}"/>
          </ac:spMkLst>
        </pc:spChg>
        <pc:spChg chg="add mod">
          <ac:chgData name="Pushpak Shrimal" userId="ccbeec43373efe1e" providerId="LiveId" clId="{23C8B44D-7F62-4246-899C-649DB2BA664A}" dt="2024-07-27T12:39:47.268" v="748" actId="1076"/>
          <ac:spMkLst>
            <pc:docMk/>
            <pc:sldMk cId="1638470106" sldId="423"/>
            <ac:spMk id="14" creationId="{5601B3F1-0946-47E8-9941-6550AB5F8BAC}"/>
          </ac:spMkLst>
        </pc:spChg>
        <pc:spChg chg="add mod">
          <ac:chgData name="Pushpak Shrimal" userId="ccbeec43373efe1e" providerId="LiveId" clId="{23C8B44D-7F62-4246-899C-649DB2BA664A}" dt="2024-07-27T12:41:52.808" v="778" actId="1076"/>
          <ac:spMkLst>
            <pc:docMk/>
            <pc:sldMk cId="1638470106" sldId="423"/>
            <ac:spMk id="17" creationId="{D3AB9406-E661-4703-A03A-A3440FA61DC3}"/>
          </ac:spMkLst>
        </pc:spChg>
        <pc:picChg chg="del">
          <ac:chgData name="Pushpak Shrimal" userId="ccbeec43373efe1e" providerId="LiveId" clId="{23C8B44D-7F62-4246-899C-649DB2BA664A}" dt="2024-07-27T12:36:46.159" v="681" actId="478"/>
          <ac:picMkLst>
            <pc:docMk/>
            <pc:sldMk cId="1638470106" sldId="423"/>
            <ac:picMk id="4" creationId="{D8AA574F-3663-4822-A5AE-CC4C7E7D0AFF}"/>
          </ac:picMkLst>
        </pc:picChg>
        <pc:picChg chg="add mod">
          <ac:chgData name="Pushpak Shrimal" userId="ccbeec43373efe1e" providerId="LiveId" clId="{23C8B44D-7F62-4246-899C-649DB2BA664A}" dt="2024-07-27T12:36:51.077" v="682" actId="14100"/>
          <ac:picMkLst>
            <pc:docMk/>
            <pc:sldMk cId="1638470106" sldId="423"/>
            <ac:picMk id="9" creationId="{ADD3029A-CD3E-4029-9689-FABEC701C027}"/>
          </ac:picMkLst>
        </pc:picChg>
        <pc:picChg chg="add mod">
          <ac:chgData name="Pushpak Shrimal" userId="ccbeec43373efe1e" providerId="LiveId" clId="{23C8B44D-7F62-4246-899C-649DB2BA664A}" dt="2024-07-27T12:39:09.578" v="727" actId="1076"/>
          <ac:picMkLst>
            <pc:docMk/>
            <pc:sldMk cId="1638470106" sldId="423"/>
            <ac:picMk id="13" creationId="{F27B857B-9FA1-4E70-AA67-054F2B761CB6}"/>
          </ac:picMkLst>
        </pc:picChg>
        <pc:picChg chg="add mod">
          <ac:chgData name="Pushpak Shrimal" userId="ccbeec43373efe1e" providerId="LiveId" clId="{23C8B44D-7F62-4246-899C-649DB2BA664A}" dt="2024-07-27T12:41:55.683" v="779" actId="1076"/>
          <ac:picMkLst>
            <pc:docMk/>
            <pc:sldMk cId="1638470106" sldId="423"/>
            <ac:picMk id="16" creationId="{D01BFB51-6E0A-4E06-A6A0-303DEDD580A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C6BEC7-2610-4D8D-819F-571AE34F530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999C6C29-AAB9-498B-B33F-D092CA833CD0}">
      <dgm:prSet custT="1"/>
      <dgm:spPr/>
      <dgm:t>
        <a:bodyPr/>
        <a:lstStyle/>
        <a:p>
          <a:r>
            <a:rPr lang="en-US" sz="1400" b="1" dirty="0"/>
            <a:t>Demand Forecasting</a:t>
          </a:r>
          <a:r>
            <a:rPr lang="en-US" sz="1400" dirty="0"/>
            <a:t>: Increased accuracy in estimating the balance between supply and demand enables more cost-effective operation</a:t>
          </a:r>
          <a:endParaRPr lang="en-IN" sz="1400" dirty="0"/>
        </a:p>
      </dgm:t>
    </dgm:pt>
    <dgm:pt modelId="{117F58EC-2FF4-4D22-A979-08601ECB0EF5}" type="parTrans" cxnId="{01924043-FE81-4775-85CA-32E5CFAC24E5}">
      <dgm:prSet/>
      <dgm:spPr/>
      <dgm:t>
        <a:bodyPr/>
        <a:lstStyle/>
        <a:p>
          <a:endParaRPr lang="en-IN"/>
        </a:p>
      </dgm:t>
    </dgm:pt>
    <dgm:pt modelId="{344B690A-4850-4B6D-9C4C-CA301C817E2B}" type="sibTrans" cxnId="{01924043-FE81-4775-85CA-32E5CFAC24E5}">
      <dgm:prSet/>
      <dgm:spPr/>
      <dgm:t>
        <a:bodyPr/>
        <a:lstStyle/>
        <a:p>
          <a:endParaRPr lang="en-IN"/>
        </a:p>
      </dgm:t>
    </dgm:pt>
    <dgm:pt modelId="{CD423138-4E0B-432B-92AB-57DDD6E6C242}">
      <dgm:prSet custT="1"/>
      <dgm:spPr/>
      <dgm:t>
        <a:bodyPr/>
        <a:lstStyle/>
        <a:p>
          <a:r>
            <a:rPr lang="en-US" sz="1550" b="1" dirty="0"/>
            <a:t>Increased Revenue</a:t>
          </a:r>
          <a:r>
            <a:rPr lang="en-US" sz="1550" dirty="0"/>
            <a:t>: </a:t>
          </a:r>
          <a:r>
            <a:rPr lang="en-US" sz="1500" dirty="0"/>
            <a:t>Accurate production forecasts enable providers to sell surplus energy at optimal times, increasing revenue.</a:t>
          </a:r>
          <a:endParaRPr lang="en-IN" sz="1500" dirty="0"/>
        </a:p>
      </dgm:t>
    </dgm:pt>
    <dgm:pt modelId="{837F8BDA-D08F-4FF4-ADD1-CE24A0AFC654}" type="parTrans" cxnId="{FCC1B567-C7B6-4DD7-B974-159613262AF8}">
      <dgm:prSet/>
      <dgm:spPr/>
      <dgm:t>
        <a:bodyPr/>
        <a:lstStyle/>
        <a:p>
          <a:endParaRPr lang="en-IN"/>
        </a:p>
      </dgm:t>
    </dgm:pt>
    <dgm:pt modelId="{0DCF81E9-B1C3-4828-901D-9765E3485C33}" type="sibTrans" cxnId="{FCC1B567-C7B6-4DD7-B974-159613262AF8}">
      <dgm:prSet/>
      <dgm:spPr/>
      <dgm:t>
        <a:bodyPr/>
        <a:lstStyle/>
        <a:p>
          <a:endParaRPr lang="en-IN"/>
        </a:p>
      </dgm:t>
    </dgm:pt>
    <dgm:pt modelId="{0B1DCC2A-535D-4B68-843C-12DAFD0CDD45}">
      <dgm:prSet custT="1"/>
      <dgm:spPr/>
      <dgm:t>
        <a:bodyPr/>
        <a:lstStyle/>
        <a:p>
          <a:pPr algn="ctr"/>
          <a:r>
            <a:rPr lang="en-US" sz="1500" b="1" dirty="0"/>
            <a:t>Long-term Planning</a:t>
          </a:r>
          <a:r>
            <a:rPr lang="en-US" sz="1500" dirty="0"/>
            <a:t>: Predictive models support long-term strategic planning, including expansion, resource allocation, and market positioning.</a:t>
          </a:r>
          <a:endParaRPr lang="en-IN" sz="1500" dirty="0"/>
        </a:p>
      </dgm:t>
    </dgm:pt>
    <dgm:pt modelId="{DBBC2A74-D0B5-4D8E-AE36-7DBED7484538}" type="parTrans" cxnId="{8B4519A6-ABB1-421E-8C08-7937459B02BD}">
      <dgm:prSet/>
      <dgm:spPr/>
      <dgm:t>
        <a:bodyPr/>
        <a:lstStyle/>
        <a:p>
          <a:endParaRPr lang="en-IN"/>
        </a:p>
      </dgm:t>
    </dgm:pt>
    <dgm:pt modelId="{3E35AA7F-930E-4061-8466-9668D8D5DFCE}" type="sibTrans" cxnId="{8B4519A6-ABB1-421E-8C08-7937459B02BD}">
      <dgm:prSet/>
      <dgm:spPr/>
      <dgm:t>
        <a:bodyPr/>
        <a:lstStyle/>
        <a:p>
          <a:endParaRPr lang="en-IN"/>
        </a:p>
      </dgm:t>
    </dgm:pt>
    <dgm:pt modelId="{64CAF732-1E8F-46F9-BF4E-1390973ACE1F}">
      <dgm:prSet custT="1"/>
      <dgm:spPr/>
      <dgm:t>
        <a:bodyPr/>
        <a:lstStyle/>
        <a:p>
          <a:r>
            <a:rPr lang="en-US" sz="1500" b="1" dirty="0"/>
            <a:t>Innovation Drive</a:t>
          </a:r>
          <a:r>
            <a:rPr lang="en-US" sz="1600" dirty="0"/>
            <a:t>: </a:t>
          </a:r>
          <a:r>
            <a:rPr lang="en-US" sz="1500" dirty="0"/>
            <a:t>Encourages continuous improvement and innovation in predictive analytics, machine learning, and solar technology.</a:t>
          </a:r>
          <a:endParaRPr lang="en-IN" sz="1500" dirty="0"/>
        </a:p>
      </dgm:t>
    </dgm:pt>
    <dgm:pt modelId="{4AC740E1-8D6E-4883-A747-B36D842EA63D}" type="parTrans" cxnId="{41012F35-BC5E-4D6C-BDF0-74BD784A1A62}">
      <dgm:prSet/>
      <dgm:spPr/>
      <dgm:t>
        <a:bodyPr/>
        <a:lstStyle/>
        <a:p>
          <a:endParaRPr lang="en-IN"/>
        </a:p>
      </dgm:t>
    </dgm:pt>
    <dgm:pt modelId="{BEE51B40-F051-4E4F-8CE5-9FA0FAB62294}" type="sibTrans" cxnId="{41012F35-BC5E-4D6C-BDF0-74BD784A1A62}">
      <dgm:prSet/>
      <dgm:spPr/>
      <dgm:t>
        <a:bodyPr/>
        <a:lstStyle/>
        <a:p>
          <a:endParaRPr lang="en-IN"/>
        </a:p>
      </dgm:t>
    </dgm:pt>
    <dgm:pt modelId="{BCE2F0CC-4954-4D87-A9FB-3948A08B468C}">
      <dgm:prSet custT="1"/>
      <dgm:spPr/>
      <dgm:t>
        <a:bodyPr/>
        <a:lstStyle/>
        <a:p>
          <a:r>
            <a:rPr lang="en-US" sz="1500" b="1" dirty="0"/>
            <a:t>Corporate Responsibility</a:t>
          </a:r>
          <a:r>
            <a:rPr lang="en-US" sz="1500" dirty="0"/>
            <a:t>: Enhances the provider’s reputation as a responsible and forward-thinking company committed to environmental stewardship.</a:t>
          </a:r>
          <a:endParaRPr lang="en-IN" sz="1500" dirty="0"/>
        </a:p>
      </dgm:t>
    </dgm:pt>
    <dgm:pt modelId="{AE2B9E56-E1EB-4AC4-AF84-07AF8620E4B0}" type="parTrans" cxnId="{FA3F479B-963B-4FD1-A73F-6BD61F81053C}">
      <dgm:prSet/>
      <dgm:spPr/>
      <dgm:t>
        <a:bodyPr/>
        <a:lstStyle/>
        <a:p>
          <a:endParaRPr lang="en-IN"/>
        </a:p>
      </dgm:t>
    </dgm:pt>
    <dgm:pt modelId="{988839BF-4E23-4A34-9766-E08E2EB16DF4}" type="sibTrans" cxnId="{FA3F479B-963B-4FD1-A73F-6BD61F81053C}">
      <dgm:prSet/>
      <dgm:spPr/>
      <dgm:t>
        <a:bodyPr/>
        <a:lstStyle/>
        <a:p>
          <a:endParaRPr lang="en-IN"/>
        </a:p>
      </dgm:t>
    </dgm:pt>
    <dgm:pt modelId="{C2D9F97D-D922-4FF7-B554-BC2A798C0CA5}" type="pres">
      <dgm:prSet presAssocID="{98C6BEC7-2610-4D8D-819F-571AE34F5307}" presName="Name0" presStyleCnt="0">
        <dgm:presLayoutVars>
          <dgm:dir/>
          <dgm:resizeHandles val="exact"/>
        </dgm:presLayoutVars>
      </dgm:prSet>
      <dgm:spPr/>
    </dgm:pt>
    <dgm:pt modelId="{2DD4F756-C312-472F-88BC-CE34E217B9B7}" type="pres">
      <dgm:prSet presAssocID="{98C6BEC7-2610-4D8D-819F-571AE34F5307}" presName="arrow" presStyleLbl="bgShp" presStyleIdx="0" presStyleCnt="1"/>
      <dgm:spPr>
        <a:xfrm>
          <a:off x="0" y="1379284"/>
          <a:ext cx="11478350" cy="1839046"/>
        </a:xfrm>
        <a:prstGeom prst="notchedRightArrow">
          <a:avLst/>
        </a:prstGeom>
        <a:solidFill>
          <a:srgbClr val="002060"/>
        </a:solidFill>
        <a:ln w="12700" cap="flat" cmpd="sng" algn="ctr">
          <a:solidFill>
            <a:prstClr val="white">
              <a:hueOff val="0"/>
              <a:satOff val="0"/>
              <a:lumOff val="0"/>
              <a:alphaOff val="0"/>
            </a:prstClr>
          </a:solidFill>
          <a:prstDash val="solid"/>
          <a:miter lim="800000"/>
        </a:ln>
        <a:effectLst/>
      </dgm:spPr>
    </dgm:pt>
    <dgm:pt modelId="{1F86471F-397F-42CF-8808-C62550472CFC}" type="pres">
      <dgm:prSet presAssocID="{98C6BEC7-2610-4D8D-819F-571AE34F5307}" presName="points" presStyleCnt="0"/>
      <dgm:spPr/>
    </dgm:pt>
    <dgm:pt modelId="{3FE3FCFF-D584-41F9-8728-A281118327EA}" type="pres">
      <dgm:prSet presAssocID="{999C6C29-AAB9-498B-B33F-D092CA833CD0}" presName="compositeA" presStyleCnt="0"/>
      <dgm:spPr/>
    </dgm:pt>
    <dgm:pt modelId="{0E18B129-58B2-4A7A-8B61-727E7ED9B487}" type="pres">
      <dgm:prSet presAssocID="{999C6C29-AAB9-498B-B33F-D092CA833CD0}" presName="textA" presStyleLbl="revTx" presStyleIdx="0" presStyleCnt="5" custScaleY="82173" custLinFactNeighborX="14601" custLinFactNeighborY="8287">
        <dgm:presLayoutVars>
          <dgm:bulletEnabled val="1"/>
        </dgm:presLayoutVars>
      </dgm:prSet>
      <dgm:spPr/>
    </dgm:pt>
    <dgm:pt modelId="{C9F98759-98E4-4B2E-A1ED-759A8D2230E7}" type="pres">
      <dgm:prSet presAssocID="{999C6C29-AAB9-498B-B33F-D092CA833CD0}" presName="circleA" presStyleLbl="node1" presStyleIdx="0" presStyleCnt="5"/>
      <dgm:spPr>
        <a:xfrm>
          <a:off x="767104" y="2068926"/>
          <a:ext cx="459761" cy="459761"/>
        </a:xfrm>
        <a:prstGeom prst="ellipse">
          <a:avLst/>
        </a:prstGeom>
        <a:solidFill>
          <a:schemeClr val="bg2">
            <a:lumMod val="75000"/>
          </a:schemeClr>
        </a:solidFill>
        <a:ln w="12700" cap="flat" cmpd="sng" algn="ctr">
          <a:solidFill>
            <a:prstClr val="white">
              <a:hueOff val="0"/>
              <a:satOff val="0"/>
              <a:lumOff val="0"/>
              <a:alphaOff val="0"/>
            </a:prstClr>
          </a:solidFill>
          <a:prstDash val="solid"/>
          <a:miter lim="800000"/>
        </a:ln>
        <a:effectLst/>
      </dgm:spPr>
    </dgm:pt>
    <dgm:pt modelId="{D427F49C-418D-4377-88AB-A4DB910CCCFB}" type="pres">
      <dgm:prSet presAssocID="{999C6C29-AAB9-498B-B33F-D092CA833CD0}" presName="spaceA" presStyleCnt="0"/>
      <dgm:spPr/>
    </dgm:pt>
    <dgm:pt modelId="{7F93DFB9-C7DB-4D73-9D37-14A4A1896920}" type="pres">
      <dgm:prSet presAssocID="{344B690A-4850-4B6D-9C4C-CA301C817E2B}" presName="space" presStyleCnt="0"/>
      <dgm:spPr/>
    </dgm:pt>
    <dgm:pt modelId="{68409A73-7304-4C18-A469-99FE5CC0172B}" type="pres">
      <dgm:prSet presAssocID="{CD423138-4E0B-432B-92AB-57DDD6E6C242}" presName="compositeB" presStyleCnt="0"/>
      <dgm:spPr/>
    </dgm:pt>
    <dgm:pt modelId="{5F79DBBA-1209-49CD-ACC8-3472651DEE04}" type="pres">
      <dgm:prSet presAssocID="{CD423138-4E0B-432B-92AB-57DDD6E6C242}" presName="textB" presStyleLbl="revTx" presStyleIdx="1" presStyleCnt="5">
        <dgm:presLayoutVars>
          <dgm:bulletEnabled val="1"/>
        </dgm:presLayoutVars>
      </dgm:prSet>
      <dgm:spPr/>
    </dgm:pt>
    <dgm:pt modelId="{5BF80704-FC6A-4630-A39C-9B1D17AA71BE}" type="pres">
      <dgm:prSet presAssocID="{CD423138-4E0B-432B-92AB-57DDD6E6C242}" presName="circleB" presStyleLbl="node1" presStyleIdx="1" presStyleCnt="5"/>
      <dgm:spPr>
        <a:xfrm>
          <a:off x="2851241" y="2068926"/>
          <a:ext cx="459761" cy="459761"/>
        </a:xfrm>
        <a:prstGeom prst="ellipse">
          <a:avLst/>
        </a:prstGeom>
        <a:solidFill>
          <a:srgbClr val="E7E6E6">
            <a:lumMod val="75000"/>
          </a:srgbClr>
        </a:solidFill>
        <a:ln w="12700" cap="flat" cmpd="sng" algn="ctr">
          <a:solidFill>
            <a:prstClr val="white">
              <a:hueOff val="0"/>
              <a:satOff val="0"/>
              <a:lumOff val="0"/>
              <a:alphaOff val="0"/>
            </a:prstClr>
          </a:solidFill>
          <a:prstDash val="solid"/>
          <a:miter lim="800000"/>
        </a:ln>
        <a:effectLst/>
      </dgm:spPr>
    </dgm:pt>
    <dgm:pt modelId="{B4290C84-52D8-4157-9170-05DF7B6A1425}" type="pres">
      <dgm:prSet presAssocID="{CD423138-4E0B-432B-92AB-57DDD6E6C242}" presName="spaceB" presStyleCnt="0"/>
      <dgm:spPr/>
    </dgm:pt>
    <dgm:pt modelId="{71B31552-B874-497F-9CD5-F76C0C24ED4A}" type="pres">
      <dgm:prSet presAssocID="{0DCF81E9-B1C3-4828-901D-9765E3485C33}" presName="space" presStyleCnt="0"/>
      <dgm:spPr/>
    </dgm:pt>
    <dgm:pt modelId="{7C915B7F-8030-40B9-8EE9-4BD334920179}" type="pres">
      <dgm:prSet presAssocID="{0B1DCC2A-535D-4B68-843C-12DAFD0CDD45}" presName="compositeA" presStyleCnt="0"/>
      <dgm:spPr/>
    </dgm:pt>
    <dgm:pt modelId="{D1356164-8A17-4A78-AB50-D98DD1784EFD}" type="pres">
      <dgm:prSet presAssocID="{0B1DCC2A-535D-4B68-843C-12DAFD0CDD45}" presName="textA" presStyleLbl="revTx" presStyleIdx="2" presStyleCnt="5">
        <dgm:presLayoutVars>
          <dgm:bulletEnabled val="1"/>
        </dgm:presLayoutVars>
      </dgm:prSet>
      <dgm:spPr/>
    </dgm:pt>
    <dgm:pt modelId="{FDB5CEF1-2DCA-454C-8812-A7A556BBCEC0}" type="pres">
      <dgm:prSet presAssocID="{0B1DCC2A-535D-4B68-843C-12DAFD0CDD45}" presName="circleA" presStyleLbl="node1" presStyleIdx="2" presStyleCnt="5"/>
      <dgm:spPr>
        <a:xfrm>
          <a:off x="4935377" y="2068926"/>
          <a:ext cx="459761" cy="459761"/>
        </a:xfrm>
        <a:prstGeom prst="ellipse">
          <a:avLst/>
        </a:prstGeom>
        <a:solidFill>
          <a:srgbClr val="E7E6E6">
            <a:lumMod val="75000"/>
          </a:srgbClr>
        </a:solidFill>
        <a:ln w="12700" cap="flat" cmpd="sng" algn="ctr">
          <a:solidFill>
            <a:prstClr val="white">
              <a:hueOff val="0"/>
              <a:satOff val="0"/>
              <a:lumOff val="0"/>
              <a:alphaOff val="0"/>
            </a:prstClr>
          </a:solidFill>
          <a:prstDash val="solid"/>
          <a:miter lim="800000"/>
        </a:ln>
        <a:effectLst/>
      </dgm:spPr>
    </dgm:pt>
    <dgm:pt modelId="{ACF9697B-FE57-438F-AD02-72C4DA21A5E8}" type="pres">
      <dgm:prSet presAssocID="{0B1DCC2A-535D-4B68-843C-12DAFD0CDD45}" presName="spaceA" presStyleCnt="0"/>
      <dgm:spPr/>
    </dgm:pt>
    <dgm:pt modelId="{0BFCA0CE-BF3C-446B-A676-B130E79212CC}" type="pres">
      <dgm:prSet presAssocID="{3E35AA7F-930E-4061-8466-9668D8D5DFCE}" presName="space" presStyleCnt="0"/>
      <dgm:spPr/>
    </dgm:pt>
    <dgm:pt modelId="{486C5EEE-C5D2-4447-B9A6-D530E97777A2}" type="pres">
      <dgm:prSet presAssocID="{64CAF732-1E8F-46F9-BF4E-1390973ACE1F}" presName="compositeB" presStyleCnt="0"/>
      <dgm:spPr/>
    </dgm:pt>
    <dgm:pt modelId="{F13A7D5C-0272-4CEE-BBF9-E58BA86FCD25}" type="pres">
      <dgm:prSet presAssocID="{64CAF732-1E8F-46F9-BF4E-1390973ACE1F}" presName="textB" presStyleLbl="revTx" presStyleIdx="3" presStyleCnt="5">
        <dgm:presLayoutVars>
          <dgm:bulletEnabled val="1"/>
        </dgm:presLayoutVars>
      </dgm:prSet>
      <dgm:spPr/>
    </dgm:pt>
    <dgm:pt modelId="{E7DBAF63-A7BD-498A-A906-DCAD731779B3}" type="pres">
      <dgm:prSet presAssocID="{64CAF732-1E8F-46F9-BF4E-1390973ACE1F}" presName="circleB" presStyleLbl="node1" presStyleIdx="3" presStyleCnt="5"/>
      <dgm:spPr>
        <a:xfrm>
          <a:off x="7019513" y="2068926"/>
          <a:ext cx="459761" cy="459761"/>
        </a:xfrm>
        <a:prstGeom prst="ellipse">
          <a:avLst/>
        </a:prstGeom>
        <a:solidFill>
          <a:srgbClr val="E7E6E6">
            <a:lumMod val="75000"/>
          </a:srgbClr>
        </a:solidFill>
        <a:ln w="12700" cap="flat" cmpd="sng" algn="ctr">
          <a:solidFill>
            <a:prstClr val="white">
              <a:hueOff val="0"/>
              <a:satOff val="0"/>
              <a:lumOff val="0"/>
              <a:alphaOff val="0"/>
            </a:prstClr>
          </a:solidFill>
          <a:prstDash val="solid"/>
          <a:miter lim="800000"/>
        </a:ln>
        <a:effectLst/>
      </dgm:spPr>
    </dgm:pt>
    <dgm:pt modelId="{A2F85695-649C-43DC-A677-04CCC7C27011}" type="pres">
      <dgm:prSet presAssocID="{64CAF732-1E8F-46F9-BF4E-1390973ACE1F}" presName="spaceB" presStyleCnt="0"/>
      <dgm:spPr/>
    </dgm:pt>
    <dgm:pt modelId="{7A7C6A20-E6CB-46D4-A8B2-0135BF24CACC}" type="pres">
      <dgm:prSet presAssocID="{BEE51B40-F051-4E4F-8CE5-9FA0FAB62294}" presName="space" presStyleCnt="0"/>
      <dgm:spPr/>
    </dgm:pt>
    <dgm:pt modelId="{B58BB644-69A0-48F2-B104-F17DCDFDC834}" type="pres">
      <dgm:prSet presAssocID="{BCE2F0CC-4954-4D87-A9FB-3948A08B468C}" presName="compositeA" presStyleCnt="0"/>
      <dgm:spPr/>
    </dgm:pt>
    <dgm:pt modelId="{6E11370C-8882-4A3E-82D8-99DC43A1F885}" type="pres">
      <dgm:prSet presAssocID="{BCE2F0CC-4954-4D87-A9FB-3948A08B468C}" presName="textA" presStyleLbl="revTx" presStyleIdx="4" presStyleCnt="5">
        <dgm:presLayoutVars>
          <dgm:bulletEnabled val="1"/>
        </dgm:presLayoutVars>
      </dgm:prSet>
      <dgm:spPr/>
    </dgm:pt>
    <dgm:pt modelId="{4A4A07ED-5247-4F0A-9A19-5247FEEBAA88}" type="pres">
      <dgm:prSet presAssocID="{BCE2F0CC-4954-4D87-A9FB-3948A08B468C}" presName="circleA" presStyleLbl="node1" presStyleIdx="4" presStyleCnt="5"/>
      <dgm:spPr>
        <a:xfrm>
          <a:off x="9103649" y="2068926"/>
          <a:ext cx="459761" cy="459761"/>
        </a:xfrm>
        <a:prstGeom prst="ellipse">
          <a:avLst/>
        </a:prstGeom>
        <a:solidFill>
          <a:srgbClr val="E7E6E6">
            <a:lumMod val="75000"/>
          </a:srgbClr>
        </a:solidFill>
        <a:ln w="12700" cap="flat" cmpd="sng" algn="ctr">
          <a:solidFill>
            <a:prstClr val="white">
              <a:hueOff val="0"/>
              <a:satOff val="0"/>
              <a:lumOff val="0"/>
              <a:alphaOff val="0"/>
            </a:prstClr>
          </a:solidFill>
          <a:prstDash val="solid"/>
          <a:miter lim="800000"/>
        </a:ln>
        <a:effectLst/>
      </dgm:spPr>
    </dgm:pt>
    <dgm:pt modelId="{006E8A33-A00F-46C7-9343-EE7D94D634C1}" type="pres">
      <dgm:prSet presAssocID="{BCE2F0CC-4954-4D87-A9FB-3948A08B468C}" presName="spaceA" presStyleCnt="0"/>
      <dgm:spPr/>
    </dgm:pt>
  </dgm:ptLst>
  <dgm:cxnLst>
    <dgm:cxn modelId="{056CCB0E-4A8A-4770-B826-39A24BA61988}" type="presOf" srcId="{64CAF732-1E8F-46F9-BF4E-1390973ACE1F}" destId="{F13A7D5C-0272-4CEE-BBF9-E58BA86FCD25}" srcOrd="0" destOrd="0" presId="urn:microsoft.com/office/officeart/2005/8/layout/hProcess11"/>
    <dgm:cxn modelId="{41012F35-BC5E-4D6C-BDF0-74BD784A1A62}" srcId="{98C6BEC7-2610-4D8D-819F-571AE34F5307}" destId="{64CAF732-1E8F-46F9-BF4E-1390973ACE1F}" srcOrd="3" destOrd="0" parTransId="{4AC740E1-8D6E-4883-A747-B36D842EA63D}" sibTransId="{BEE51B40-F051-4E4F-8CE5-9FA0FAB62294}"/>
    <dgm:cxn modelId="{01924043-FE81-4775-85CA-32E5CFAC24E5}" srcId="{98C6BEC7-2610-4D8D-819F-571AE34F5307}" destId="{999C6C29-AAB9-498B-B33F-D092CA833CD0}" srcOrd="0" destOrd="0" parTransId="{117F58EC-2FF4-4D22-A979-08601ECB0EF5}" sibTransId="{344B690A-4850-4B6D-9C4C-CA301C817E2B}"/>
    <dgm:cxn modelId="{FCC1B567-C7B6-4DD7-B974-159613262AF8}" srcId="{98C6BEC7-2610-4D8D-819F-571AE34F5307}" destId="{CD423138-4E0B-432B-92AB-57DDD6E6C242}" srcOrd="1" destOrd="0" parTransId="{837F8BDA-D08F-4FF4-ADD1-CE24A0AFC654}" sibTransId="{0DCF81E9-B1C3-4828-901D-9765E3485C33}"/>
    <dgm:cxn modelId="{FA3F479B-963B-4FD1-A73F-6BD61F81053C}" srcId="{98C6BEC7-2610-4D8D-819F-571AE34F5307}" destId="{BCE2F0CC-4954-4D87-A9FB-3948A08B468C}" srcOrd="4" destOrd="0" parTransId="{AE2B9E56-E1EB-4AC4-AF84-07AF8620E4B0}" sibTransId="{988839BF-4E23-4A34-9766-E08E2EB16DF4}"/>
    <dgm:cxn modelId="{8B4519A6-ABB1-421E-8C08-7937459B02BD}" srcId="{98C6BEC7-2610-4D8D-819F-571AE34F5307}" destId="{0B1DCC2A-535D-4B68-843C-12DAFD0CDD45}" srcOrd="2" destOrd="0" parTransId="{DBBC2A74-D0B5-4D8E-AE36-7DBED7484538}" sibTransId="{3E35AA7F-930E-4061-8466-9668D8D5DFCE}"/>
    <dgm:cxn modelId="{B4FA1DB9-2411-4687-B235-D6916D8E95F6}" type="presOf" srcId="{98C6BEC7-2610-4D8D-819F-571AE34F5307}" destId="{C2D9F97D-D922-4FF7-B554-BC2A798C0CA5}" srcOrd="0" destOrd="0" presId="urn:microsoft.com/office/officeart/2005/8/layout/hProcess11"/>
    <dgm:cxn modelId="{C6BB80C1-FF66-48CD-9579-DE35386E4EA0}" type="presOf" srcId="{999C6C29-AAB9-498B-B33F-D092CA833CD0}" destId="{0E18B129-58B2-4A7A-8B61-727E7ED9B487}" srcOrd="0" destOrd="0" presId="urn:microsoft.com/office/officeart/2005/8/layout/hProcess11"/>
    <dgm:cxn modelId="{CBE145DA-65C6-4B67-90FF-856E3AFC7AF4}" type="presOf" srcId="{BCE2F0CC-4954-4D87-A9FB-3948A08B468C}" destId="{6E11370C-8882-4A3E-82D8-99DC43A1F885}" srcOrd="0" destOrd="0" presId="urn:microsoft.com/office/officeart/2005/8/layout/hProcess11"/>
    <dgm:cxn modelId="{54775CF8-110F-448A-9DE7-7782ED8F0F0C}" type="presOf" srcId="{CD423138-4E0B-432B-92AB-57DDD6E6C242}" destId="{5F79DBBA-1209-49CD-ACC8-3472651DEE04}" srcOrd="0" destOrd="0" presId="urn:microsoft.com/office/officeart/2005/8/layout/hProcess11"/>
    <dgm:cxn modelId="{14EB33FB-3530-4EB5-8875-D35D3A7EB015}" type="presOf" srcId="{0B1DCC2A-535D-4B68-843C-12DAFD0CDD45}" destId="{D1356164-8A17-4A78-AB50-D98DD1784EFD}" srcOrd="0" destOrd="0" presId="urn:microsoft.com/office/officeart/2005/8/layout/hProcess11"/>
    <dgm:cxn modelId="{BCD0A516-222A-4AF2-B138-59975D5E9445}" type="presParOf" srcId="{C2D9F97D-D922-4FF7-B554-BC2A798C0CA5}" destId="{2DD4F756-C312-472F-88BC-CE34E217B9B7}" srcOrd="0" destOrd="0" presId="urn:microsoft.com/office/officeart/2005/8/layout/hProcess11"/>
    <dgm:cxn modelId="{F8015109-CCC6-4AA1-AD7A-5E502071FB50}" type="presParOf" srcId="{C2D9F97D-D922-4FF7-B554-BC2A798C0CA5}" destId="{1F86471F-397F-42CF-8808-C62550472CFC}" srcOrd="1" destOrd="0" presId="urn:microsoft.com/office/officeart/2005/8/layout/hProcess11"/>
    <dgm:cxn modelId="{B6671D29-C795-4A02-998B-8C4ABA508C8A}" type="presParOf" srcId="{1F86471F-397F-42CF-8808-C62550472CFC}" destId="{3FE3FCFF-D584-41F9-8728-A281118327EA}" srcOrd="0" destOrd="0" presId="urn:microsoft.com/office/officeart/2005/8/layout/hProcess11"/>
    <dgm:cxn modelId="{A5D912DB-C2D6-4A9D-8D33-F0BC6CE73AC7}" type="presParOf" srcId="{3FE3FCFF-D584-41F9-8728-A281118327EA}" destId="{0E18B129-58B2-4A7A-8B61-727E7ED9B487}" srcOrd="0" destOrd="0" presId="urn:microsoft.com/office/officeart/2005/8/layout/hProcess11"/>
    <dgm:cxn modelId="{652DF3D6-6C03-443B-81CD-8FEECBFCD397}" type="presParOf" srcId="{3FE3FCFF-D584-41F9-8728-A281118327EA}" destId="{C9F98759-98E4-4B2E-A1ED-759A8D2230E7}" srcOrd="1" destOrd="0" presId="urn:microsoft.com/office/officeart/2005/8/layout/hProcess11"/>
    <dgm:cxn modelId="{393D6155-3FD5-4D9B-BED5-B7E5686597C1}" type="presParOf" srcId="{3FE3FCFF-D584-41F9-8728-A281118327EA}" destId="{D427F49C-418D-4377-88AB-A4DB910CCCFB}" srcOrd="2" destOrd="0" presId="urn:microsoft.com/office/officeart/2005/8/layout/hProcess11"/>
    <dgm:cxn modelId="{808CC001-44A1-4FDC-A00A-FA8D9D6EB4C7}" type="presParOf" srcId="{1F86471F-397F-42CF-8808-C62550472CFC}" destId="{7F93DFB9-C7DB-4D73-9D37-14A4A1896920}" srcOrd="1" destOrd="0" presId="urn:microsoft.com/office/officeart/2005/8/layout/hProcess11"/>
    <dgm:cxn modelId="{579013AE-A673-4A69-A3C5-6C2B522FAD20}" type="presParOf" srcId="{1F86471F-397F-42CF-8808-C62550472CFC}" destId="{68409A73-7304-4C18-A469-99FE5CC0172B}" srcOrd="2" destOrd="0" presId="urn:microsoft.com/office/officeart/2005/8/layout/hProcess11"/>
    <dgm:cxn modelId="{A160E15D-F700-4EA0-B58A-76820780698F}" type="presParOf" srcId="{68409A73-7304-4C18-A469-99FE5CC0172B}" destId="{5F79DBBA-1209-49CD-ACC8-3472651DEE04}" srcOrd="0" destOrd="0" presId="urn:microsoft.com/office/officeart/2005/8/layout/hProcess11"/>
    <dgm:cxn modelId="{33ED475F-487A-44B7-AED5-A51CD8FD6AAF}" type="presParOf" srcId="{68409A73-7304-4C18-A469-99FE5CC0172B}" destId="{5BF80704-FC6A-4630-A39C-9B1D17AA71BE}" srcOrd="1" destOrd="0" presId="urn:microsoft.com/office/officeart/2005/8/layout/hProcess11"/>
    <dgm:cxn modelId="{71FFB2F7-D9DA-4156-9492-C64230722FE7}" type="presParOf" srcId="{68409A73-7304-4C18-A469-99FE5CC0172B}" destId="{B4290C84-52D8-4157-9170-05DF7B6A1425}" srcOrd="2" destOrd="0" presId="urn:microsoft.com/office/officeart/2005/8/layout/hProcess11"/>
    <dgm:cxn modelId="{36C8DDED-181D-4FF4-B08D-A9FF2A15B723}" type="presParOf" srcId="{1F86471F-397F-42CF-8808-C62550472CFC}" destId="{71B31552-B874-497F-9CD5-F76C0C24ED4A}" srcOrd="3" destOrd="0" presId="urn:microsoft.com/office/officeart/2005/8/layout/hProcess11"/>
    <dgm:cxn modelId="{0FDDB61F-B288-4E32-9751-EEFCE292CD13}" type="presParOf" srcId="{1F86471F-397F-42CF-8808-C62550472CFC}" destId="{7C915B7F-8030-40B9-8EE9-4BD334920179}" srcOrd="4" destOrd="0" presId="urn:microsoft.com/office/officeart/2005/8/layout/hProcess11"/>
    <dgm:cxn modelId="{8AA1A218-B0FB-4E06-BC0B-6E6DCDF17C83}" type="presParOf" srcId="{7C915B7F-8030-40B9-8EE9-4BD334920179}" destId="{D1356164-8A17-4A78-AB50-D98DD1784EFD}" srcOrd="0" destOrd="0" presId="urn:microsoft.com/office/officeart/2005/8/layout/hProcess11"/>
    <dgm:cxn modelId="{CCA87B91-BBBB-402C-BA57-2585B8C1194F}" type="presParOf" srcId="{7C915B7F-8030-40B9-8EE9-4BD334920179}" destId="{FDB5CEF1-2DCA-454C-8812-A7A556BBCEC0}" srcOrd="1" destOrd="0" presId="urn:microsoft.com/office/officeart/2005/8/layout/hProcess11"/>
    <dgm:cxn modelId="{E19E2E6C-A59E-48B4-AA38-984243CA6D72}" type="presParOf" srcId="{7C915B7F-8030-40B9-8EE9-4BD334920179}" destId="{ACF9697B-FE57-438F-AD02-72C4DA21A5E8}" srcOrd="2" destOrd="0" presId="urn:microsoft.com/office/officeart/2005/8/layout/hProcess11"/>
    <dgm:cxn modelId="{2F8DC7D1-033A-4902-9C87-3B8A8D55636D}" type="presParOf" srcId="{1F86471F-397F-42CF-8808-C62550472CFC}" destId="{0BFCA0CE-BF3C-446B-A676-B130E79212CC}" srcOrd="5" destOrd="0" presId="urn:microsoft.com/office/officeart/2005/8/layout/hProcess11"/>
    <dgm:cxn modelId="{22659B6B-AAF3-416C-9F79-478AA67C7D72}" type="presParOf" srcId="{1F86471F-397F-42CF-8808-C62550472CFC}" destId="{486C5EEE-C5D2-4447-B9A6-D530E97777A2}" srcOrd="6" destOrd="0" presId="urn:microsoft.com/office/officeart/2005/8/layout/hProcess11"/>
    <dgm:cxn modelId="{38BDFABA-24B8-4A1E-8CB7-41A6CBCD17C0}" type="presParOf" srcId="{486C5EEE-C5D2-4447-B9A6-D530E97777A2}" destId="{F13A7D5C-0272-4CEE-BBF9-E58BA86FCD25}" srcOrd="0" destOrd="0" presId="urn:microsoft.com/office/officeart/2005/8/layout/hProcess11"/>
    <dgm:cxn modelId="{1800C377-61C0-4F72-8EE4-335A60AC69D6}" type="presParOf" srcId="{486C5EEE-C5D2-4447-B9A6-D530E97777A2}" destId="{E7DBAF63-A7BD-498A-A906-DCAD731779B3}" srcOrd="1" destOrd="0" presId="urn:microsoft.com/office/officeart/2005/8/layout/hProcess11"/>
    <dgm:cxn modelId="{9D313A6C-F453-4702-A10C-0076AE1B36ED}" type="presParOf" srcId="{486C5EEE-C5D2-4447-B9A6-D530E97777A2}" destId="{A2F85695-649C-43DC-A677-04CCC7C27011}" srcOrd="2" destOrd="0" presId="urn:microsoft.com/office/officeart/2005/8/layout/hProcess11"/>
    <dgm:cxn modelId="{3DC6B92C-0376-4FFA-A5F1-8C134ECEEA03}" type="presParOf" srcId="{1F86471F-397F-42CF-8808-C62550472CFC}" destId="{7A7C6A20-E6CB-46D4-A8B2-0135BF24CACC}" srcOrd="7" destOrd="0" presId="urn:microsoft.com/office/officeart/2005/8/layout/hProcess11"/>
    <dgm:cxn modelId="{9C392238-56A0-4CF1-9975-B654199E6EAE}" type="presParOf" srcId="{1F86471F-397F-42CF-8808-C62550472CFC}" destId="{B58BB644-69A0-48F2-B104-F17DCDFDC834}" srcOrd="8" destOrd="0" presId="urn:microsoft.com/office/officeart/2005/8/layout/hProcess11"/>
    <dgm:cxn modelId="{6954CB5A-DA0B-4763-B77A-B0B7E596C666}" type="presParOf" srcId="{B58BB644-69A0-48F2-B104-F17DCDFDC834}" destId="{6E11370C-8882-4A3E-82D8-99DC43A1F885}" srcOrd="0" destOrd="0" presId="urn:microsoft.com/office/officeart/2005/8/layout/hProcess11"/>
    <dgm:cxn modelId="{04C087DF-AB40-4471-94C6-546B379574D0}" type="presParOf" srcId="{B58BB644-69A0-48F2-B104-F17DCDFDC834}" destId="{4A4A07ED-5247-4F0A-9A19-5247FEEBAA88}" srcOrd="1" destOrd="0" presId="urn:microsoft.com/office/officeart/2005/8/layout/hProcess11"/>
    <dgm:cxn modelId="{FFB2ED8B-DA2C-4680-BCBD-B265B2D37822}" type="presParOf" srcId="{B58BB644-69A0-48F2-B104-F17DCDFDC834}" destId="{006E8A33-A00F-46C7-9343-EE7D94D634C1}" srcOrd="2" destOrd="0" presId="urn:microsoft.com/office/officeart/2005/8/layout/hProcess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4F756-C312-472F-88BC-CE34E217B9B7}">
      <dsp:nvSpPr>
        <dsp:cNvPr id="0" name=""/>
        <dsp:cNvSpPr/>
      </dsp:nvSpPr>
      <dsp:spPr>
        <a:xfrm>
          <a:off x="0" y="1444214"/>
          <a:ext cx="11478350" cy="1925618"/>
        </a:xfrm>
        <a:prstGeom prst="notchedRightArrow">
          <a:avLst/>
        </a:prstGeom>
        <a:solidFill>
          <a:srgbClr val="002060"/>
        </a:solidFill>
        <a:ln w="12700" cap="flat" cmpd="sng" algn="ctr">
          <a:solidFill>
            <a:prstClr val="white">
              <a:hueOff val="0"/>
              <a:satOff val="0"/>
              <a:lumOff val="0"/>
              <a:alphaOff val="0"/>
            </a:prstClr>
          </a:solidFill>
          <a:prstDash val="solid"/>
          <a:miter lim="800000"/>
        </a:ln>
        <a:effectLst/>
      </dsp:spPr>
      <dsp:style>
        <a:lnRef idx="0">
          <a:scrgbClr r="0" g="0" b="0"/>
        </a:lnRef>
        <a:fillRef idx="1">
          <a:scrgbClr r="0" g="0" b="0"/>
        </a:fillRef>
        <a:effectRef idx="0">
          <a:scrgbClr r="0" g="0" b="0"/>
        </a:effectRef>
        <a:fontRef idx="minor"/>
      </dsp:style>
    </dsp:sp>
    <dsp:sp modelId="{0E18B129-58B2-4A7A-8B61-727E7ED9B487}">
      <dsp:nvSpPr>
        <dsp:cNvPr id="0" name=""/>
        <dsp:cNvSpPr/>
      </dsp:nvSpPr>
      <dsp:spPr>
        <a:xfrm>
          <a:off x="294353" y="245396"/>
          <a:ext cx="1984891" cy="1582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a:t>Demand Forecasting</a:t>
          </a:r>
          <a:r>
            <a:rPr lang="en-US" sz="1400" kern="1200" dirty="0"/>
            <a:t>: Increased accuracy in estimating the balance between supply and demand enables more cost-effective operation</a:t>
          </a:r>
          <a:endParaRPr lang="en-IN" sz="1400" kern="1200" dirty="0"/>
        </a:p>
      </dsp:txBody>
      <dsp:txXfrm>
        <a:off x="294353" y="245396"/>
        <a:ext cx="1984891" cy="1582338"/>
      </dsp:txXfrm>
    </dsp:sp>
    <dsp:sp modelId="{C9F98759-98E4-4B2E-A1ED-759A8D2230E7}">
      <dsp:nvSpPr>
        <dsp:cNvPr id="0" name=""/>
        <dsp:cNvSpPr/>
      </dsp:nvSpPr>
      <dsp:spPr>
        <a:xfrm>
          <a:off x="756283" y="2080501"/>
          <a:ext cx="481404" cy="481404"/>
        </a:xfrm>
        <a:prstGeom prst="ellipse">
          <a:avLst/>
        </a:prstGeom>
        <a:solidFill>
          <a:schemeClr val="bg2">
            <a:lumMod val="75000"/>
          </a:scheme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79DBBA-1209-49CD-ACC8-3472651DEE04}">
      <dsp:nvSpPr>
        <dsp:cNvPr id="0" name=""/>
        <dsp:cNvSpPr/>
      </dsp:nvSpPr>
      <dsp:spPr>
        <a:xfrm>
          <a:off x="2088675" y="2888428"/>
          <a:ext cx="1984891" cy="192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688975">
            <a:lnSpc>
              <a:spcPct val="90000"/>
            </a:lnSpc>
            <a:spcBef>
              <a:spcPct val="0"/>
            </a:spcBef>
            <a:spcAft>
              <a:spcPct val="35000"/>
            </a:spcAft>
            <a:buNone/>
          </a:pPr>
          <a:r>
            <a:rPr lang="en-US" sz="1550" b="1" kern="1200" dirty="0"/>
            <a:t>Increased Revenue</a:t>
          </a:r>
          <a:r>
            <a:rPr lang="en-US" sz="1550" kern="1200" dirty="0"/>
            <a:t>: </a:t>
          </a:r>
          <a:r>
            <a:rPr lang="en-US" sz="1500" kern="1200" dirty="0"/>
            <a:t>Accurate production forecasts enable providers to sell surplus energy at optimal times, increasing revenue.</a:t>
          </a:r>
          <a:endParaRPr lang="en-IN" sz="1500" kern="1200" dirty="0"/>
        </a:p>
      </dsp:txBody>
      <dsp:txXfrm>
        <a:off x="2088675" y="2888428"/>
        <a:ext cx="1984891" cy="1925618"/>
      </dsp:txXfrm>
    </dsp:sp>
    <dsp:sp modelId="{5BF80704-FC6A-4630-A39C-9B1D17AA71BE}">
      <dsp:nvSpPr>
        <dsp:cNvPr id="0" name=""/>
        <dsp:cNvSpPr/>
      </dsp:nvSpPr>
      <dsp:spPr>
        <a:xfrm>
          <a:off x="2840419" y="2166321"/>
          <a:ext cx="481404" cy="481404"/>
        </a:xfrm>
        <a:prstGeom prst="ellipse">
          <a:avLst/>
        </a:prstGeom>
        <a:solidFill>
          <a:srgbClr val="E7E6E6">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356164-8A17-4A78-AB50-D98DD1784EFD}">
      <dsp:nvSpPr>
        <dsp:cNvPr id="0" name=""/>
        <dsp:cNvSpPr/>
      </dsp:nvSpPr>
      <dsp:spPr>
        <a:xfrm>
          <a:off x="4172812" y="0"/>
          <a:ext cx="1984891" cy="192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b="1" kern="1200" dirty="0"/>
            <a:t>Long-term Planning</a:t>
          </a:r>
          <a:r>
            <a:rPr lang="en-US" sz="1500" kern="1200" dirty="0"/>
            <a:t>: Predictive models support long-term strategic planning, including expansion, resource allocation, and market positioning.</a:t>
          </a:r>
          <a:endParaRPr lang="en-IN" sz="1500" kern="1200" dirty="0"/>
        </a:p>
      </dsp:txBody>
      <dsp:txXfrm>
        <a:off x="4172812" y="0"/>
        <a:ext cx="1984891" cy="1925618"/>
      </dsp:txXfrm>
    </dsp:sp>
    <dsp:sp modelId="{FDB5CEF1-2DCA-454C-8812-A7A556BBCEC0}">
      <dsp:nvSpPr>
        <dsp:cNvPr id="0" name=""/>
        <dsp:cNvSpPr/>
      </dsp:nvSpPr>
      <dsp:spPr>
        <a:xfrm>
          <a:off x="4924555" y="2166321"/>
          <a:ext cx="481404" cy="481404"/>
        </a:xfrm>
        <a:prstGeom prst="ellipse">
          <a:avLst/>
        </a:prstGeom>
        <a:solidFill>
          <a:srgbClr val="E7E6E6">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3A7D5C-0272-4CEE-BBF9-E58BA86FCD25}">
      <dsp:nvSpPr>
        <dsp:cNvPr id="0" name=""/>
        <dsp:cNvSpPr/>
      </dsp:nvSpPr>
      <dsp:spPr>
        <a:xfrm>
          <a:off x="6256948" y="2888428"/>
          <a:ext cx="1984891" cy="192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US" sz="1500" b="1" kern="1200" dirty="0"/>
            <a:t>Innovation Drive</a:t>
          </a:r>
          <a:r>
            <a:rPr lang="en-US" sz="1600" kern="1200" dirty="0"/>
            <a:t>: </a:t>
          </a:r>
          <a:r>
            <a:rPr lang="en-US" sz="1500" kern="1200" dirty="0"/>
            <a:t>Encourages continuous improvement and innovation in predictive analytics, machine learning, and solar technology.</a:t>
          </a:r>
          <a:endParaRPr lang="en-IN" sz="1500" kern="1200" dirty="0"/>
        </a:p>
      </dsp:txBody>
      <dsp:txXfrm>
        <a:off x="6256948" y="2888428"/>
        <a:ext cx="1984891" cy="1925618"/>
      </dsp:txXfrm>
    </dsp:sp>
    <dsp:sp modelId="{E7DBAF63-A7BD-498A-A906-DCAD731779B3}">
      <dsp:nvSpPr>
        <dsp:cNvPr id="0" name=""/>
        <dsp:cNvSpPr/>
      </dsp:nvSpPr>
      <dsp:spPr>
        <a:xfrm>
          <a:off x="7008691" y="2166321"/>
          <a:ext cx="481404" cy="481404"/>
        </a:xfrm>
        <a:prstGeom prst="ellipse">
          <a:avLst/>
        </a:prstGeom>
        <a:solidFill>
          <a:srgbClr val="E7E6E6">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11370C-8882-4A3E-82D8-99DC43A1F885}">
      <dsp:nvSpPr>
        <dsp:cNvPr id="0" name=""/>
        <dsp:cNvSpPr/>
      </dsp:nvSpPr>
      <dsp:spPr>
        <a:xfrm>
          <a:off x="8341084" y="0"/>
          <a:ext cx="1984891" cy="1925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US" sz="1500" b="1" kern="1200" dirty="0"/>
            <a:t>Corporate Responsibility</a:t>
          </a:r>
          <a:r>
            <a:rPr lang="en-US" sz="1500" kern="1200" dirty="0"/>
            <a:t>: Enhances the provider’s reputation as a responsible and forward-thinking company committed to environmental stewardship.</a:t>
          </a:r>
          <a:endParaRPr lang="en-IN" sz="1500" kern="1200" dirty="0"/>
        </a:p>
      </dsp:txBody>
      <dsp:txXfrm>
        <a:off x="8341084" y="0"/>
        <a:ext cx="1984891" cy="1925618"/>
      </dsp:txXfrm>
    </dsp:sp>
    <dsp:sp modelId="{4A4A07ED-5247-4F0A-9A19-5247FEEBAA88}">
      <dsp:nvSpPr>
        <dsp:cNvPr id="0" name=""/>
        <dsp:cNvSpPr/>
      </dsp:nvSpPr>
      <dsp:spPr>
        <a:xfrm>
          <a:off x="9092827" y="2166321"/>
          <a:ext cx="481404" cy="481404"/>
        </a:xfrm>
        <a:prstGeom prst="ellipse">
          <a:avLst/>
        </a:prstGeom>
        <a:solidFill>
          <a:srgbClr val="E7E6E6">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51A62C-651D-42AF-8663-D4DABFFA0260}" type="datetimeFigureOut">
              <a:rPr lang="en-IN" smtClean="0"/>
              <a:t>27-07-2024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FA8A0-8956-4B40-8B79-BDA9581EB69A}" type="slidenum">
              <a:rPr lang="en-IN" smtClean="0"/>
              <a:t>‹#›</a:t>
            </a:fld>
            <a:endParaRPr lang="en-IN"/>
          </a:p>
        </p:txBody>
      </p:sp>
    </p:spTree>
    <p:extLst>
      <p:ext uri="{BB962C8B-B14F-4D97-AF65-F5344CB8AC3E}">
        <p14:creationId xmlns:p14="http://schemas.microsoft.com/office/powerpoint/2010/main" val="2302061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3FA8A0-8956-4B40-8B79-BDA9581EB69A}" type="slidenum">
              <a:rPr lang="en-IN" smtClean="0"/>
              <a:t>13</a:t>
            </a:fld>
            <a:endParaRPr lang="en-IN"/>
          </a:p>
        </p:txBody>
      </p:sp>
    </p:spTree>
    <p:extLst>
      <p:ext uri="{BB962C8B-B14F-4D97-AF65-F5344CB8AC3E}">
        <p14:creationId xmlns:p14="http://schemas.microsoft.com/office/powerpoint/2010/main" val="178671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148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5574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019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8273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8100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037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0286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827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40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85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2567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7/27/2024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481029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0"/>
            <a:ext cx="12191980" cy="6856718"/>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chemeClr val="accent2"/>
              </a:solidFill>
              <a:latin typeface="Calibri"/>
              <a:ea typeface="Calibri"/>
              <a:cs typeface="Calibri"/>
            </a:endParaRPr>
          </a:p>
        </p:txBody>
      </p:sp>
    </p:spTree>
    <p:extLst>
      <p:ext uri="{BB962C8B-B14F-4D97-AF65-F5344CB8AC3E}">
        <p14:creationId xmlns:p14="http://schemas.microsoft.com/office/powerpoint/2010/main" val="2341085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10" name="TextBox 9">
            <a:extLst>
              <a:ext uri="{FF2B5EF4-FFF2-40B4-BE49-F238E27FC236}">
                <a16:creationId xmlns:a16="http://schemas.microsoft.com/office/drawing/2014/main" id="{245A4C58-F7D6-4DB5-A905-9CDF02B629EF}"/>
              </a:ext>
            </a:extLst>
          </p:cNvPr>
          <p:cNvSpPr txBox="1"/>
          <p:nvPr/>
        </p:nvSpPr>
        <p:spPr>
          <a:xfrm>
            <a:off x="240145" y="300243"/>
            <a:ext cx="6096000" cy="461665"/>
          </a:xfrm>
          <a:prstGeom prst="rect">
            <a:avLst/>
          </a:prstGeom>
          <a:noFill/>
        </p:spPr>
        <p:txBody>
          <a:bodyPr wrap="square">
            <a:spAutoFit/>
          </a:bodyPr>
          <a:lstStyle/>
          <a:p>
            <a:r>
              <a:rPr lang="en-IN" sz="2400" dirty="0">
                <a:solidFill>
                  <a:srgbClr val="1C1A55"/>
                </a:solidFill>
                <a:latin typeface="Rockwell" panose="02060603020205020403" pitchFamily="18" charset="0"/>
                <a:cs typeface="Times New Roman" panose="02020603050405020304" pitchFamily="18" charset="0"/>
              </a:rPr>
              <a:t>Libraries</a:t>
            </a:r>
            <a:r>
              <a:rPr lang="en-IN" sz="1600" dirty="0">
                <a:latin typeface="Rockwell" panose="02060603020205020403" pitchFamily="18" charset="0"/>
                <a:cs typeface="Times New Roman" panose="02020603050405020304" pitchFamily="18" charset="0"/>
              </a:rPr>
              <a:t> </a:t>
            </a:r>
            <a:r>
              <a:rPr lang="en-IN" sz="2400" dirty="0">
                <a:solidFill>
                  <a:srgbClr val="1C1A55"/>
                </a:solidFill>
                <a:latin typeface="Rockwell" panose="02060603020205020403" pitchFamily="18" charset="0"/>
                <a:cs typeface="Times New Roman" panose="02020603050405020304" pitchFamily="18" charset="0"/>
              </a:rPr>
              <a:t>Imported</a:t>
            </a:r>
          </a:p>
        </p:txBody>
      </p:sp>
      <p:sp>
        <p:nvSpPr>
          <p:cNvPr id="13" name="TextBox 12">
            <a:extLst>
              <a:ext uri="{FF2B5EF4-FFF2-40B4-BE49-F238E27FC236}">
                <a16:creationId xmlns:a16="http://schemas.microsoft.com/office/drawing/2014/main" id="{308846CA-92E4-462F-B630-EDD8FACBCCFA}"/>
              </a:ext>
            </a:extLst>
          </p:cNvPr>
          <p:cNvSpPr txBox="1"/>
          <p:nvPr/>
        </p:nvSpPr>
        <p:spPr>
          <a:xfrm>
            <a:off x="426396" y="936005"/>
            <a:ext cx="7840929" cy="2123658"/>
          </a:xfrm>
          <a:prstGeom prst="rect">
            <a:avLst/>
          </a:prstGeom>
          <a:noFill/>
        </p:spPr>
        <p:txBody>
          <a:bodyPr wrap="none" rtlCol="0">
            <a:spAutoFit/>
          </a:bodyPr>
          <a:lstStyle/>
          <a:p>
            <a:pPr>
              <a:lnSpc>
                <a:spcPct val="150000"/>
              </a:lnSpc>
            </a:pPr>
            <a:r>
              <a:rPr lang="en-IN" sz="1600" dirty="0">
                <a:latin typeface="Rockwell" panose="02060603020205020403" pitchFamily="18" charset="0"/>
                <a:cs typeface="Times New Roman" panose="02020603050405020304" pitchFamily="18" charset="0"/>
              </a:rPr>
              <a:t>from </a:t>
            </a:r>
            <a:r>
              <a:rPr lang="en-IN" sz="1600" dirty="0" err="1">
                <a:latin typeface="Rockwell" panose="02060603020205020403" pitchFamily="18" charset="0"/>
                <a:cs typeface="Times New Roman" panose="02020603050405020304" pitchFamily="18" charset="0"/>
              </a:rPr>
              <a:t>sklearn.model_selection</a:t>
            </a:r>
            <a:r>
              <a:rPr lang="en-IN" sz="1600" dirty="0">
                <a:latin typeface="Rockwell" panose="02060603020205020403" pitchFamily="18" charset="0"/>
                <a:cs typeface="Times New Roman" panose="02020603050405020304" pitchFamily="18" charset="0"/>
              </a:rPr>
              <a:t> import </a:t>
            </a:r>
            <a:r>
              <a:rPr lang="en-IN" sz="1600" dirty="0" err="1">
                <a:latin typeface="Rockwell" panose="02060603020205020403" pitchFamily="18" charset="0"/>
                <a:cs typeface="Times New Roman" panose="02020603050405020304" pitchFamily="18" charset="0"/>
              </a:rPr>
              <a:t>train_test_split</a:t>
            </a:r>
            <a:endParaRPr lang="en-IN" sz="1600" dirty="0">
              <a:latin typeface="Rockwell" panose="02060603020205020403" pitchFamily="18" charset="0"/>
              <a:cs typeface="Times New Roman" panose="02020603050405020304" pitchFamily="18" charset="0"/>
            </a:endParaRPr>
          </a:p>
          <a:p>
            <a:pPr>
              <a:lnSpc>
                <a:spcPct val="150000"/>
              </a:lnSpc>
            </a:pPr>
            <a:r>
              <a:rPr lang="en-IN" sz="1600" dirty="0">
                <a:latin typeface="Rockwell" panose="02060603020205020403" pitchFamily="18" charset="0"/>
                <a:cs typeface="Times New Roman" panose="02020603050405020304" pitchFamily="18" charset="0"/>
              </a:rPr>
              <a:t>from </a:t>
            </a:r>
            <a:r>
              <a:rPr lang="en-IN" sz="1600" dirty="0" err="1">
                <a:latin typeface="Rockwell" panose="02060603020205020403" pitchFamily="18" charset="0"/>
                <a:cs typeface="Times New Roman" panose="02020603050405020304" pitchFamily="18" charset="0"/>
              </a:rPr>
              <a:t>sklearn.preprocessing</a:t>
            </a:r>
            <a:r>
              <a:rPr lang="en-IN" sz="1600" dirty="0">
                <a:latin typeface="Rockwell" panose="02060603020205020403" pitchFamily="18" charset="0"/>
                <a:cs typeface="Times New Roman" panose="02020603050405020304" pitchFamily="18" charset="0"/>
              </a:rPr>
              <a:t> import </a:t>
            </a:r>
            <a:r>
              <a:rPr lang="en-IN" sz="1600" dirty="0" err="1">
                <a:latin typeface="Rockwell" panose="02060603020205020403" pitchFamily="18" charset="0"/>
                <a:cs typeface="Times New Roman" panose="02020603050405020304" pitchFamily="18" charset="0"/>
              </a:rPr>
              <a:t>LabelEncoder</a:t>
            </a:r>
            <a:endParaRPr lang="en-IN" sz="1600" dirty="0">
              <a:latin typeface="Rockwell" panose="02060603020205020403" pitchFamily="18" charset="0"/>
              <a:cs typeface="Times New Roman" panose="02020603050405020304" pitchFamily="18" charset="0"/>
            </a:endParaRPr>
          </a:p>
          <a:p>
            <a:pPr>
              <a:lnSpc>
                <a:spcPct val="150000"/>
              </a:lnSpc>
            </a:pPr>
            <a:r>
              <a:rPr lang="en-IN" sz="1600" dirty="0">
                <a:latin typeface="Rockwell" panose="02060603020205020403" pitchFamily="18" charset="0"/>
              </a:rPr>
              <a:t>from </a:t>
            </a:r>
            <a:r>
              <a:rPr lang="en-IN" sz="1600" dirty="0" err="1">
                <a:latin typeface="Rockwell" panose="02060603020205020403" pitchFamily="18" charset="0"/>
              </a:rPr>
              <a:t>sklearn.metrics</a:t>
            </a:r>
            <a:r>
              <a:rPr lang="en-IN" sz="1600" dirty="0">
                <a:latin typeface="Rockwell" panose="02060603020205020403" pitchFamily="18" charset="0"/>
              </a:rPr>
              <a:t> import </a:t>
            </a:r>
            <a:r>
              <a:rPr lang="en-IN" sz="1600" dirty="0" err="1">
                <a:latin typeface="Rockwell" panose="02060603020205020403" pitchFamily="18" charset="0"/>
              </a:rPr>
              <a:t>mean_absolute_error</a:t>
            </a:r>
            <a:r>
              <a:rPr lang="en-IN" sz="1600" dirty="0">
                <a:latin typeface="Rockwell" panose="02060603020205020403" pitchFamily="18" charset="0"/>
              </a:rPr>
              <a:t>, </a:t>
            </a:r>
            <a:r>
              <a:rPr lang="en-IN" sz="1600" dirty="0" err="1">
                <a:latin typeface="Rockwell" panose="02060603020205020403" pitchFamily="18" charset="0"/>
              </a:rPr>
              <a:t>mean_squared_error</a:t>
            </a:r>
            <a:r>
              <a:rPr lang="en-IN" sz="1600" dirty="0">
                <a:latin typeface="Rockwell" panose="02060603020205020403" pitchFamily="18" charset="0"/>
              </a:rPr>
              <a:t>, r2_score</a:t>
            </a:r>
          </a:p>
          <a:p>
            <a:pPr>
              <a:lnSpc>
                <a:spcPct val="150000"/>
              </a:lnSpc>
            </a:pPr>
            <a:r>
              <a:rPr lang="en-US" sz="1600" b="0" dirty="0">
                <a:effectLst/>
                <a:latin typeface="Rockwell" panose="02060603020205020403" pitchFamily="18" charset="0"/>
              </a:rPr>
              <a:t>from </a:t>
            </a:r>
            <a:r>
              <a:rPr lang="en-US" sz="1600" b="0" dirty="0" err="1">
                <a:effectLst/>
                <a:latin typeface="Rockwell" panose="02060603020205020403" pitchFamily="18" charset="0"/>
              </a:rPr>
              <a:t>sklearn.model_selection</a:t>
            </a:r>
            <a:r>
              <a:rPr lang="en-US" sz="1600" b="0" dirty="0">
                <a:effectLst/>
                <a:latin typeface="Rockwell" panose="02060603020205020403" pitchFamily="18" charset="0"/>
              </a:rPr>
              <a:t> import GridSearchCV</a:t>
            </a:r>
          </a:p>
          <a:p>
            <a:endParaRPr lang="en-IN" sz="1800" dirty="0">
              <a:latin typeface="Times New Roman" panose="02020603050405020304" pitchFamily="18" charset="0"/>
              <a:cs typeface="Times New Roman" panose="02020603050405020304" pitchFamily="18" charset="0"/>
            </a:endParaRPr>
          </a:p>
          <a:p>
            <a:endParaRPr lang="en-IN" dirty="0"/>
          </a:p>
        </p:txBody>
      </p:sp>
      <p:sp>
        <p:nvSpPr>
          <p:cNvPr id="15" name="TextBox 14">
            <a:extLst>
              <a:ext uri="{FF2B5EF4-FFF2-40B4-BE49-F238E27FC236}">
                <a16:creationId xmlns:a16="http://schemas.microsoft.com/office/drawing/2014/main" id="{ACA4E144-F113-4C74-AF7C-3BBF57E3D766}"/>
              </a:ext>
            </a:extLst>
          </p:cNvPr>
          <p:cNvSpPr txBox="1"/>
          <p:nvPr/>
        </p:nvSpPr>
        <p:spPr>
          <a:xfrm>
            <a:off x="394631" y="2481716"/>
            <a:ext cx="5701369" cy="1894558"/>
          </a:xfrm>
          <a:prstGeom prst="rect">
            <a:avLst/>
          </a:prstGeom>
          <a:noFill/>
        </p:spPr>
        <p:txBody>
          <a:bodyPr wrap="none" rtlCol="0">
            <a:spAutoFit/>
          </a:bodyPr>
          <a:lstStyle/>
          <a:p>
            <a:pPr>
              <a:lnSpc>
                <a:spcPct val="150000"/>
              </a:lnSpc>
            </a:pPr>
            <a:r>
              <a:rPr lang="en-IN" sz="1600" dirty="0">
                <a:latin typeface="Rockwell" panose="02060603020205020403" pitchFamily="18" charset="0"/>
              </a:rPr>
              <a:t>from </a:t>
            </a:r>
            <a:r>
              <a:rPr lang="en-IN" sz="1600" dirty="0" err="1">
                <a:latin typeface="Rockwell" panose="02060603020205020403" pitchFamily="18" charset="0"/>
              </a:rPr>
              <a:t>sklearn.linear_model</a:t>
            </a:r>
            <a:r>
              <a:rPr lang="en-IN" sz="1600" dirty="0">
                <a:latin typeface="Rockwell" panose="02060603020205020403" pitchFamily="18" charset="0"/>
              </a:rPr>
              <a:t> import </a:t>
            </a:r>
            <a:r>
              <a:rPr lang="en-IN" sz="1600" dirty="0" err="1">
                <a:latin typeface="Rockwell" panose="02060603020205020403" pitchFamily="18" charset="0"/>
              </a:rPr>
              <a:t>LinearRegression</a:t>
            </a:r>
            <a:endParaRPr lang="en-IN" sz="1600" dirty="0">
              <a:latin typeface="Rockwell" panose="02060603020205020403" pitchFamily="18" charset="0"/>
            </a:endParaRPr>
          </a:p>
          <a:p>
            <a:pPr>
              <a:lnSpc>
                <a:spcPct val="150000"/>
              </a:lnSpc>
            </a:pPr>
            <a:r>
              <a:rPr lang="en-IN" sz="1600" dirty="0">
                <a:latin typeface="Rockwell" panose="02060603020205020403" pitchFamily="18" charset="0"/>
              </a:rPr>
              <a:t>from </a:t>
            </a:r>
            <a:r>
              <a:rPr lang="en-IN" sz="1600" dirty="0" err="1">
                <a:latin typeface="Rockwell" panose="02060603020205020403" pitchFamily="18" charset="0"/>
              </a:rPr>
              <a:t>sklearn.tree</a:t>
            </a:r>
            <a:r>
              <a:rPr lang="en-IN" sz="1600" dirty="0">
                <a:latin typeface="Rockwell" panose="02060603020205020403" pitchFamily="18" charset="0"/>
              </a:rPr>
              <a:t> import </a:t>
            </a:r>
            <a:r>
              <a:rPr lang="en-IN" sz="1600" dirty="0" err="1">
                <a:latin typeface="Rockwell" panose="02060603020205020403" pitchFamily="18" charset="0"/>
              </a:rPr>
              <a:t>DecisionTreeRegressor</a:t>
            </a:r>
            <a:endParaRPr lang="en-IN" sz="1600" dirty="0">
              <a:latin typeface="Rockwell" panose="02060603020205020403" pitchFamily="18" charset="0"/>
            </a:endParaRPr>
          </a:p>
          <a:p>
            <a:pPr>
              <a:lnSpc>
                <a:spcPct val="150000"/>
              </a:lnSpc>
            </a:pPr>
            <a:r>
              <a:rPr lang="en-IN" sz="1600" dirty="0">
                <a:latin typeface="Rockwell" panose="02060603020205020403" pitchFamily="18" charset="0"/>
              </a:rPr>
              <a:t>from </a:t>
            </a:r>
            <a:r>
              <a:rPr lang="en-IN" sz="1600" dirty="0" err="1">
                <a:latin typeface="Rockwell" panose="02060603020205020403" pitchFamily="18" charset="0"/>
              </a:rPr>
              <a:t>sklearn.neighbors</a:t>
            </a:r>
            <a:r>
              <a:rPr lang="en-IN" sz="1600" dirty="0">
                <a:latin typeface="Rockwell" panose="02060603020205020403" pitchFamily="18" charset="0"/>
              </a:rPr>
              <a:t> import </a:t>
            </a:r>
            <a:r>
              <a:rPr lang="en-IN" sz="1600" dirty="0" err="1">
                <a:latin typeface="Rockwell" panose="02060603020205020403" pitchFamily="18" charset="0"/>
              </a:rPr>
              <a:t>KNeighborsRegressor</a:t>
            </a:r>
            <a:endParaRPr lang="en-IN" sz="1600" dirty="0">
              <a:latin typeface="Rockwell" panose="02060603020205020403" pitchFamily="18" charset="0"/>
            </a:endParaRPr>
          </a:p>
          <a:p>
            <a:pPr>
              <a:lnSpc>
                <a:spcPct val="150000"/>
              </a:lnSpc>
            </a:pPr>
            <a:r>
              <a:rPr lang="en-IN" sz="1600" dirty="0">
                <a:latin typeface="Rockwell" panose="02060603020205020403" pitchFamily="18" charset="0"/>
              </a:rPr>
              <a:t>from </a:t>
            </a:r>
            <a:r>
              <a:rPr lang="en-IN" sz="1600" dirty="0" err="1">
                <a:latin typeface="Rockwell" panose="02060603020205020403" pitchFamily="18" charset="0"/>
              </a:rPr>
              <a:t>sklearn.ensemble</a:t>
            </a:r>
            <a:r>
              <a:rPr lang="en-IN" sz="1600" dirty="0">
                <a:latin typeface="Rockwell" panose="02060603020205020403" pitchFamily="18" charset="0"/>
              </a:rPr>
              <a:t> import </a:t>
            </a:r>
            <a:r>
              <a:rPr lang="en-IN" sz="1600" dirty="0" err="1">
                <a:latin typeface="Rockwell" panose="02060603020205020403" pitchFamily="18" charset="0"/>
              </a:rPr>
              <a:t>GradientBoostingRegressor</a:t>
            </a:r>
            <a:endParaRPr lang="en-IN" sz="1600" dirty="0">
              <a:latin typeface="Rockwell" panose="02060603020205020403" pitchFamily="18" charset="0"/>
            </a:endParaRPr>
          </a:p>
          <a:p>
            <a:pPr>
              <a:lnSpc>
                <a:spcPct val="150000"/>
              </a:lnSpc>
            </a:pPr>
            <a:r>
              <a:rPr lang="en-IN" sz="1600" dirty="0">
                <a:latin typeface="Rockwell" panose="02060603020205020403" pitchFamily="18" charset="0"/>
              </a:rPr>
              <a:t>from </a:t>
            </a:r>
            <a:r>
              <a:rPr lang="en-IN" sz="1600" dirty="0" err="1">
                <a:latin typeface="Rockwell" panose="02060603020205020403" pitchFamily="18" charset="0"/>
              </a:rPr>
              <a:t>sklearn.ensemble</a:t>
            </a:r>
            <a:r>
              <a:rPr lang="en-IN" sz="1600" dirty="0">
                <a:latin typeface="Rockwell" panose="02060603020205020403" pitchFamily="18" charset="0"/>
              </a:rPr>
              <a:t> import </a:t>
            </a:r>
            <a:r>
              <a:rPr lang="en-IN" sz="1600" dirty="0" err="1">
                <a:latin typeface="Rockwell" panose="02060603020205020403" pitchFamily="18" charset="0"/>
              </a:rPr>
              <a:t>RandomForestRegressor</a:t>
            </a:r>
            <a:endParaRPr lang="en-IN" sz="1600" dirty="0">
              <a:latin typeface="Rockwell" panose="02060603020205020403" pitchFamily="18" charset="0"/>
            </a:endParaRPr>
          </a:p>
        </p:txBody>
      </p:sp>
    </p:spTree>
    <p:extLst>
      <p:ext uri="{BB962C8B-B14F-4D97-AF65-F5344CB8AC3E}">
        <p14:creationId xmlns:p14="http://schemas.microsoft.com/office/powerpoint/2010/main" val="1449375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4" name="Picture 3">
            <a:extLst>
              <a:ext uri="{FF2B5EF4-FFF2-40B4-BE49-F238E27FC236}">
                <a16:creationId xmlns:a16="http://schemas.microsoft.com/office/drawing/2014/main" id="{D8AA574F-3663-4822-A5AE-CC4C7E7D0AFF}"/>
              </a:ext>
            </a:extLst>
          </p:cNvPr>
          <p:cNvPicPr>
            <a:picLocks noChangeAspect="1"/>
          </p:cNvPicPr>
          <p:nvPr/>
        </p:nvPicPr>
        <p:blipFill>
          <a:blip r:embed="rId3"/>
          <a:stretch>
            <a:fillRect/>
          </a:stretch>
        </p:blipFill>
        <p:spPr>
          <a:xfrm>
            <a:off x="7428186" y="3544970"/>
            <a:ext cx="4476864" cy="2998285"/>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15AB477-1C1A-5406-10CA-29A80DD16BB8}"/>
              </a:ext>
            </a:extLst>
          </p:cNvPr>
          <p:cNvSpPr txBox="1"/>
          <p:nvPr/>
        </p:nvSpPr>
        <p:spPr>
          <a:xfrm>
            <a:off x="286950" y="709099"/>
            <a:ext cx="8048445"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Exploratory Data Analysis (EDA)</a:t>
            </a:r>
          </a:p>
        </p:txBody>
      </p:sp>
      <p:sp>
        <p:nvSpPr>
          <p:cNvPr id="3" name="Rectangle 1">
            <a:extLst>
              <a:ext uri="{FF2B5EF4-FFF2-40B4-BE49-F238E27FC236}">
                <a16:creationId xmlns:a16="http://schemas.microsoft.com/office/drawing/2014/main" id="{FDE123F9-E5A8-448E-8535-D5B8E8CD1B68}"/>
              </a:ext>
            </a:extLst>
          </p:cNvPr>
          <p:cNvSpPr>
            <a:spLocks noChangeArrowheads="1"/>
          </p:cNvSpPr>
          <p:nvPr/>
        </p:nvSpPr>
        <p:spPr bwMode="auto">
          <a:xfrm>
            <a:off x="181128" y="1608377"/>
            <a:ext cx="774814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Data exploration allowed us to gain a comprehensive grasp of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 structure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 It gave us vital dataset insights, helped us spot significant trends, and exposed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potential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We looked at relationships and the distribution of the individual traits.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during the EDA process examined any inherent relationships between variables.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Visualizations also enabled a clear representation of the data, offering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detail son the distribution of equipment sizes and the solar energy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generated by particular developers.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Rockwell" panose="02060603020205020403" pitchFamily="18" charset="0"/>
              </a:rPr>
            </a:br>
            <a:endParaRPr kumimoji="0" lang="en-US" altLang="en-US" sz="1600" b="0" i="0" u="none" strike="noStrike" cap="none" normalizeH="0" baseline="0" dirty="0">
              <a:ln>
                <a:noFill/>
              </a:ln>
              <a:solidFill>
                <a:schemeClr val="tx1"/>
              </a:solidFill>
              <a:effectLst/>
              <a:latin typeface="Rockwell" panose="02060603020205020403" pitchFamily="18" charset="0"/>
            </a:endParaRPr>
          </a:p>
        </p:txBody>
      </p:sp>
    </p:spTree>
    <p:extLst>
      <p:ext uri="{BB962C8B-B14F-4D97-AF65-F5344CB8AC3E}">
        <p14:creationId xmlns:p14="http://schemas.microsoft.com/office/powerpoint/2010/main" val="175878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15AB477-1C1A-5406-10CA-29A80DD16BB8}"/>
              </a:ext>
            </a:extLst>
          </p:cNvPr>
          <p:cNvSpPr txBox="1"/>
          <p:nvPr/>
        </p:nvSpPr>
        <p:spPr>
          <a:xfrm>
            <a:off x="181128" y="194670"/>
            <a:ext cx="8048445" cy="1077218"/>
          </a:xfrm>
          <a:prstGeom prst="rect">
            <a:avLst/>
          </a:prstGeom>
          <a:noFill/>
        </p:spPr>
        <p:txBody>
          <a:bodyPr wrap="square" rtlCol="0">
            <a:spAutoFit/>
          </a:bodyPr>
          <a:lstStyle/>
          <a:p>
            <a:r>
              <a:rPr lang="en-GB" sz="3200" dirty="0">
                <a:solidFill>
                  <a:srgbClr val="1C1A55"/>
                </a:solidFill>
                <a:latin typeface="Rockwell" panose="02060603020205020403" pitchFamily="18" charset="0"/>
              </a:rPr>
              <a:t>Exploratory Data Analysis (EDA)</a:t>
            </a:r>
          </a:p>
          <a:p>
            <a:endParaRPr lang="en-GB" sz="3200" dirty="0">
              <a:solidFill>
                <a:srgbClr val="1C1A55"/>
              </a:solidFill>
              <a:latin typeface="Rockwell" panose="02060603020205020403" pitchFamily="18" charset="0"/>
            </a:endParaRPr>
          </a:p>
        </p:txBody>
      </p:sp>
      <p:sp>
        <p:nvSpPr>
          <p:cNvPr id="3" name="Rectangle 1">
            <a:extLst>
              <a:ext uri="{FF2B5EF4-FFF2-40B4-BE49-F238E27FC236}">
                <a16:creationId xmlns:a16="http://schemas.microsoft.com/office/drawing/2014/main" id="{FDE123F9-E5A8-448E-8535-D5B8E8CD1B68}"/>
              </a:ext>
            </a:extLst>
          </p:cNvPr>
          <p:cNvSpPr>
            <a:spLocks noChangeArrowheads="1"/>
          </p:cNvSpPr>
          <p:nvPr/>
        </p:nvSpPr>
        <p:spPr bwMode="auto">
          <a:xfrm>
            <a:off x="181128" y="3085704"/>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ckwell" panose="020606030202050204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Rockwell" panose="02060603020205020403" pitchFamily="18" charset="0"/>
              </a:rPr>
            </a:br>
            <a:endParaRPr kumimoji="0" lang="en-US" altLang="en-US" sz="1600" b="0" i="0" u="none" strike="noStrike" cap="none" normalizeH="0" baseline="0" dirty="0">
              <a:ln>
                <a:noFill/>
              </a:ln>
              <a:solidFill>
                <a:schemeClr val="tx1"/>
              </a:solidFill>
              <a:effectLst/>
              <a:latin typeface="Rockwell" panose="02060603020205020403" pitchFamily="18" charset="0"/>
            </a:endParaRPr>
          </a:p>
        </p:txBody>
      </p:sp>
      <p:pic>
        <p:nvPicPr>
          <p:cNvPr id="9" name="Picture 8">
            <a:extLst>
              <a:ext uri="{FF2B5EF4-FFF2-40B4-BE49-F238E27FC236}">
                <a16:creationId xmlns:a16="http://schemas.microsoft.com/office/drawing/2014/main" id="{ADD3029A-CD3E-4029-9689-FABEC701C0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493" y="1876493"/>
            <a:ext cx="4124901" cy="3425180"/>
          </a:xfrm>
          <a:prstGeom prst="rect">
            <a:avLst/>
          </a:prstGeom>
        </p:spPr>
      </p:pic>
      <p:sp>
        <p:nvSpPr>
          <p:cNvPr id="10" name="TextBox 9">
            <a:extLst>
              <a:ext uri="{FF2B5EF4-FFF2-40B4-BE49-F238E27FC236}">
                <a16:creationId xmlns:a16="http://schemas.microsoft.com/office/drawing/2014/main" id="{2D354926-246E-4787-B680-4F72632DABB3}"/>
              </a:ext>
            </a:extLst>
          </p:cNvPr>
          <p:cNvSpPr txBox="1"/>
          <p:nvPr/>
        </p:nvSpPr>
        <p:spPr>
          <a:xfrm>
            <a:off x="273493" y="1271888"/>
            <a:ext cx="1726627" cy="461665"/>
          </a:xfrm>
          <a:prstGeom prst="rect">
            <a:avLst/>
          </a:prstGeom>
          <a:noFill/>
        </p:spPr>
        <p:txBody>
          <a:bodyPr wrap="none" rtlCol="0">
            <a:spAutoFit/>
          </a:bodyPr>
          <a:lstStyle/>
          <a:p>
            <a:r>
              <a:rPr lang="en-IN" sz="2400" dirty="0">
                <a:solidFill>
                  <a:srgbClr val="1C1A55"/>
                </a:solidFill>
                <a:latin typeface="Rockwell" panose="02060603020205020403" pitchFamily="18" charset="0"/>
              </a:rPr>
              <a:t>Null</a:t>
            </a:r>
            <a:r>
              <a:rPr lang="en-IN" sz="1400" dirty="0"/>
              <a:t> </a:t>
            </a:r>
            <a:r>
              <a:rPr lang="en-IN" sz="2400" dirty="0">
                <a:solidFill>
                  <a:srgbClr val="1C1A55"/>
                </a:solidFill>
                <a:latin typeface="Rockwell" panose="02060603020205020403" pitchFamily="18" charset="0"/>
              </a:rPr>
              <a:t>Values</a:t>
            </a:r>
          </a:p>
        </p:txBody>
      </p:sp>
      <p:pic>
        <p:nvPicPr>
          <p:cNvPr id="13" name="Picture 12">
            <a:extLst>
              <a:ext uri="{FF2B5EF4-FFF2-40B4-BE49-F238E27FC236}">
                <a16:creationId xmlns:a16="http://schemas.microsoft.com/office/drawing/2014/main" id="{F27B857B-9FA1-4E70-AA67-054F2B761C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1506" y="2282239"/>
            <a:ext cx="5424204" cy="1275171"/>
          </a:xfrm>
          <a:prstGeom prst="rect">
            <a:avLst/>
          </a:prstGeom>
        </p:spPr>
      </p:pic>
      <p:sp>
        <p:nvSpPr>
          <p:cNvPr id="14" name="TextBox 13">
            <a:extLst>
              <a:ext uri="{FF2B5EF4-FFF2-40B4-BE49-F238E27FC236}">
                <a16:creationId xmlns:a16="http://schemas.microsoft.com/office/drawing/2014/main" id="{5601B3F1-0946-47E8-9941-6550AB5F8BAC}"/>
              </a:ext>
            </a:extLst>
          </p:cNvPr>
          <p:cNvSpPr txBox="1"/>
          <p:nvPr/>
        </p:nvSpPr>
        <p:spPr>
          <a:xfrm>
            <a:off x="5142104" y="1676438"/>
            <a:ext cx="2415405" cy="400110"/>
          </a:xfrm>
          <a:prstGeom prst="rect">
            <a:avLst/>
          </a:prstGeom>
          <a:noFill/>
        </p:spPr>
        <p:txBody>
          <a:bodyPr wrap="none" rtlCol="0">
            <a:spAutoFit/>
          </a:bodyPr>
          <a:lstStyle/>
          <a:p>
            <a:r>
              <a:rPr lang="en-IN" sz="2000" dirty="0">
                <a:solidFill>
                  <a:srgbClr val="1C1A55"/>
                </a:solidFill>
                <a:latin typeface="Rockwell" panose="02060603020205020403" pitchFamily="18" charset="0"/>
              </a:rPr>
              <a:t>Dropping</a:t>
            </a:r>
            <a:r>
              <a:rPr lang="en-IN" sz="1600" dirty="0"/>
              <a:t> </a:t>
            </a:r>
            <a:r>
              <a:rPr lang="en-IN" sz="2000" dirty="0">
                <a:solidFill>
                  <a:srgbClr val="1C1A55"/>
                </a:solidFill>
                <a:latin typeface="Rockwell" panose="02060603020205020403" pitchFamily="18" charset="0"/>
              </a:rPr>
              <a:t>Columns</a:t>
            </a:r>
          </a:p>
        </p:txBody>
      </p:sp>
      <p:pic>
        <p:nvPicPr>
          <p:cNvPr id="16" name="Picture 15">
            <a:extLst>
              <a:ext uri="{FF2B5EF4-FFF2-40B4-BE49-F238E27FC236}">
                <a16:creationId xmlns:a16="http://schemas.microsoft.com/office/drawing/2014/main" id="{D01BFB51-6E0A-4E06-A6A0-303DEDD580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81506" y="4321560"/>
            <a:ext cx="6744641" cy="657317"/>
          </a:xfrm>
          <a:prstGeom prst="rect">
            <a:avLst/>
          </a:prstGeom>
        </p:spPr>
      </p:pic>
      <p:sp>
        <p:nvSpPr>
          <p:cNvPr id="17" name="TextBox 16">
            <a:extLst>
              <a:ext uri="{FF2B5EF4-FFF2-40B4-BE49-F238E27FC236}">
                <a16:creationId xmlns:a16="http://schemas.microsoft.com/office/drawing/2014/main" id="{D3AB9406-E661-4703-A03A-A3440FA61DC3}"/>
              </a:ext>
            </a:extLst>
          </p:cNvPr>
          <p:cNvSpPr txBox="1"/>
          <p:nvPr/>
        </p:nvSpPr>
        <p:spPr>
          <a:xfrm>
            <a:off x="5081506" y="3822097"/>
            <a:ext cx="3212546" cy="400110"/>
          </a:xfrm>
          <a:prstGeom prst="rect">
            <a:avLst/>
          </a:prstGeom>
          <a:noFill/>
        </p:spPr>
        <p:txBody>
          <a:bodyPr wrap="none" rtlCol="0">
            <a:spAutoFit/>
          </a:bodyPr>
          <a:lstStyle/>
          <a:p>
            <a:r>
              <a:rPr lang="en-IN" sz="2000" dirty="0">
                <a:solidFill>
                  <a:srgbClr val="1C1A55"/>
                </a:solidFill>
                <a:latin typeface="Rockwell" panose="02060603020205020403" pitchFamily="18" charset="0"/>
              </a:rPr>
              <a:t>Importing</a:t>
            </a:r>
            <a:r>
              <a:rPr lang="en-IN" dirty="0"/>
              <a:t> </a:t>
            </a:r>
            <a:r>
              <a:rPr lang="en-IN" sz="2000" dirty="0">
                <a:solidFill>
                  <a:srgbClr val="1C1A55"/>
                </a:solidFill>
                <a:latin typeface="Rockwell" panose="02060603020205020403" pitchFamily="18" charset="0"/>
              </a:rPr>
              <a:t>Random</a:t>
            </a:r>
            <a:r>
              <a:rPr lang="en-IN" dirty="0"/>
              <a:t> </a:t>
            </a:r>
            <a:r>
              <a:rPr lang="en-IN" sz="2000" dirty="0">
                <a:solidFill>
                  <a:srgbClr val="1C1A55"/>
                </a:solidFill>
                <a:latin typeface="Rockwell" panose="02060603020205020403" pitchFamily="18" charset="0"/>
              </a:rPr>
              <a:t>Values</a:t>
            </a:r>
          </a:p>
        </p:txBody>
      </p:sp>
    </p:spTree>
    <p:extLst>
      <p:ext uri="{BB962C8B-B14F-4D97-AF65-F5344CB8AC3E}">
        <p14:creationId xmlns:p14="http://schemas.microsoft.com/office/powerpoint/2010/main" val="163847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3">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1028" name="Picture 4" descr="Exploratory Data Analysis | A Qucik Glance of Exploratory Data Analysis">
            <a:extLst>
              <a:ext uri="{FF2B5EF4-FFF2-40B4-BE49-F238E27FC236}">
                <a16:creationId xmlns:a16="http://schemas.microsoft.com/office/drawing/2014/main" id="{F7F71440-4B85-4D7A-929A-F16E47F57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4780" y="3210078"/>
            <a:ext cx="5080270" cy="349600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C982CA-3725-A91D-005B-9E6267FC2C48}"/>
              </a:ext>
            </a:extLst>
          </p:cNvPr>
          <p:cNvSpPr txBox="1"/>
          <p:nvPr/>
        </p:nvSpPr>
        <p:spPr>
          <a:xfrm>
            <a:off x="4402050" y="2764763"/>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2983257-E9B3-0088-46B2-D0C01DE05136}"/>
              </a:ext>
            </a:extLst>
          </p:cNvPr>
          <p:cNvSpPr txBox="1"/>
          <p:nvPr/>
        </p:nvSpPr>
        <p:spPr>
          <a:xfrm>
            <a:off x="393432" y="1726659"/>
            <a:ext cx="7962181"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Since there were a lot of null values in my dataset, I started by finding the NULL VALUES and filling them in at random. After imputing missing or null values to the dataset, my data was clean enough to move further with EDA. </a:t>
            </a:r>
          </a:p>
          <a:p>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Next, we looked at our columns to see if they were giving us any information that might be helpful. It was discovered that the columns labeled "Project ID," "Zip," "Circuit ID," "Division," "Substation," and "Energy Storage System Size" were not significantly influencing the forecasts. I thus made the decision to exclude them from the preprocessing.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In our dataset, the categories Developer, County, Utility, Metering Method, </a:t>
            </a:r>
          </a:p>
          <a:p>
            <a:r>
              <a:rPr lang="en-US" sz="1600" dirty="0">
                <a:latin typeface="Rockwell" panose="02060603020205020403" pitchFamily="18" charset="0"/>
              </a:rPr>
              <a:t>     and City/Town were present. These category attributes needed to be </a:t>
            </a:r>
          </a:p>
          <a:p>
            <a:r>
              <a:rPr lang="en-US" sz="1600" dirty="0">
                <a:latin typeface="Rockwell" panose="02060603020205020403" pitchFamily="18" charset="0"/>
              </a:rPr>
              <a:t>     converted into a numerical representation in order for them to function </a:t>
            </a:r>
          </a:p>
          <a:p>
            <a:r>
              <a:rPr lang="en-US" sz="1600" dirty="0">
                <a:latin typeface="Rockwell" panose="02060603020205020403" pitchFamily="18" charset="0"/>
              </a:rPr>
              <a:t>     with our model.</a:t>
            </a:r>
          </a:p>
          <a:p>
            <a:endParaRPr lang="en-US" sz="1600" dirty="0">
              <a:latin typeface="Rockwell" panose="02060603020205020403" pitchFamily="18" charset="0"/>
            </a:endParaRPr>
          </a:p>
          <a:p>
            <a:pPr marL="285750" indent="-285750">
              <a:buFont typeface="Arial" panose="020B0604020202020204" pitchFamily="34" charset="0"/>
              <a:buChar char="•"/>
            </a:pPr>
            <a:endParaRPr lang="en-GB" sz="1600" dirty="0">
              <a:latin typeface="Rockwell" panose="02060603020205020403" pitchFamily="18" charset="0"/>
            </a:endParaRPr>
          </a:p>
        </p:txBody>
      </p:sp>
      <p:sp>
        <p:nvSpPr>
          <p:cNvPr id="8" name="TextBox 7">
            <a:extLst>
              <a:ext uri="{FF2B5EF4-FFF2-40B4-BE49-F238E27FC236}">
                <a16:creationId xmlns:a16="http://schemas.microsoft.com/office/drawing/2014/main" id="{0F44125E-8D92-CD1D-5D2D-5610A66897EF}"/>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Tree>
    <p:extLst>
      <p:ext uri="{BB962C8B-B14F-4D97-AF65-F5344CB8AC3E}">
        <p14:creationId xmlns:p14="http://schemas.microsoft.com/office/powerpoint/2010/main" val="3334219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CB965B88-EC23-6178-68C0-78E5A9E98892}"/>
              </a:ext>
            </a:extLst>
          </p:cNvPr>
          <p:cNvSpPr txBox="1"/>
          <p:nvPr/>
        </p:nvSpPr>
        <p:spPr>
          <a:xfrm>
            <a:off x="836289" y="818519"/>
            <a:ext cx="2872111"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Visualizations</a:t>
            </a:r>
          </a:p>
        </p:txBody>
      </p:sp>
      <p:sp>
        <p:nvSpPr>
          <p:cNvPr id="18" name="TextBox 17">
            <a:extLst>
              <a:ext uri="{FF2B5EF4-FFF2-40B4-BE49-F238E27FC236}">
                <a16:creationId xmlns:a16="http://schemas.microsoft.com/office/drawing/2014/main" id="{74132FC9-95A7-185B-4F50-60DE7EC82398}"/>
              </a:ext>
            </a:extLst>
          </p:cNvPr>
          <p:cNvSpPr txBox="1"/>
          <p:nvPr/>
        </p:nvSpPr>
        <p:spPr>
          <a:xfrm>
            <a:off x="580567" y="5195730"/>
            <a:ext cx="5063706" cy="1077218"/>
          </a:xfrm>
          <a:prstGeom prst="rect">
            <a:avLst/>
          </a:prstGeom>
          <a:noFill/>
        </p:spPr>
        <p:txBody>
          <a:bodyPr wrap="square" rtlCol="0">
            <a:spAutoFit/>
          </a:bodyPr>
          <a:lstStyle/>
          <a:p>
            <a:pPr algn="ctr"/>
            <a:r>
              <a:rPr lang="en-US" sz="1600" dirty="0">
                <a:latin typeface="Rockwell" panose="02060603020205020403" pitchFamily="18" charset="0"/>
              </a:rPr>
              <a:t>The goal variable, "Estimated Annual PV Energy System," displays the production level of each developer in the figure above.</a:t>
            </a:r>
          </a:p>
          <a:p>
            <a:pPr algn="ctr"/>
            <a:endParaRPr lang="en-US" sz="1600" dirty="0">
              <a:latin typeface="Rockwell" panose="02060603020205020403" pitchFamily="18" charset="0"/>
            </a:endParaRPr>
          </a:p>
        </p:txBody>
      </p:sp>
      <p:sp>
        <p:nvSpPr>
          <p:cNvPr id="29" name="TextBox 28">
            <a:extLst>
              <a:ext uri="{FF2B5EF4-FFF2-40B4-BE49-F238E27FC236}">
                <a16:creationId xmlns:a16="http://schemas.microsoft.com/office/drawing/2014/main" id="{450DF469-8D73-DCE0-02C8-039E8824C7CE}"/>
              </a:ext>
            </a:extLst>
          </p:cNvPr>
          <p:cNvSpPr txBox="1"/>
          <p:nvPr/>
        </p:nvSpPr>
        <p:spPr>
          <a:xfrm>
            <a:off x="6096000" y="5148059"/>
            <a:ext cx="4192437" cy="1077218"/>
          </a:xfrm>
          <a:prstGeom prst="rect">
            <a:avLst/>
          </a:prstGeom>
          <a:noFill/>
        </p:spPr>
        <p:txBody>
          <a:bodyPr wrap="square" rtlCol="0">
            <a:spAutoFit/>
          </a:bodyPr>
          <a:lstStyle/>
          <a:p>
            <a:r>
              <a:rPr lang="en-US" sz="1600" dirty="0">
                <a:latin typeface="Rockwell" panose="02060603020205020403" pitchFamily="18" charset="0"/>
              </a:rPr>
              <a:t>The yearly solar energy production by location is shown in the above graphic. Staten Island is where the greater solar energy generation takes place.</a:t>
            </a:r>
            <a:endParaRPr lang="en-GB" sz="1600" dirty="0">
              <a:latin typeface="Rockwell" panose="02060603020205020403" pitchFamily="18" charset="0"/>
            </a:endParaRPr>
          </a:p>
        </p:txBody>
      </p:sp>
      <p:pic>
        <p:nvPicPr>
          <p:cNvPr id="12" name="Picture 11">
            <a:extLst>
              <a:ext uri="{FF2B5EF4-FFF2-40B4-BE49-F238E27FC236}">
                <a16:creationId xmlns:a16="http://schemas.microsoft.com/office/drawing/2014/main" id="{E4E24FEB-82F0-40B5-898C-9CE7F59A1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50" y="1609464"/>
            <a:ext cx="5063706" cy="3380096"/>
          </a:xfrm>
          <a:prstGeom prst="rect">
            <a:avLst/>
          </a:prstGeom>
        </p:spPr>
      </p:pic>
      <p:pic>
        <p:nvPicPr>
          <p:cNvPr id="11" name="Picture 10">
            <a:extLst>
              <a:ext uri="{FF2B5EF4-FFF2-40B4-BE49-F238E27FC236}">
                <a16:creationId xmlns:a16="http://schemas.microsoft.com/office/drawing/2014/main" id="{C6E1B929-CC17-4EFF-ABB4-35635CAC55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6496" y="1609464"/>
            <a:ext cx="5088753" cy="3198138"/>
          </a:xfrm>
          <a:prstGeom prst="rect">
            <a:avLst/>
          </a:prstGeom>
        </p:spPr>
      </p:pic>
    </p:spTree>
    <p:extLst>
      <p:ext uri="{BB962C8B-B14F-4D97-AF65-F5344CB8AC3E}">
        <p14:creationId xmlns:p14="http://schemas.microsoft.com/office/powerpoint/2010/main" val="722177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15" name="TextBox 14">
            <a:extLst>
              <a:ext uri="{FF2B5EF4-FFF2-40B4-BE49-F238E27FC236}">
                <a16:creationId xmlns:a16="http://schemas.microsoft.com/office/drawing/2014/main" id="{7BB172AE-B77A-5A87-653C-DA76180F20A0}"/>
              </a:ext>
            </a:extLst>
          </p:cNvPr>
          <p:cNvSpPr txBox="1"/>
          <p:nvPr/>
        </p:nvSpPr>
        <p:spPr>
          <a:xfrm>
            <a:off x="253247" y="5328160"/>
            <a:ext cx="5842753" cy="830997"/>
          </a:xfrm>
          <a:prstGeom prst="rect">
            <a:avLst/>
          </a:prstGeom>
          <a:noFill/>
        </p:spPr>
        <p:txBody>
          <a:bodyPr wrap="square" rtlCol="0">
            <a:spAutoFit/>
          </a:bodyPr>
          <a:lstStyle/>
          <a:p>
            <a:pPr algn="ctr"/>
            <a:r>
              <a:rPr lang="en-US" sz="1600" dirty="0">
                <a:latin typeface="Rockwell" panose="02060603020205020403" pitchFamily="18" charset="0"/>
              </a:rPr>
              <a:t>The accompanying graphic depicts the production level of each PV System Size.</a:t>
            </a:r>
          </a:p>
          <a:p>
            <a:pPr algn="ctr"/>
            <a:endParaRPr lang="en-US" sz="1600" dirty="0">
              <a:latin typeface="Rockwell" panose="02060603020205020403" pitchFamily="18" charset="0"/>
            </a:endParaRPr>
          </a:p>
        </p:txBody>
      </p:sp>
      <p:pic>
        <p:nvPicPr>
          <p:cNvPr id="7" name="Picture 6">
            <a:extLst>
              <a:ext uri="{FF2B5EF4-FFF2-40B4-BE49-F238E27FC236}">
                <a16:creationId xmlns:a16="http://schemas.microsoft.com/office/drawing/2014/main" id="{4683A0EF-16BF-4FED-9B2B-7390667DB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801" y="1564856"/>
            <a:ext cx="5156200" cy="3433867"/>
          </a:xfrm>
          <a:prstGeom prst="rect">
            <a:avLst/>
          </a:prstGeom>
        </p:spPr>
      </p:pic>
      <p:sp>
        <p:nvSpPr>
          <p:cNvPr id="8" name="TextBox 7">
            <a:extLst>
              <a:ext uri="{FF2B5EF4-FFF2-40B4-BE49-F238E27FC236}">
                <a16:creationId xmlns:a16="http://schemas.microsoft.com/office/drawing/2014/main" id="{6C8D514B-BE89-4EF2-BF6F-2DB9F17BD92E}"/>
              </a:ext>
            </a:extLst>
          </p:cNvPr>
          <p:cNvSpPr txBox="1"/>
          <p:nvPr/>
        </p:nvSpPr>
        <p:spPr>
          <a:xfrm>
            <a:off x="812800" y="557043"/>
            <a:ext cx="6096000" cy="523220"/>
          </a:xfrm>
          <a:prstGeom prst="rect">
            <a:avLst/>
          </a:prstGeom>
          <a:noFill/>
        </p:spPr>
        <p:txBody>
          <a:bodyPr wrap="square">
            <a:spAutoFit/>
          </a:bodyPr>
          <a:lstStyle/>
          <a:p>
            <a:r>
              <a:rPr lang="en-GB" sz="2800" dirty="0">
                <a:solidFill>
                  <a:srgbClr val="1C1A55"/>
                </a:solidFill>
                <a:latin typeface="Rockwell" panose="02060603020205020403" pitchFamily="18" charset="0"/>
              </a:rPr>
              <a:t>Visualizations</a:t>
            </a:r>
          </a:p>
        </p:txBody>
      </p:sp>
      <p:pic>
        <p:nvPicPr>
          <p:cNvPr id="9" name="Picture 8">
            <a:extLst>
              <a:ext uri="{FF2B5EF4-FFF2-40B4-BE49-F238E27FC236}">
                <a16:creationId xmlns:a16="http://schemas.microsoft.com/office/drawing/2014/main" id="{A3C2F2A1-91D6-4431-8DCB-38F116676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59005" y="1564856"/>
            <a:ext cx="4834495" cy="3433867"/>
          </a:xfrm>
          <a:prstGeom prst="rect">
            <a:avLst/>
          </a:prstGeom>
        </p:spPr>
      </p:pic>
      <p:sp>
        <p:nvSpPr>
          <p:cNvPr id="12" name="TextBox 11">
            <a:extLst>
              <a:ext uri="{FF2B5EF4-FFF2-40B4-BE49-F238E27FC236}">
                <a16:creationId xmlns:a16="http://schemas.microsoft.com/office/drawing/2014/main" id="{346CD963-9021-4E1D-9E20-E1FB7BF085CF}"/>
              </a:ext>
            </a:extLst>
          </p:cNvPr>
          <p:cNvSpPr txBox="1"/>
          <p:nvPr/>
        </p:nvSpPr>
        <p:spPr>
          <a:xfrm>
            <a:off x="5969001" y="5293144"/>
            <a:ext cx="6096000" cy="738664"/>
          </a:xfrm>
          <a:prstGeom prst="rect">
            <a:avLst/>
          </a:prstGeom>
          <a:noFill/>
        </p:spPr>
        <p:txBody>
          <a:bodyPr wrap="square">
            <a:spAutoFit/>
          </a:bodyPr>
          <a:lstStyle/>
          <a:p>
            <a:pPr algn="ctr"/>
            <a:r>
              <a:rPr lang="en-US" sz="1400" dirty="0">
                <a:latin typeface="Rockwell" panose="02060603020205020403" pitchFamily="18" charset="0"/>
              </a:rPr>
              <a:t>The accompanying graphic depicts the </a:t>
            </a:r>
            <a:r>
              <a:rPr lang="en-US" sz="1400" b="0" dirty="0">
                <a:effectLst/>
                <a:latin typeface="Rockwell" panose="02060603020205020403" pitchFamily="18" charset="0"/>
              </a:rPr>
              <a:t>Estimated PV System Size (</a:t>
            </a:r>
            <a:r>
              <a:rPr lang="en-US" sz="1400" b="0" dirty="0" err="1">
                <a:effectLst/>
                <a:latin typeface="Rockwell" panose="02060603020205020403" pitchFamily="18" charset="0"/>
              </a:rPr>
              <a:t>kWdc</a:t>
            </a:r>
            <a:r>
              <a:rPr lang="en-US" sz="1400" b="0" dirty="0">
                <a:effectLst/>
                <a:latin typeface="Rockwell" panose="02060603020205020403" pitchFamily="18" charset="0"/>
              </a:rPr>
              <a:t>) vs Estimated Annual PV Energy Production (kWh</a:t>
            </a:r>
          </a:p>
          <a:p>
            <a:pPr algn="ctr"/>
            <a:r>
              <a:rPr lang="en-US" sz="1400" dirty="0">
                <a:latin typeface="Rockwell" panose="02060603020205020403" pitchFamily="18" charset="0"/>
              </a:rPr>
              <a:t>of each PV System Size.</a:t>
            </a:r>
          </a:p>
        </p:txBody>
      </p:sp>
    </p:spTree>
    <p:extLst>
      <p:ext uri="{BB962C8B-B14F-4D97-AF65-F5344CB8AC3E}">
        <p14:creationId xmlns:p14="http://schemas.microsoft.com/office/powerpoint/2010/main" val="412749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9" name="TextBox 8">
            <a:extLst>
              <a:ext uri="{FF2B5EF4-FFF2-40B4-BE49-F238E27FC236}">
                <a16:creationId xmlns:a16="http://schemas.microsoft.com/office/drawing/2014/main" id="{B03AAD00-BE66-751E-796F-6932CAF250C3}"/>
              </a:ext>
            </a:extLst>
          </p:cNvPr>
          <p:cNvSpPr txBox="1"/>
          <p:nvPr/>
        </p:nvSpPr>
        <p:spPr>
          <a:xfrm>
            <a:off x="605711" y="556344"/>
            <a:ext cx="5667555"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Splitting the data into X and y</a:t>
            </a:r>
          </a:p>
        </p:txBody>
      </p:sp>
      <p:sp>
        <p:nvSpPr>
          <p:cNvPr id="10" name="TextBox 9">
            <a:extLst>
              <a:ext uri="{FF2B5EF4-FFF2-40B4-BE49-F238E27FC236}">
                <a16:creationId xmlns:a16="http://schemas.microsoft.com/office/drawing/2014/main" id="{F1C3C782-14C0-910A-02C2-F5E12A7C594A}"/>
              </a:ext>
            </a:extLst>
          </p:cNvPr>
          <p:cNvSpPr txBox="1"/>
          <p:nvPr/>
        </p:nvSpPr>
        <p:spPr>
          <a:xfrm>
            <a:off x="484358" y="1339249"/>
            <a:ext cx="8177840" cy="1815882"/>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In this step, we partitioned the dataset into two components: X and y.</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The variable X encompasses all independent variables, representing the features that contribute to our predictions.</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On the other hand, y encapsulates the dependent variable or target variable, serving as the outcome we aim to predict.</a:t>
            </a:r>
          </a:p>
        </p:txBody>
      </p:sp>
      <p:sp>
        <p:nvSpPr>
          <p:cNvPr id="11" name="TextBox 10">
            <a:extLst>
              <a:ext uri="{FF2B5EF4-FFF2-40B4-BE49-F238E27FC236}">
                <a16:creationId xmlns:a16="http://schemas.microsoft.com/office/drawing/2014/main" id="{0C6AC52D-E89C-4C81-9495-7DB989CE6A89}"/>
              </a:ext>
            </a:extLst>
          </p:cNvPr>
          <p:cNvSpPr txBox="1"/>
          <p:nvPr/>
        </p:nvSpPr>
        <p:spPr>
          <a:xfrm>
            <a:off x="605711" y="3198162"/>
            <a:ext cx="6096000" cy="461665"/>
          </a:xfrm>
          <a:prstGeom prst="rect">
            <a:avLst/>
          </a:prstGeom>
          <a:noFill/>
        </p:spPr>
        <p:txBody>
          <a:bodyPr wrap="square">
            <a:spAutoFit/>
          </a:bodyPr>
          <a:lstStyle/>
          <a:p>
            <a:r>
              <a:rPr lang="en-GB" sz="2400" dirty="0">
                <a:solidFill>
                  <a:srgbClr val="1C1A55"/>
                </a:solidFill>
                <a:latin typeface="Rockwell" panose="02060603020205020403" pitchFamily="18" charset="0"/>
              </a:rPr>
              <a:t>Train-Test Split</a:t>
            </a:r>
          </a:p>
        </p:txBody>
      </p:sp>
      <p:sp>
        <p:nvSpPr>
          <p:cNvPr id="12" name="TextBox 11">
            <a:extLst>
              <a:ext uri="{FF2B5EF4-FFF2-40B4-BE49-F238E27FC236}">
                <a16:creationId xmlns:a16="http://schemas.microsoft.com/office/drawing/2014/main" id="{A0BE865A-A4ED-4169-B224-59234FD4A601}"/>
              </a:ext>
            </a:extLst>
          </p:cNvPr>
          <p:cNvSpPr txBox="1"/>
          <p:nvPr/>
        </p:nvSpPr>
        <p:spPr>
          <a:xfrm>
            <a:off x="340922" y="3811002"/>
            <a:ext cx="8812042" cy="2800767"/>
          </a:xfrm>
          <a:prstGeom prst="rect">
            <a:avLst/>
          </a:prstGeom>
          <a:noFill/>
        </p:spPr>
        <p:txBody>
          <a:bodyPr wrap="square">
            <a:spAutoFit/>
          </a:bodyPr>
          <a:lstStyle/>
          <a:p>
            <a:pPr marL="285750" indent="-285750" rtl="0">
              <a:buFont typeface="Arial" panose="020B0604020202020204" pitchFamily="34" charset="0"/>
              <a:buChar char="•"/>
            </a:pPr>
            <a:r>
              <a:rPr lang="en-US" sz="1600" dirty="0">
                <a:latin typeface="Rockwell" panose="02060603020205020403" pitchFamily="18" charset="0"/>
              </a:rPr>
              <a:t>Next, we divided the dataset into test and training sets.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split our data 80:20, which means that 80% of it is training data and the remaining 20% is testing data. Thus, we used a test size of 0.2.</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For Random State, we used 42. This ensured that our results would be consistent between runs.</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To make sure that our Target Variable (y) is spread proportionately, we additionally used Stratify = y.</a:t>
            </a:r>
          </a:p>
          <a:p>
            <a:pPr marL="285750" indent="-285750" rtl="0">
              <a:buFont typeface="Arial" panose="020B0604020202020204" pitchFamily="34" charset="0"/>
              <a:buChar char="•"/>
            </a:pPr>
            <a:endParaRPr lang="en-US" sz="1600" dirty="0">
              <a:latin typeface="Rockwell" panose="02060603020205020403" pitchFamily="18" charset="0"/>
            </a:endParaRPr>
          </a:p>
        </p:txBody>
      </p:sp>
    </p:spTree>
    <p:extLst>
      <p:ext uri="{BB962C8B-B14F-4D97-AF65-F5344CB8AC3E}">
        <p14:creationId xmlns:p14="http://schemas.microsoft.com/office/powerpoint/2010/main" val="107706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527164C5-2C43-43C0-9E36-D68E977AF397}"/>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7BC690E6-C0C0-415F-AF89-184623D4B3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pic>
        <p:nvPicPr>
          <p:cNvPr id="5" name="Picture 4">
            <a:extLst>
              <a:ext uri="{FF2B5EF4-FFF2-40B4-BE49-F238E27FC236}">
                <a16:creationId xmlns:a16="http://schemas.microsoft.com/office/drawing/2014/main" id="{383163C7-18BF-481B-AEA0-26EF5C30B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950" y="1403295"/>
            <a:ext cx="7574350" cy="4921240"/>
          </a:xfrm>
          <a:prstGeom prst="rect">
            <a:avLst/>
          </a:prstGeom>
        </p:spPr>
      </p:pic>
      <p:sp>
        <p:nvSpPr>
          <p:cNvPr id="6" name="TextBox 5">
            <a:extLst>
              <a:ext uri="{FF2B5EF4-FFF2-40B4-BE49-F238E27FC236}">
                <a16:creationId xmlns:a16="http://schemas.microsoft.com/office/drawing/2014/main" id="{EB9E250D-EE39-4B28-A23A-7D6E789F56BF}"/>
              </a:ext>
            </a:extLst>
          </p:cNvPr>
          <p:cNvSpPr txBox="1"/>
          <p:nvPr/>
        </p:nvSpPr>
        <p:spPr>
          <a:xfrm>
            <a:off x="286950" y="454341"/>
            <a:ext cx="7327901" cy="830997"/>
          </a:xfrm>
          <a:prstGeom prst="rect">
            <a:avLst/>
          </a:prstGeom>
          <a:noFill/>
        </p:spPr>
        <p:txBody>
          <a:bodyPr wrap="square" rtlCol="0">
            <a:spAutoFit/>
          </a:bodyPr>
          <a:lstStyle/>
          <a:p>
            <a:r>
              <a:rPr lang="en-IN" sz="2400" dirty="0">
                <a:solidFill>
                  <a:srgbClr val="1C1A55"/>
                </a:solidFill>
                <a:latin typeface="Rockwell" panose="02060603020205020403" pitchFamily="18" charset="0"/>
              </a:rPr>
              <a:t>LABEL ENCODING</a:t>
            </a:r>
          </a:p>
          <a:p>
            <a:r>
              <a:rPr lang="en-IN" sz="2400" dirty="0">
                <a:solidFill>
                  <a:srgbClr val="1C1A55"/>
                </a:solidFill>
                <a:latin typeface="Rockwell" panose="02060603020205020403" pitchFamily="18" charset="0"/>
              </a:rPr>
              <a:t>TRAINING THE DATA INTO TRAIN TEST SPLIT</a:t>
            </a:r>
          </a:p>
        </p:txBody>
      </p:sp>
    </p:spTree>
    <p:extLst>
      <p:ext uri="{BB962C8B-B14F-4D97-AF65-F5344CB8AC3E}">
        <p14:creationId xmlns:p14="http://schemas.microsoft.com/office/powerpoint/2010/main" val="3917368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598C2C04-A959-C0B6-DF84-79F2FAA86E8C}"/>
              </a:ext>
            </a:extLst>
          </p:cNvPr>
          <p:cNvSpPr txBox="1"/>
          <p:nvPr/>
        </p:nvSpPr>
        <p:spPr>
          <a:xfrm>
            <a:off x="442721" y="207480"/>
            <a:ext cx="5343224"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Machine Learning Algorithms</a:t>
            </a:r>
          </a:p>
        </p:txBody>
      </p:sp>
      <p:sp>
        <p:nvSpPr>
          <p:cNvPr id="8" name="TextBox 7">
            <a:extLst>
              <a:ext uri="{FF2B5EF4-FFF2-40B4-BE49-F238E27FC236}">
                <a16:creationId xmlns:a16="http://schemas.microsoft.com/office/drawing/2014/main" id="{46C75E4A-D585-9117-FFEA-E2CEC4EBA442}"/>
              </a:ext>
            </a:extLst>
          </p:cNvPr>
          <p:cNvSpPr txBox="1"/>
          <p:nvPr/>
        </p:nvSpPr>
        <p:spPr>
          <a:xfrm>
            <a:off x="331694" y="1658544"/>
            <a:ext cx="10949837" cy="5478423"/>
          </a:xfrm>
          <a:prstGeom prst="rect">
            <a:avLst/>
          </a:prstGeom>
          <a:noFill/>
        </p:spPr>
        <p:txBody>
          <a:bodyPr wrap="square" rtlCol="0">
            <a:spAutoFit/>
          </a:bodyPr>
          <a:lstStyle/>
          <a:p>
            <a:r>
              <a:rPr lang="en-US" sz="1400" dirty="0">
                <a:latin typeface="Rockwell" panose="02060603020205020403" pitchFamily="18" charset="0"/>
              </a:rPr>
              <a:t>This Solar Energy Production challenge is one of multiclass classification. </a:t>
            </a:r>
          </a:p>
          <a:p>
            <a:endParaRPr lang="en-GB" sz="1400" dirty="0">
              <a:latin typeface="Rockwell" panose="02060603020205020403" pitchFamily="18" charset="0"/>
            </a:endParaRPr>
          </a:p>
          <a:p>
            <a:r>
              <a:rPr lang="en-GB" sz="1400" dirty="0">
                <a:latin typeface="Rockwell" panose="02060603020205020403" pitchFamily="18" charset="0"/>
              </a:rPr>
              <a:t>Models used: </a:t>
            </a:r>
          </a:p>
          <a:p>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Linear Regression : </a:t>
            </a:r>
            <a:r>
              <a:rPr lang="en-US" sz="1400" dirty="0">
                <a:latin typeface="Rockwell" panose="02060603020205020403" pitchFamily="18" charset="0"/>
              </a:rPr>
              <a:t>Linear regression is a statistical technique for modeling and predicting the connection between a dependent variable and one or more independent variables by fitting a linear equation to observed data. The purpose is to determine which linear equation best describes the variance in the dependent variable as a function of the independent variables.</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IN" sz="1400" b="1" dirty="0">
                <a:latin typeface="Rockwell" panose="02060603020205020403" pitchFamily="18" charset="0"/>
              </a:rPr>
              <a:t>DecisionTreeRegressor :</a:t>
            </a:r>
            <a:r>
              <a:rPr lang="en-IN" sz="1400" b="0" dirty="0">
                <a:solidFill>
                  <a:srgbClr val="D4D4D4"/>
                </a:solidFill>
                <a:effectLst/>
                <a:latin typeface="Courier New" panose="02070309020205020404" pitchFamily="49" charset="0"/>
              </a:rPr>
              <a:t> </a:t>
            </a:r>
            <a:r>
              <a:rPr lang="en-US" sz="1400" dirty="0">
                <a:latin typeface="Rockwell" panose="02060603020205020403" pitchFamily="18" charset="0"/>
              </a:rPr>
              <a:t>Decision trees use a tree structure to construct models for classification or regression. It partitions a dataset into progressively smaller subgroups and simultaneously builds a corresponding decision tree piecemeal. A tree containing decision nodes and leaf nodes is the end product.</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a:latin typeface="Rockwell" panose="02060603020205020403" pitchFamily="18" charset="0"/>
              </a:rPr>
              <a:t>KN-Neighbour </a:t>
            </a:r>
            <a:r>
              <a:rPr lang="en-GB" sz="1400" b="1" dirty="0">
                <a:latin typeface="Rockwell" panose="02060603020205020403" pitchFamily="18" charset="0"/>
              </a:rPr>
              <a:t>Regressor :  </a:t>
            </a:r>
            <a:r>
              <a:rPr lang="en-US" sz="1400" dirty="0">
                <a:latin typeface="Rockwell" panose="02060603020205020403" pitchFamily="18" charset="0"/>
              </a:rPr>
              <a:t>A machine learning technique called the KN-</a:t>
            </a:r>
            <a:r>
              <a:rPr lang="en-US" sz="1400" dirty="0" err="1">
                <a:latin typeface="Rockwell" panose="02060603020205020403" pitchFamily="18" charset="0"/>
              </a:rPr>
              <a:t>Neighbour</a:t>
            </a:r>
            <a:r>
              <a:rPr lang="en-US" sz="1400" dirty="0">
                <a:latin typeface="Rockwell" panose="02060603020205020403" pitchFamily="18" charset="0"/>
              </a:rPr>
              <a:t> Regressor is used for regression problems. It predicts a target variable's value by averaging, or weighting, the target values of the k nearest neighbors in the future space.</a:t>
            </a:r>
          </a:p>
          <a:p>
            <a:endParaRPr lang="en-GB" sz="1400" dirty="0">
              <a:latin typeface="Rockwell" panose="02060603020205020403" pitchFamily="18" charset="0"/>
            </a:endParaRPr>
          </a:p>
          <a:p>
            <a:pPr marL="285750" indent="-285750">
              <a:buFont typeface="Arial" panose="020B0604020202020204" pitchFamily="34" charset="0"/>
              <a:buChar char="•"/>
            </a:pPr>
            <a:r>
              <a:rPr lang="en-IN" sz="1400" b="1" dirty="0">
                <a:latin typeface="Rockwell" panose="02060603020205020403" pitchFamily="18" charset="0"/>
              </a:rPr>
              <a:t>GradientBoostingRegressor : </a:t>
            </a:r>
            <a:r>
              <a:rPr lang="en-IN" sz="1400" b="0" dirty="0">
                <a:solidFill>
                  <a:srgbClr val="D4D4D4"/>
                </a:solidFill>
                <a:effectLst/>
                <a:latin typeface="Courier New" panose="02070309020205020404" pitchFamily="49" charset="0"/>
              </a:rPr>
              <a:t> </a:t>
            </a:r>
            <a:r>
              <a:rPr lang="en-US" sz="1400" dirty="0">
                <a:latin typeface="Rockwell" panose="02060603020205020403" pitchFamily="18" charset="0"/>
              </a:rPr>
              <a:t>This estimator permits the optimization of any differentiable loss functions and constructs an additive model in a forward, step-by-step manner. Every step involves fitting a regression tree on the loss function's negative gradient.</a:t>
            </a:r>
          </a:p>
          <a:p>
            <a:pPr marL="285750" indent="-285750">
              <a:buFont typeface="Arial" panose="020B0604020202020204" pitchFamily="34" charset="0"/>
              <a:buChar char="•"/>
            </a:pPr>
            <a:endParaRPr lang="en-IN" sz="1400" dirty="0">
              <a:latin typeface="Rockwell" panose="02060603020205020403" pitchFamily="18" charset="0"/>
            </a:endParaRPr>
          </a:p>
          <a:p>
            <a:pPr marL="285750" indent="-285750">
              <a:buFont typeface="Arial" panose="020B0604020202020204" pitchFamily="34" charset="0"/>
              <a:buChar char="•"/>
            </a:pPr>
            <a:r>
              <a:rPr lang="en-IN" sz="1400" b="1" dirty="0">
                <a:latin typeface="Rockwell" panose="02060603020205020403" pitchFamily="18" charset="0"/>
              </a:rPr>
              <a:t>Random Forest Regressor : </a:t>
            </a:r>
            <a:r>
              <a:rPr lang="en-US" sz="1400" dirty="0">
                <a:latin typeface="Rockwell" panose="02060603020205020403" pitchFamily="18" charset="0"/>
              </a:rPr>
              <a:t>Random Forest Regressor: Designed for regression problems, a Random Forest Regressor is an ensemble learning technique that generates numerous decision trees during training and outputs the mean of them in order to reduce overfitting and increase accuracy.</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endParaRPr lang="en-US" sz="1400" dirty="0">
              <a:latin typeface="Rockwell" panose="02060603020205020403" pitchFamily="18" charset="0"/>
            </a:endParaRPr>
          </a:p>
        </p:txBody>
      </p:sp>
    </p:spTree>
    <p:extLst>
      <p:ext uri="{BB962C8B-B14F-4D97-AF65-F5344CB8AC3E}">
        <p14:creationId xmlns:p14="http://schemas.microsoft.com/office/powerpoint/2010/main" val="4330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20793CFA-4C8E-106D-5A02-1FD80316119E}"/>
              </a:ext>
            </a:extLst>
          </p:cNvPr>
          <p:cNvSpPr txBox="1"/>
          <p:nvPr/>
        </p:nvSpPr>
        <p:spPr>
          <a:xfrm>
            <a:off x="750498" y="695409"/>
            <a:ext cx="5072332"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Evaluation Metrics</a:t>
            </a:r>
          </a:p>
        </p:txBody>
      </p:sp>
      <p:sp>
        <p:nvSpPr>
          <p:cNvPr id="4" name="TextBox 3">
            <a:extLst>
              <a:ext uri="{FF2B5EF4-FFF2-40B4-BE49-F238E27FC236}">
                <a16:creationId xmlns:a16="http://schemas.microsoft.com/office/drawing/2014/main" id="{ED92418E-568B-413B-3449-79D21909E8EA}"/>
              </a:ext>
            </a:extLst>
          </p:cNvPr>
          <p:cNvSpPr txBox="1"/>
          <p:nvPr/>
        </p:nvSpPr>
        <p:spPr>
          <a:xfrm>
            <a:off x="933931" y="1644852"/>
            <a:ext cx="4705465" cy="461665"/>
          </a:xfrm>
          <a:prstGeom prst="rect">
            <a:avLst/>
          </a:prstGeom>
          <a:noFill/>
        </p:spPr>
        <p:txBody>
          <a:bodyPr wrap="square" rtlCol="0">
            <a:spAutoFit/>
          </a:bodyPr>
          <a:lstStyle/>
          <a:p>
            <a:r>
              <a:rPr lang="en-GB" sz="2400" dirty="0">
                <a:solidFill>
                  <a:srgbClr val="1C1A55"/>
                </a:solidFill>
                <a:latin typeface="Rockwell" panose="02060603020205020403" pitchFamily="18" charset="0"/>
              </a:rPr>
              <a:t>Without Grid Search CV</a:t>
            </a:r>
          </a:p>
        </p:txBody>
      </p:sp>
      <p:sp>
        <p:nvSpPr>
          <p:cNvPr id="7" name="TextBox 6">
            <a:extLst>
              <a:ext uri="{FF2B5EF4-FFF2-40B4-BE49-F238E27FC236}">
                <a16:creationId xmlns:a16="http://schemas.microsoft.com/office/drawing/2014/main" id="{F2B41E8E-6A9A-B969-D7E7-586307CAA565}"/>
              </a:ext>
            </a:extLst>
          </p:cNvPr>
          <p:cNvSpPr txBox="1"/>
          <p:nvPr/>
        </p:nvSpPr>
        <p:spPr>
          <a:xfrm>
            <a:off x="6579480" y="1627984"/>
            <a:ext cx="4536107" cy="461665"/>
          </a:xfrm>
          <a:prstGeom prst="rect">
            <a:avLst/>
          </a:prstGeom>
          <a:noFill/>
        </p:spPr>
        <p:txBody>
          <a:bodyPr wrap="square" rtlCol="0">
            <a:spAutoFit/>
          </a:bodyPr>
          <a:lstStyle/>
          <a:p>
            <a:r>
              <a:rPr lang="en-GB" sz="2400" dirty="0">
                <a:solidFill>
                  <a:srgbClr val="1C1A55"/>
                </a:solidFill>
                <a:latin typeface="Rockwell" panose="02060603020205020403" pitchFamily="18" charset="0"/>
              </a:rPr>
              <a:t>With Grid Search CV</a:t>
            </a:r>
          </a:p>
        </p:txBody>
      </p:sp>
      <p:graphicFrame>
        <p:nvGraphicFramePr>
          <p:cNvPr id="8" name="Table 7">
            <a:extLst>
              <a:ext uri="{FF2B5EF4-FFF2-40B4-BE49-F238E27FC236}">
                <a16:creationId xmlns:a16="http://schemas.microsoft.com/office/drawing/2014/main" id="{DCE1FD55-D734-0B9F-D7BF-1D976F11A6C8}"/>
              </a:ext>
            </a:extLst>
          </p:cNvPr>
          <p:cNvGraphicFramePr>
            <a:graphicFrameLocks noGrp="1"/>
          </p:cNvGraphicFramePr>
          <p:nvPr>
            <p:extLst>
              <p:ext uri="{D42A27DB-BD31-4B8C-83A1-F6EECF244321}">
                <p14:modId xmlns:p14="http://schemas.microsoft.com/office/powerpoint/2010/main" val="3727141681"/>
              </p:ext>
            </p:extLst>
          </p:nvPr>
        </p:nvGraphicFramePr>
        <p:xfrm>
          <a:off x="1237114" y="2089649"/>
          <a:ext cx="4428700" cy="2946790"/>
        </p:xfrm>
        <a:graphic>
          <a:graphicData uri="http://schemas.openxmlformats.org/drawingml/2006/table">
            <a:tbl>
              <a:tblPr firstRow="1" bandRow="1">
                <a:tableStyleId>{5C22544A-7EE6-4342-B048-85BDC9FD1C3A}</a:tableStyleId>
              </a:tblPr>
              <a:tblGrid>
                <a:gridCol w="1107175">
                  <a:extLst>
                    <a:ext uri="{9D8B030D-6E8A-4147-A177-3AD203B41FA5}">
                      <a16:colId xmlns:a16="http://schemas.microsoft.com/office/drawing/2014/main" val="1316041839"/>
                    </a:ext>
                  </a:extLst>
                </a:gridCol>
                <a:gridCol w="1113286">
                  <a:extLst>
                    <a:ext uri="{9D8B030D-6E8A-4147-A177-3AD203B41FA5}">
                      <a16:colId xmlns:a16="http://schemas.microsoft.com/office/drawing/2014/main" val="3958496144"/>
                    </a:ext>
                  </a:extLst>
                </a:gridCol>
                <a:gridCol w="1101064">
                  <a:extLst>
                    <a:ext uri="{9D8B030D-6E8A-4147-A177-3AD203B41FA5}">
                      <a16:colId xmlns:a16="http://schemas.microsoft.com/office/drawing/2014/main" val="2613615629"/>
                    </a:ext>
                  </a:extLst>
                </a:gridCol>
                <a:gridCol w="1107175">
                  <a:extLst>
                    <a:ext uri="{9D8B030D-6E8A-4147-A177-3AD203B41FA5}">
                      <a16:colId xmlns:a16="http://schemas.microsoft.com/office/drawing/2014/main" val="2991481751"/>
                    </a:ext>
                  </a:extLst>
                </a:gridCol>
              </a:tblGrid>
              <a:tr h="355990">
                <a:tc>
                  <a:txBody>
                    <a:bodyPr/>
                    <a:lstStyle/>
                    <a:p>
                      <a:pPr algn="ctr"/>
                      <a:r>
                        <a:rPr lang="en-GB" sz="1400" dirty="0">
                          <a:latin typeface="Rockwell" panose="02060603020205020403" pitchFamily="18" charset="0"/>
                        </a:rPr>
                        <a:t>Model</a:t>
                      </a:r>
                    </a:p>
                  </a:txBody>
                  <a:tcPr>
                    <a:blipFill>
                      <a:blip r:embed="rId4"/>
                      <a:tile tx="0" ty="0" sx="100000" sy="100000" flip="none" algn="tl"/>
                    </a:blipFill>
                  </a:tcPr>
                </a:tc>
                <a:tc>
                  <a:txBody>
                    <a:bodyPr/>
                    <a:lstStyle/>
                    <a:p>
                      <a:pPr algn="ctr"/>
                      <a:r>
                        <a:rPr lang="en-GB" sz="1400" dirty="0">
                          <a:latin typeface="Rockwell" panose="02060603020205020403" pitchFamily="18" charset="0"/>
                        </a:rPr>
                        <a:t>MSE</a:t>
                      </a:r>
                    </a:p>
                  </a:txBody>
                  <a:tcPr>
                    <a:blipFill>
                      <a:blip r:embed="rId4"/>
                      <a:tile tx="0" ty="0" sx="100000" sy="100000" flip="none" algn="tl"/>
                    </a:blipFill>
                  </a:tcPr>
                </a:tc>
                <a:tc>
                  <a:txBody>
                    <a:bodyPr/>
                    <a:lstStyle/>
                    <a:p>
                      <a:pPr algn="ctr"/>
                      <a:r>
                        <a:rPr lang="en-GB" sz="1400" dirty="0">
                          <a:latin typeface="Rockwell" panose="02060603020205020403" pitchFamily="18" charset="0"/>
                        </a:rPr>
                        <a:t>R2</a:t>
                      </a:r>
                    </a:p>
                  </a:txBody>
                  <a:tcPr>
                    <a:blipFill>
                      <a:blip r:embed="rId4"/>
                      <a:tile tx="0" ty="0" sx="100000" sy="100000" flip="none" algn="tl"/>
                    </a:blipFill>
                  </a:tcPr>
                </a:tc>
                <a:tc>
                  <a:txBody>
                    <a:bodyPr/>
                    <a:lstStyle/>
                    <a:p>
                      <a:pPr algn="ctr"/>
                      <a:r>
                        <a:rPr lang="en-GB" sz="1400" dirty="0">
                          <a:latin typeface="Rockwell" panose="02060603020205020403" pitchFamily="18" charset="0"/>
                        </a:rPr>
                        <a:t>MAE</a:t>
                      </a:r>
                    </a:p>
                  </a:txBody>
                  <a:tcPr>
                    <a:blipFill>
                      <a:blip r:embed="rId4"/>
                      <a:tile tx="0" ty="0" sx="100000" sy="100000" flip="none" algn="tl"/>
                    </a:blipFill>
                  </a:tcPr>
                </a:tc>
                <a:extLst>
                  <a:ext uri="{0D108BD9-81ED-4DB2-BD59-A6C34878D82A}">
                    <a16:rowId xmlns:a16="http://schemas.microsoft.com/office/drawing/2014/main" val="3353894938"/>
                  </a:ext>
                </a:extLst>
              </a:tr>
              <a:tr h="413830">
                <a:tc>
                  <a:txBody>
                    <a:bodyPr/>
                    <a:lstStyle/>
                    <a:p>
                      <a:pPr algn="ctr"/>
                      <a:r>
                        <a:rPr lang="en-GB" sz="1400" dirty="0">
                          <a:latin typeface="Rockwell" panose="02060603020205020403" pitchFamily="18" charset="0"/>
                        </a:rPr>
                        <a:t>LR</a:t>
                      </a: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13301528.726</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0.9998</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1114.565</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1361183076"/>
                  </a:ext>
                </a:extLst>
              </a:tr>
              <a:tr h="497411">
                <a:tc>
                  <a:txBody>
                    <a:bodyPr/>
                    <a:lstStyle/>
                    <a:p>
                      <a:pPr algn="ctr"/>
                      <a:r>
                        <a:rPr lang="en-GB" sz="1400" dirty="0">
                          <a:latin typeface="Rockwell" panose="02060603020205020403" pitchFamily="18" charset="0"/>
                        </a:rPr>
                        <a:t>DTR</a:t>
                      </a: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6782297325.317</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0.9375</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437.704</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3506250205"/>
                  </a:ext>
                </a:extLst>
              </a:tr>
              <a:tr h="497411">
                <a:tc>
                  <a:txBody>
                    <a:bodyPr/>
                    <a:lstStyle/>
                    <a:p>
                      <a:pPr algn="ctr"/>
                      <a:r>
                        <a:rPr lang="en-GB" sz="1400" dirty="0">
                          <a:latin typeface="Rockwell" panose="02060603020205020403" pitchFamily="18" charset="0"/>
                        </a:rPr>
                        <a:t>KNN</a:t>
                      </a: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1106199110.896</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0.9898</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772.876</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3479655580"/>
                  </a:ext>
                </a:extLst>
              </a:tr>
              <a:tr h="497411">
                <a:tc>
                  <a:txBody>
                    <a:bodyPr/>
                    <a:lstStyle/>
                    <a:p>
                      <a:pPr algn="ctr"/>
                      <a:r>
                        <a:rPr lang="en-GB" sz="1400" dirty="0">
                          <a:latin typeface="Rockwell" panose="02060603020205020403" pitchFamily="18" charset="0"/>
                        </a:rPr>
                        <a:t>GBR</a:t>
                      </a: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382913553.564</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0.9964</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295.807</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1069657870"/>
                  </a:ext>
                </a:extLst>
              </a:tr>
              <a:tr h="497411">
                <a:tc>
                  <a:txBody>
                    <a:bodyPr/>
                    <a:lstStyle/>
                    <a:p>
                      <a:pPr algn="ctr"/>
                      <a:r>
                        <a:rPr lang="en-GB" sz="1400" dirty="0">
                          <a:latin typeface="Rockwell" panose="02060603020205020403" pitchFamily="18" charset="0"/>
                        </a:rPr>
                        <a:t>RF</a:t>
                      </a: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866593220.391</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0.9920</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167.361</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675201232"/>
                  </a:ext>
                </a:extLst>
              </a:tr>
            </a:tbl>
          </a:graphicData>
        </a:graphic>
      </p:graphicFrame>
      <p:cxnSp>
        <p:nvCxnSpPr>
          <p:cNvPr id="10" name="Straight Connector 9">
            <a:extLst>
              <a:ext uri="{FF2B5EF4-FFF2-40B4-BE49-F238E27FC236}">
                <a16:creationId xmlns:a16="http://schemas.microsoft.com/office/drawing/2014/main" id="{F5EFC43D-40FB-B2C8-A566-2C61F7EED3B2}"/>
              </a:ext>
            </a:extLst>
          </p:cNvPr>
          <p:cNvCxnSpPr>
            <a:cxnSpLocks/>
          </p:cNvCxnSpPr>
          <p:nvPr/>
        </p:nvCxnSpPr>
        <p:spPr>
          <a:xfrm>
            <a:off x="6110377" y="1966823"/>
            <a:ext cx="0" cy="317452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2" name="Table 11">
            <a:extLst>
              <a:ext uri="{FF2B5EF4-FFF2-40B4-BE49-F238E27FC236}">
                <a16:creationId xmlns:a16="http://schemas.microsoft.com/office/drawing/2014/main" id="{BA993EEF-01C9-8914-A97B-2AB4E100C4E2}"/>
              </a:ext>
            </a:extLst>
          </p:cNvPr>
          <p:cNvGraphicFramePr>
            <a:graphicFrameLocks noGrp="1"/>
          </p:cNvGraphicFramePr>
          <p:nvPr>
            <p:extLst>
              <p:ext uri="{D42A27DB-BD31-4B8C-83A1-F6EECF244321}">
                <p14:modId xmlns:p14="http://schemas.microsoft.com/office/powerpoint/2010/main" val="1792008558"/>
              </p:ext>
            </p:extLst>
          </p:nvPr>
        </p:nvGraphicFramePr>
        <p:xfrm>
          <a:off x="6561937" y="2100261"/>
          <a:ext cx="4402048" cy="3029509"/>
        </p:xfrm>
        <a:graphic>
          <a:graphicData uri="http://schemas.openxmlformats.org/drawingml/2006/table">
            <a:tbl>
              <a:tblPr firstRow="1" bandRow="1">
                <a:tableStyleId>{5C22544A-7EE6-4342-B048-85BDC9FD1C3A}</a:tableStyleId>
              </a:tblPr>
              <a:tblGrid>
                <a:gridCol w="1100512">
                  <a:extLst>
                    <a:ext uri="{9D8B030D-6E8A-4147-A177-3AD203B41FA5}">
                      <a16:colId xmlns:a16="http://schemas.microsoft.com/office/drawing/2014/main" val="1316041839"/>
                    </a:ext>
                  </a:extLst>
                </a:gridCol>
                <a:gridCol w="1100512">
                  <a:extLst>
                    <a:ext uri="{9D8B030D-6E8A-4147-A177-3AD203B41FA5}">
                      <a16:colId xmlns:a16="http://schemas.microsoft.com/office/drawing/2014/main" val="3958496144"/>
                    </a:ext>
                  </a:extLst>
                </a:gridCol>
                <a:gridCol w="1100512">
                  <a:extLst>
                    <a:ext uri="{9D8B030D-6E8A-4147-A177-3AD203B41FA5}">
                      <a16:colId xmlns:a16="http://schemas.microsoft.com/office/drawing/2014/main" val="2613615629"/>
                    </a:ext>
                  </a:extLst>
                </a:gridCol>
                <a:gridCol w="1100512">
                  <a:extLst>
                    <a:ext uri="{9D8B030D-6E8A-4147-A177-3AD203B41FA5}">
                      <a16:colId xmlns:a16="http://schemas.microsoft.com/office/drawing/2014/main" val="2991481751"/>
                    </a:ext>
                  </a:extLst>
                </a:gridCol>
              </a:tblGrid>
              <a:tr h="357415">
                <a:tc>
                  <a:txBody>
                    <a:bodyPr/>
                    <a:lstStyle/>
                    <a:p>
                      <a:pPr algn="ctr"/>
                      <a:r>
                        <a:rPr lang="en-GB" sz="1400">
                          <a:latin typeface="Rockwell" panose="02060603020205020403" pitchFamily="18" charset="0"/>
                        </a:rPr>
                        <a:t>Model</a:t>
                      </a:r>
                      <a:endParaRPr lang="en-GB" sz="1400" dirty="0">
                        <a:latin typeface="Rockwell" panose="02060603020205020403" pitchFamily="18" charset="0"/>
                      </a:endParaRPr>
                    </a:p>
                  </a:txBody>
                  <a:tcPr>
                    <a:blipFill>
                      <a:blip r:embed="rId4"/>
                      <a:tile tx="0" ty="0" sx="100000" sy="100000" flip="none" algn="tl"/>
                    </a:blipFill>
                  </a:tcPr>
                </a:tc>
                <a:tc>
                  <a:txBody>
                    <a:bodyPr/>
                    <a:lstStyle/>
                    <a:p>
                      <a:pPr algn="ctr"/>
                      <a:r>
                        <a:rPr lang="en-GB" sz="1400">
                          <a:latin typeface="Rockwell" panose="02060603020205020403" pitchFamily="18" charset="0"/>
                        </a:rPr>
                        <a:t>MSE</a:t>
                      </a:r>
                      <a:endParaRPr lang="en-GB" sz="1400" dirty="0">
                        <a:latin typeface="Rockwell" panose="02060603020205020403" pitchFamily="18" charset="0"/>
                      </a:endParaRPr>
                    </a:p>
                  </a:txBody>
                  <a:tcPr>
                    <a:blipFill>
                      <a:blip r:embed="rId4"/>
                      <a:tile tx="0" ty="0" sx="100000" sy="100000" flip="none" algn="tl"/>
                    </a:blipFill>
                  </a:tcPr>
                </a:tc>
                <a:tc>
                  <a:txBody>
                    <a:bodyPr/>
                    <a:lstStyle/>
                    <a:p>
                      <a:pPr algn="ctr"/>
                      <a:r>
                        <a:rPr lang="en-GB" sz="1400">
                          <a:latin typeface="Rockwell" panose="02060603020205020403" pitchFamily="18" charset="0"/>
                        </a:rPr>
                        <a:t>R2</a:t>
                      </a:r>
                      <a:endParaRPr lang="en-GB" sz="1400" dirty="0">
                        <a:latin typeface="Rockwell" panose="02060603020205020403" pitchFamily="18" charset="0"/>
                      </a:endParaRPr>
                    </a:p>
                  </a:txBody>
                  <a:tcPr>
                    <a:blipFill>
                      <a:blip r:embed="rId4"/>
                      <a:tile tx="0" ty="0" sx="100000" sy="100000" flip="none" algn="tl"/>
                    </a:blipFill>
                  </a:tcPr>
                </a:tc>
                <a:tc>
                  <a:txBody>
                    <a:bodyPr/>
                    <a:lstStyle/>
                    <a:p>
                      <a:pPr algn="ctr"/>
                      <a:r>
                        <a:rPr lang="en-GB" sz="1400">
                          <a:latin typeface="Rockwell" panose="02060603020205020403" pitchFamily="18" charset="0"/>
                        </a:rPr>
                        <a:t>MAE</a:t>
                      </a:r>
                      <a:endParaRPr lang="en-GB" sz="1400" dirty="0">
                        <a:latin typeface="Rockwell" panose="02060603020205020403" pitchFamily="18" charset="0"/>
                      </a:endParaRPr>
                    </a:p>
                  </a:txBody>
                  <a:tcPr>
                    <a:blipFill>
                      <a:blip r:embed="rId4"/>
                      <a:tile tx="0" ty="0" sx="100000" sy="100000" flip="none" algn="tl"/>
                    </a:blipFill>
                  </a:tcPr>
                </a:tc>
                <a:extLst>
                  <a:ext uri="{0D108BD9-81ED-4DB2-BD59-A6C34878D82A}">
                    <a16:rowId xmlns:a16="http://schemas.microsoft.com/office/drawing/2014/main" val="3353894938"/>
                  </a:ext>
                </a:extLst>
              </a:tr>
              <a:tr h="545258">
                <a:tc>
                  <a:txBody>
                    <a:bodyPr/>
                    <a:lstStyle/>
                    <a:p>
                      <a:pPr algn="ctr"/>
                      <a:r>
                        <a:rPr lang="en-GB" sz="1400">
                          <a:latin typeface="Rockwell" panose="02060603020205020403" pitchFamily="18" charset="0"/>
                        </a:rPr>
                        <a:t>LR </a:t>
                      </a:r>
                      <a:endParaRPr lang="en-GB" sz="1400" dirty="0">
                        <a:latin typeface="Rockwell" panose="02060603020205020403" pitchFamily="18" charset="0"/>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13301528.726</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0.9998</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1114.565</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1361183076"/>
                  </a:ext>
                </a:extLst>
              </a:tr>
              <a:tr h="545258">
                <a:tc>
                  <a:txBody>
                    <a:bodyPr/>
                    <a:lstStyle/>
                    <a:p>
                      <a:pPr algn="ctr"/>
                      <a:r>
                        <a:rPr lang="en-GB" sz="1400">
                          <a:latin typeface="Rockwell" panose="02060603020205020403" pitchFamily="18" charset="0"/>
                        </a:rPr>
                        <a:t>DTR</a:t>
                      </a:r>
                      <a:endParaRPr lang="en-GB" sz="1400" dirty="0">
                        <a:latin typeface="Rockwell" panose="02060603020205020403" pitchFamily="18" charset="0"/>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6785647785.872</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0.9375</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1655.802</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3506250205"/>
                  </a:ext>
                </a:extLst>
              </a:tr>
              <a:tr h="545258">
                <a:tc>
                  <a:txBody>
                    <a:bodyPr/>
                    <a:lstStyle/>
                    <a:p>
                      <a:pPr algn="ctr"/>
                      <a:r>
                        <a:rPr lang="en-GB" sz="1400">
                          <a:latin typeface="Rockwell" panose="02060603020205020403" pitchFamily="18" charset="0"/>
                        </a:rPr>
                        <a:t>KNN</a:t>
                      </a:r>
                      <a:endParaRPr lang="en-GB" sz="1400" dirty="0">
                        <a:latin typeface="Rockwell" panose="02060603020205020403" pitchFamily="18" charset="0"/>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482392207.725</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0.9955</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602.992</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3479655580"/>
                  </a:ext>
                </a:extLst>
              </a:tr>
              <a:tr h="390233">
                <a:tc>
                  <a:txBody>
                    <a:bodyPr/>
                    <a:lstStyle/>
                    <a:p>
                      <a:pPr algn="ctr"/>
                      <a:r>
                        <a:rPr lang="en-GB" sz="1400">
                          <a:latin typeface="Rockwell" panose="02060603020205020403" pitchFamily="18" charset="0"/>
                        </a:rPr>
                        <a:t>GBR</a:t>
                      </a:r>
                      <a:endParaRPr lang="en-GB" sz="1400" dirty="0">
                        <a:latin typeface="Rockwell" panose="02060603020205020403" pitchFamily="18" charset="0"/>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194326010.965</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0.9982</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228.304</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1947429556"/>
                  </a:ext>
                </a:extLst>
              </a:tr>
              <a:tr h="390233">
                <a:tc>
                  <a:txBody>
                    <a:bodyPr/>
                    <a:lstStyle/>
                    <a:p>
                      <a:pPr algn="ctr"/>
                      <a:r>
                        <a:rPr lang="en-GB" sz="1400">
                          <a:latin typeface="Rockwell" panose="02060603020205020403" pitchFamily="18" charset="0"/>
                        </a:rPr>
                        <a:t>RF</a:t>
                      </a:r>
                      <a:endParaRPr lang="en-GB" sz="1400" dirty="0">
                        <a:latin typeface="Rockwell" panose="02060603020205020403" pitchFamily="18" charset="0"/>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394794286.316</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a:solidFill>
                            <a:schemeClr val="dk1"/>
                          </a:solidFill>
                          <a:latin typeface="Rockwell" panose="02060603020205020403" pitchFamily="18" charset="0"/>
                          <a:ea typeface="+mn-ea"/>
                          <a:cs typeface="+mn-cs"/>
                        </a:rPr>
                        <a:t>0.9963</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tc>
                  <a:txBody>
                    <a:bodyPr/>
                    <a:lstStyle/>
                    <a:p>
                      <a:pPr algn="ctr"/>
                      <a:r>
                        <a:rPr lang="en-IN" sz="1400" kern="1200" dirty="0">
                          <a:solidFill>
                            <a:schemeClr val="dk1"/>
                          </a:solidFill>
                          <a:latin typeface="Rockwell" panose="02060603020205020403" pitchFamily="18" charset="0"/>
                          <a:ea typeface="+mn-ea"/>
                          <a:cs typeface="+mn-cs"/>
                        </a:rPr>
                        <a:t>186.833</a:t>
                      </a:r>
                      <a:endParaRPr lang="en-GB" sz="1400" kern="1200" dirty="0">
                        <a:solidFill>
                          <a:schemeClr val="dk1"/>
                        </a:solidFill>
                        <a:latin typeface="Rockwell" panose="02060603020205020403" pitchFamily="18" charset="0"/>
                        <a:ea typeface="+mn-ea"/>
                        <a:cs typeface="+mn-cs"/>
                      </a:endParaRPr>
                    </a:p>
                  </a:txBody>
                  <a:tcPr>
                    <a:blipFill>
                      <a:blip r:embed="rId4"/>
                      <a:tile tx="0" ty="0" sx="100000" sy="100000" flip="none" algn="tl"/>
                    </a:blipFill>
                  </a:tcPr>
                </a:tc>
                <a:extLst>
                  <a:ext uri="{0D108BD9-81ED-4DB2-BD59-A6C34878D82A}">
                    <a16:rowId xmlns:a16="http://schemas.microsoft.com/office/drawing/2014/main" val="2105759956"/>
                  </a:ext>
                </a:extLst>
              </a:tr>
            </a:tbl>
          </a:graphicData>
        </a:graphic>
      </p:graphicFrame>
      <p:sp>
        <p:nvSpPr>
          <p:cNvPr id="11" name="TextBox 10">
            <a:extLst>
              <a:ext uri="{FF2B5EF4-FFF2-40B4-BE49-F238E27FC236}">
                <a16:creationId xmlns:a16="http://schemas.microsoft.com/office/drawing/2014/main" id="{19FFE618-B86F-5C5F-0E94-C26EA66D62E0}"/>
              </a:ext>
            </a:extLst>
          </p:cNvPr>
          <p:cNvSpPr txBox="1"/>
          <p:nvPr/>
        </p:nvSpPr>
        <p:spPr>
          <a:xfrm>
            <a:off x="648971" y="5259530"/>
            <a:ext cx="8507083" cy="132343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We can see that GridSearch CV makes a difference.</a:t>
            </a:r>
          </a:p>
          <a:p>
            <a:pPr marL="285750" indent="-285750">
              <a:buFont typeface="Arial" panose="020B0604020202020204" pitchFamily="34" charset="0"/>
              <a:buChar char="•"/>
            </a:pPr>
            <a:r>
              <a:rPr lang="en-US" sz="1600" dirty="0">
                <a:latin typeface="Rockwell" panose="02060603020205020403" pitchFamily="18" charset="0"/>
              </a:rPr>
              <a:t>Following GridSearch CV, the R2 is the same in the LR and DTR models but increases in the KNN, GBR, and RF models. The Mean Absolute Error is lowered in the KNN and GBR models and raised in the DTR and RF models. The Mean Squared Error is likewise increased in the DTR models but dropped in the KNN, GBR, and RF models.</a:t>
            </a:r>
            <a:endParaRPr lang="en-GB" sz="1600" dirty="0">
              <a:latin typeface="Rockwell" panose="02060603020205020403" pitchFamily="18" charset="0"/>
            </a:endParaRPr>
          </a:p>
        </p:txBody>
      </p:sp>
    </p:spTree>
    <p:extLst>
      <p:ext uri="{BB962C8B-B14F-4D97-AF65-F5344CB8AC3E}">
        <p14:creationId xmlns:p14="http://schemas.microsoft.com/office/powerpoint/2010/main" val="3704913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7" name="Picture 6">
            <a:extLst>
              <a:ext uri="{FF2B5EF4-FFF2-40B4-BE49-F238E27FC236}">
                <a16:creationId xmlns:a16="http://schemas.microsoft.com/office/drawing/2014/main" id="{4019A7C7-4F37-4807-89DC-50EF4BBEB5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itle 7">
            <a:extLst>
              <a:ext uri="{FF2B5EF4-FFF2-40B4-BE49-F238E27FC236}">
                <a16:creationId xmlns:a16="http://schemas.microsoft.com/office/drawing/2014/main" id="{AEBB9DA7-5A30-7FC6-0B8F-18C95A520382}"/>
              </a:ext>
            </a:extLst>
          </p:cNvPr>
          <p:cNvSpPr>
            <a:spLocks noGrp="1"/>
          </p:cNvSpPr>
          <p:nvPr>
            <p:ph type="ctrTitle"/>
          </p:nvPr>
        </p:nvSpPr>
        <p:spPr>
          <a:xfrm>
            <a:off x="286950" y="1403295"/>
            <a:ext cx="6745969" cy="1875460"/>
          </a:xfrm>
        </p:spPr>
        <p:txBody>
          <a:bodyPr>
            <a:normAutofit fontScale="90000"/>
          </a:bodyPr>
          <a:lstStyle/>
          <a:p>
            <a:pPr algn="l"/>
            <a:r>
              <a:rPr lang="en-GB" b="1" dirty="0">
                <a:solidFill>
                  <a:srgbClr val="1C1A55"/>
                </a:solidFill>
                <a:latin typeface="Rockwell" panose="02060603020205020403" pitchFamily="18" charset="0"/>
              </a:rPr>
              <a:t>Predicting Solar Energy Production</a:t>
            </a:r>
          </a:p>
        </p:txBody>
      </p:sp>
      <p:sp>
        <p:nvSpPr>
          <p:cNvPr id="11" name="TextBox 10">
            <a:extLst>
              <a:ext uri="{FF2B5EF4-FFF2-40B4-BE49-F238E27FC236}">
                <a16:creationId xmlns:a16="http://schemas.microsoft.com/office/drawing/2014/main" id="{60BE81F2-D3B5-ED2C-66DB-AF17117D15BE}"/>
              </a:ext>
            </a:extLst>
          </p:cNvPr>
          <p:cNvSpPr txBox="1"/>
          <p:nvPr/>
        </p:nvSpPr>
        <p:spPr>
          <a:xfrm>
            <a:off x="8300878" y="6040194"/>
            <a:ext cx="3604172" cy="369332"/>
          </a:xfrm>
          <a:prstGeom prst="rect">
            <a:avLst/>
          </a:prstGeom>
          <a:noFill/>
        </p:spPr>
        <p:txBody>
          <a:bodyPr wrap="square" rtlCol="0">
            <a:spAutoFit/>
          </a:bodyPr>
          <a:lstStyle/>
          <a:p>
            <a:r>
              <a:rPr lang="en-GB" dirty="0">
                <a:solidFill>
                  <a:srgbClr val="1C1A55"/>
                </a:solidFill>
                <a:latin typeface="Rockwell" panose="02060603020205020403" pitchFamily="18" charset="0"/>
              </a:rPr>
              <a:t>Presented by :  Pushpak Shrimal</a:t>
            </a:r>
          </a:p>
        </p:txBody>
      </p:sp>
      <p:sp>
        <p:nvSpPr>
          <p:cNvPr id="10" name="Rectangle 2">
            <a:extLst>
              <a:ext uri="{FF2B5EF4-FFF2-40B4-BE49-F238E27FC236}">
                <a16:creationId xmlns:a16="http://schemas.microsoft.com/office/drawing/2014/main" id="{BD86C3C6-775C-4C7C-9DAF-FA07E2D123C9}"/>
              </a:ext>
            </a:extLst>
          </p:cNvPr>
          <p:cNvSpPr>
            <a:spLocks noGrp="1" noChangeArrowheads="1"/>
          </p:cNvSpPr>
          <p:nvPr>
            <p:ph type="subTitle" idx="1"/>
          </p:nvPr>
        </p:nvSpPr>
        <p:spPr bwMode="auto">
          <a:xfrm>
            <a:off x="287338" y="5677764"/>
            <a:ext cx="48558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1C1A55"/>
                </a:solidFill>
                <a:latin typeface="Rockwell" panose="02060603020205020403" pitchFamily="18" charset="0"/>
                <a:ea typeface="+mj-ea"/>
                <a:cs typeface="+mj-cs"/>
              </a:rPr>
              <a:t>Maximizing Solar Energy Production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1C1A55"/>
                </a:solidFill>
                <a:latin typeface="Rockwell" panose="02060603020205020403" pitchFamily="18" charset="0"/>
                <a:ea typeface="+mj-ea"/>
                <a:cs typeface="+mj-cs"/>
              </a:rPr>
              <a:t> with Machine Learning</a:t>
            </a:r>
          </a:p>
        </p:txBody>
      </p:sp>
      <p:pic>
        <p:nvPicPr>
          <p:cNvPr id="13" name="Picture 12">
            <a:extLst>
              <a:ext uri="{FF2B5EF4-FFF2-40B4-BE49-F238E27FC236}">
                <a16:creationId xmlns:a16="http://schemas.microsoft.com/office/drawing/2014/main" id="{03B1752B-FB7B-41B6-A7E7-335EE516F9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5907" y="1756881"/>
            <a:ext cx="4249310" cy="3191637"/>
          </a:xfrm>
          <a:prstGeom prst="rect">
            <a:avLst/>
          </a:prstGeom>
        </p:spPr>
      </p:pic>
    </p:spTree>
    <p:extLst>
      <p:ext uri="{BB962C8B-B14F-4D97-AF65-F5344CB8AC3E}">
        <p14:creationId xmlns:p14="http://schemas.microsoft.com/office/powerpoint/2010/main" val="327176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5D9FAE64-2E85-916B-BC4E-DB2CF4B1353E}"/>
              </a:ext>
            </a:extLst>
          </p:cNvPr>
          <p:cNvSpPr txBox="1"/>
          <p:nvPr/>
        </p:nvSpPr>
        <p:spPr>
          <a:xfrm>
            <a:off x="595521" y="787176"/>
            <a:ext cx="8703088" cy="707886"/>
          </a:xfrm>
          <a:prstGeom prst="rect">
            <a:avLst/>
          </a:prstGeom>
          <a:noFill/>
        </p:spPr>
        <p:txBody>
          <a:bodyPr wrap="none" rtlCol="0">
            <a:spAutoFit/>
          </a:bodyPr>
          <a:lstStyle/>
          <a:p>
            <a:r>
              <a:rPr lang="en-GB" sz="4000" dirty="0">
                <a:solidFill>
                  <a:srgbClr val="1C1A55"/>
                </a:solidFill>
                <a:latin typeface="Rockwell" panose="02060603020205020403" pitchFamily="18" charset="0"/>
              </a:rPr>
              <a:t>Model Selection and Considerations</a:t>
            </a:r>
          </a:p>
        </p:txBody>
      </p:sp>
      <p:sp>
        <p:nvSpPr>
          <p:cNvPr id="4" name="TextBox 3">
            <a:extLst>
              <a:ext uri="{FF2B5EF4-FFF2-40B4-BE49-F238E27FC236}">
                <a16:creationId xmlns:a16="http://schemas.microsoft.com/office/drawing/2014/main" id="{6751AD7F-DBB4-C30B-3CE4-60C87BCEE27A}"/>
              </a:ext>
            </a:extLst>
          </p:cNvPr>
          <p:cNvSpPr txBox="1"/>
          <p:nvPr/>
        </p:nvSpPr>
        <p:spPr>
          <a:xfrm>
            <a:off x="746671" y="1750877"/>
            <a:ext cx="8824822" cy="5016758"/>
          </a:xfrm>
          <a:prstGeom prst="rect">
            <a:avLst/>
          </a:prstGeom>
          <a:noFill/>
        </p:spPr>
        <p:txBody>
          <a:bodyPr wrap="square" rtlCol="0">
            <a:spAutoFit/>
          </a:bodyPr>
          <a:lstStyle/>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When GridSearchCV is used or not, linear regression performs similarly and does not alter any of the metrics but perform best in MSE and R-squared value.</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The Random Forest model performed the best based on the Mean Absolute Error (MAE) and Mean Squared Error (MSE) metrics. It achieved the lowest MAE of 186.83 and the second lowest MSE of 394,794,286.32, with a high R-squared value of 0.99637, indicating that it captures the variance in the data very well</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The numbers that are presented clearly show that RF is the model with the highest overall performance. Its low error and good MAE/R2 balance make it appropriate for our solar energy forecast challenge.</a:t>
            </a:r>
          </a:p>
          <a:p>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Metrics like MAE and R2 are important, but MSE is especially important for solar energy prediction as it shows how well the output of solar energy can be predicted. Additionally, the Random Forest Regressor gave us the optimal MAE value.</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Since it is clear that the Random Forest Regressor performs best for our Solar Energy Prediction issue, we will use it as our final model.</a:t>
            </a:r>
          </a:p>
          <a:p>
            <a:pPr marL="285750" indent="-285750">
              <a:buFont typeface="Arial" panose="020B0604020202020204" pitchFamily="34" charset="0"/>
              <a:buChar char="•"/>
            </a:pPr>
            <a:endParaRPr lang="en-US" sz="1600" dirty="0">
              <a:latin typeface="Rockwell" panose="02060603020205020403" pitchFamily="18" charset="0"/>
            </a:endParaRPr>
          </a:p>
        </p:txBody>
      </p:sp>
    </p:spTree>
    <p:extLst>
      <p:ext uri="{BB962C8B-B14F-4D97-AF65-F5344CB8AC3E}">
        <p14:creationId xmlns:p14="http://schemas.microsoft.com/office/powerpoint/2010/main" val="149396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295C3087-37F7-20B3-885E-E96FDEDDFAF7}"/>
              </a:ext>
            </a:extLst>
          </p:cNvPr>
          <p:cNvSpPr txBox="1"/>
          <p:nvPr/>
        </p:nvSpPr>
        <p:spPr>
          <a:xfrm>
            <a:off x="816310" y="695409"/>
            <a:ext cx="3079629"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Conclusion</a:t>
            </a:r>
          </a:p>
        </p:txBody>
      </p:sp>
      <p:sp>
        <p:nvSpPr>
          <p:cNvPr id="3" name="TextBox 2">
            <a:extLst>
              <a:ext uri="{FF2B5EF4-FFF2-40B4-BE49-F238E27FC236}">
                <a16:creationId xmlns:a16="http://schemas.microsoft.com/office/drawing/2014/main" id="{B16FFF55-6E0A-97E9-509F-35B52E2D480F}"/>
              </a:ext>
            </a:extLst>
          </p:cNvPr>
          <p:cNvSpPr txBox="1"/>
          <p:nvPr/>
        </p:nvSpPr>
        <p:spPr>
          <a:xfrm>
            <a:off x="816310" y="1239731"/>
            <a:ext cx="9928337" cy="4801314"/>
          </a:xfrm>
          <a:prstGeom prst="rect">
            <a:avLst/>
          </a:prstGeom>
          <a:noFill/>
        </p:spPr>
        <p:txBody>
          <a:bodyPr wrap="square" rtlCol="0">
            <a:spAutoFit/>
          </a:bodyPr>
          <a:lstStyle/>
          <a:p>
            <a:pPr marL="342900" indent="-342900" algn="l">
              <a:buFont typeface="Arial" panose="020B0604020202020204" pitchFamily="34" charset="0"/>
              <a:buChar char="•"/>
            </a:pPr>
            <a:endParaRPr lang="en-US" b="0" i="0" dirty="0">
              <a:solidFill>
                <a:srgbClr val="002060"/>
              </a:solidFill>
              <a:effectLst/>
              <a:latin typeface="Rockwell" panose="02060603020205020403" pitchFamily="18" charset="0"/>
            </a:endParaRPr>
          </a:p>
          <a:p>
            <a:pPr marL="342900" indent="-342900" algn="l">
              <a:buFont typeface="Arial" panose="020B0604020202020204" pitchFamily="34" charset="0"/>
              <a:buChar char="•"/>
            </a:pPr>
            <a:endParaRPr lang="en-US" b="0" i="0" dirty="0">
              <a:solidFill>
                <a:srgbClr val="002060"/>
              </a:solidFill>
              <a:effectLst/>
              <a:latin typeface="Rockwell" panose="02060603020205020403" pitchFamily="18" charset="0"/>
            </a:endParaRPr>
          </a:p>
          <a:p>
            <a:pPr marL="342900" indent="-342900" algn="l">
              <a:buFont typeface="Arial" panose="020B0604020202020204" pitchFamily="34" charset="0"/>
              <a:buChar char="•"/>
            </a:pPr>
            <a:r>
              <a:rPr lang="en-US" dirty="0">
                <a:latin typeface="Rockwell" panose="02060603020205020403" pitchFamily="18" charset="0"/>
              </a:rPr>
              <a:t>Predicting Solar Energy Production is the focus of this machine learning classification for the customer, a well-known renewable energy supplier committed to growing their solar energy portfolio while maintaining effective grid connectivity. </a:t>
            </a:r>
          </a:p>
          <a:p>
            <a:pPr algn="l"/>
            <a:endParaRPr lang="en-US" dirty="0">
              <a:latin typeface="Rockwell" panose="02060603020205020403" pitchFamily="18" charset="0"/>
            </a:endParaRPr>
          </a:p>
          <a:p>
            <a:pPr marL="342900" indent="-342900" algn="l">
              <a:buFont typeface="Arial" panose="020B0604020202020204" pitchFamily="34" charset="0"/>
              <a:buChar char="•"/>
            </a:pPr>
            <a:r>
              <a:rPr lang="en-US" dirty="0">
                <a:latin typeface="Rockwell" panose="02060603020205020403" pitchFamily="18" charset="0"/>
              </a:rPr>
              <a:t>In order to facilitate their growth, I have created a model that precisely projects the yearly output of solar energy for upcoming installations, taking into account factors like equipment, developer, and location.</a:t>
            </a:r>
          </a:p>
          <a:p>
            <a:pPr marL="342900" indent="-342900" algn="l">
              <a:buFont typeface="Arial" panose="020B0604020202020204" pitchFamily="34" charset="0"/>
              <a:buChar char="•"/>
            </a:pPr>
            <a:endParaRPr lang="en-US" dirty="0">
              <a:latin typeface="Rockwell" panose="02060603020205020403" pitchFamily="18" charset="0"/>
            </a:endParaRPr>
          </a:p>
          <a:p>
            <a:pPr marL="342900" indent="-342900" algn="l">
              <a:buFont typeface="Arial" panose="020B0604020202020204" pitchFamily="34" charset="0"/>
              <a:buChar char="•"/>
            </a:pPr>
            <a:r>
              <a:rPr lang="en-US" dirty="0">
                <a:latin typeface="Rockwell" panose="02060603020205020403" pitchFamily="18" charset="0"/>
              </a:rPr>
              <a:t>The developer entitled  “Nexamp" and " Generate Capital Inc " are the top producers of solar energy, according to the study above.</a:t>
            </a:r>
          </a:p>
          <a:p>
            <a:pPr algn="l"/>
            <a:endParaRPr lang="en-US" dirty="0">
              <a:latin typeface="Rockwell" panose="02060603020205020403" pitchFamily="18" charset="0"/>
            </a:endParaRPr>
          </a:p>
          <a:p>
            <a:pPr marL="342900" indent="-342900" algn="l">
              <a:buFont typeface="Arial" panose="020B0604020202020204" pitchFamily="34" charset="0"/>
              <a:buChar char="•"/>
            </a:pPr>
            <a:r>
              <a:rPr lang="en-US" dirty="0">
                <a:latin typeface="Rockwell" panose="02060603020205020403" pitchFamily="18" charset="0"/>
              </a:rPr>
              <a:t>Higher zonal cities like "Staten Island," "nan," and "Brooklyn" have significant sun energy production.</a:t>
            </a:r>
          </a:p>
          <a:p>
            <a:pPr marL="342900" indent="-342900" algn="l">
              <a:buFont typeface="Arial" panose="020B0604020202020204" pitchFamily="34" charset="0"/>
              <a:buChar char="•"/>
            </a:pPr>
            <a:endParaRPr lang="en-US" dirty="0">
              <a:latin typeface="Rockwell" panose="02060603020205020403" pitchFamily="18" charset="0"/>
            </a:endParaRPr>
          </a:p>
          <a:p>
            <a:pPr marL="342900" indent="-342900" algn="l">
              <a:buFont typeface="Arial" panose="020B0604020202020204" pitchFamily="34" charset="0"/>
              <a:buChar char="•"/>
            </a:pPr>
            <a:r>
              <a:rPr lang="en-US" dirty="0">
                <a:latin typeface="Rockwell" panose="02060603020205020403" pitchFamily="18" charset="0"/>
              </a:rPr>
              <a:t>The two most produced PV system sizes are 7.02 (</a:t>
            </a:r>
            <a:r>
              <a:rPr lang="en-US" dirty="0" err="1">
                <a:latin typeface="Rockwell" panose="02060603020205020403" pitchFamily="18" charset="0"/>
              </a:rPr>
              <a:t>KWdc</a:t>
            </a:r>
            <a:r>
              <a:rPr lang="en-US" dirty="0">
                <a:latin typeface="Rockwell" panose="02060603020205020403" pitchFamily="18" charset="0"/>
              </a:rPr>
              <a:t>) and 8.89 (</a:t>
            </a:r>
            <a:r>
              <a:rPr lang="en-US" dirty="0" err="1">
                <a:latin typeface="Rockwell" panose="02060603020205020403" pitchFamily="18" charset="0"/>
              </a:rPr>
              <a:t>KWdc</a:t>
            </a:r>
            <a:r>
              <a:rPr lang="en-US" dirty="0">
                <a:latin typeface="Rockwell" panose="02060603020205020403" pitchFamily="18" charset="0"/>
              </a:rPr>
              <a:t>).</a:t>
            </a:r>
          </a:p>
        </p:txBody>
      </p:sp>
    </p:spTree>
    <p:extLst>
      <p:ext uri="{BB962C8B-B14F-4D97-AF65-F5344CB8AC3E}">
        <p14:creationId xmlns:p14="http://schemas.microsoft.com/office/powerpoint/2010/main" val="212000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3" name="TextBox 2">
            <a:extLst>
              <a:ext uri="{FF2B5EF4-FFF2-40B4-BE49-F238E27FC236}">
                <a16:creationId xmlns:a16="http://schemas.microsoft.com/office/drawing/2014/main" id="{359EF9A1-7E64-DDD5-78C6-2F6A9030DBD9}"/>
              </a:ext>
            </a:extLst>
          </p:cNvPr>
          <p:cNvSpPr txBox="1"/>
          <p:nvPr/>
        </p:nvSpPr>
        <p:spPr>
          <a:xfrm>
            <a:off x="407143" y="2644165"/>
            <a:ext cx="7384212" cy="1569660"/>
          </a:xfrm>
          <a:prstGeom prst="rect">
            <a:avLst/>
          </a:prstGeom>
          <a:noFill/>
        </p:spPr>
        <p:txBody>
          <a:bodyPr wrap="square" rtlCol="0">
            <a:spAutoFit/>
          </a:bodyPr>
          <a:lstStyle/>
          <a:p>
            <a:r>
              <a:rPr lang="en-GB" sz="9600" dirty="0">
                <a:solidFill>
                  <a:srgbClr val="1C1A55"/>
                </a:solidFill>
                <a:latin typeface="Rockwell" panose="02060603020205020403" pitchFamily="18" charset="0"/>
              </a:rPr>
              <a:t>Thank You !</a:t>
            </a:r>
          </a:p>
        </p:txBody>
      </p:sp>
      <p:pic>
        <p:nvPicPr>
          <p:cNvPr id="7" name="Picture 6" descr="Handshake with icons around each other&#10;&#10;Description automatically generated">
            <a:extLst>
              <a:ext uri="{FF2B5EF4-FFF2-40B4-BE49-F238E27FC236}">
                <a16:creationId xmlns:a16="http://schemas.microsoft.com/office/drawing/2014/main" id="{4A859533-D8B4-6769-0403-D251225F73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7009" y="2150759"/>
            <a:ext cx="3569403" cy="3438525"/>
          </a:xfrm>
          <a:prstGeom prst="rect">
            <a:avLst/>
          </a:prstGeom>
        </p:spPr>
      </p:pic>
    </p:spTree>
    <p:extLst>
      <p:ext uri="{BB962C8B-B14F-4D97-AF65-F5344CB8AC3E}">
        <p14:creationId xmlns:p14="http://schemas.microsoft.com/office/powerpoint/2010/main" val="251662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8" name="TextBox 7">
            <a:extLst>
              <a:ext uri="{FF2B5EF4-FFF2-40B4-BE49-F238E27FC236}">
                <a16:creationId xmlns:a16="http://schemas.microsoft.com/office/drawing/2014/main" id="{22F3B3EE-7309-E58E-4235-459D4255A7C4}"/>
              </a:ext>
            </a:extLst>
          </p:cNvPr>
          <p:cNvSpPr txBox="1"/>
          <p:nvPr/>
        </p:nvSpPr>
        <p:spPr>
          <a:xfrm>
            <a:off x="770028" y="695409"/>
            <a:ext cx="346554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Introduction</a:t>
            </a:r>
          </a:p>
        </p:txBody>
      </p:sp>
      <p:sp>
        <p:nvSpPr>
          <p:cNvPr id="9" name="TextBox 8">
            <a:extLst>
              <a:ext uri="{FF2B5EF4-FFF2-40B4-BE49-F238E27FC236}">
                <a16:creationId xmlns:a16="http://schemas.microsoft.com/office/drawing/2014/main" id="{FCCBC301-B941-1F60-B601-CB01AB182B70}"/>
              </a:ext>
            </a:extLst>
          </p:cNvPr>
          <p:cNvSpPr txBox="1"/>
          <p:nvPr/>
        </p:nvSpPr>
        <p:spPr>
          <a:xfrm>
            <a:off x="941567" y="1383569"/>
            <a:ext cx="6892505" cy="338554"/>
          </a:xfrm>
          <a:prstGeom prst="rect">
            <a:avLst/>
          </a:prstGeom>
          <a:noFill/>
        </p:spPr>
        <p:txBody>
          <a:bodyPr wrap="square" rtlCol="0">
            <a:spAutoFit/>
          </a:bodyPr>
          <a:lstStyle/>
          <a:p>
            <a:pPr marL="285750" indent="-285750">
              <a:buFont typeface="Arial" panose="020B0604020202020204" pitchFamily="34" charset="0"/>
              <a:buChar char="•"/>
            </a:pPr>
            <a:endParaRPr lang="en-US" sz="1600" dirty="0">
              <a:latin typeface="Rockwell" panose="02060603020205020403" pitchFamily="18" charset="0"/>
            </a:endParaRPr>
          </a:p>
        </p:txBody>
      </p:sp>
      <p:sp>
        <p:nvSpPr>
          <p:cNvPr id="13" name="Rectangle 4">
            <a:extLst>
              <a:ext uri="{FF2B5EF4-FFF2-40B4-BE49-F238E27FC236}">
                <a16:creationId xmlns:a16="http://schemas.microsoft.com/office/drawing/2014/main" id="{FCE16F8E-E87B-41E3-9C86-E974F414C0B5}"/>
              </a:ext>
            </a:extLst>
          </p:cNvPr>
          <p:cNvSpPr>
            <a:spLocks noChangeArrowheads="1"/>
          </p:cNvSpPr>
          <p:nvPr/>
        </p:nvSpPr>
        <p:spPr bwMode="auto">
          <a:xfrm>
            <a:off x="198512" y="1534549"/>
            <a:ext cx="1122749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Rockwell" panose="02060603020205020403" pitchFamily="18" charset="0"/>
              </a:rPr>
              <a:t>Solar innovation progresses in both subtle and groundbreaking ways. From solar panels decorated with nanowires </a:t>
            </a:r>
          </a:p>
          <a:p>
            <a:pPr marR="0" lvl="0" defTabSz="914400" rtl="0" eaLnBrk="0" fontAlgn="base" latinLnBrk="0" hangingPunct="0">
              <a:lnSpc>
                <a:spcPct val="100000"/>
              </a:lnSpc>
              <a:spcBef>
                <a:spcPct val="0"/>
              </a:spcBef>
              <a:spcAft>
                <a:spcPct val="0"/>
              </a:spcAft>
              <a:buClrTx/>
              <a:buSzTx/>
              <a:tabLst/>
            </a:pPr>
            <a:r>
              <a:rPr lang="en-US" altLang="en-US" sz="1600" dirty="0">
                <a:latin typeface="Rockwell" panose="02060603020205020403" pitchFamily="18" charset="0"/>
              </a:rPr>
              <a:t>      to windows that magically convert light into electricity. </a:t>
            </a:r>
          </a:p>
          <a:p>
            <a:pPr marR="0" lvl="0" defTabSz="914400" rtl="0" eaLnBrk="0" fontAlgn="base" latinLnBrk="0" hangingPunct="0">
              <a:lnSpc>
                <a:spcPct val="100000"/>
              </a:lnSpc>
              <a:spcBef>
                <a:spcPct val="0"/>
              </a:spcBef>
              <a:spcAft>
                <a:spcPct val="0"/>
              </a:spcAft>
              <a:buClrTx/>
              <a:buSzTx/>
              <a:tabLst/>
            </a:pPr>
            <a:endParaRPr lang="en-US" altLang="en-US" sz="1600" dirty="0">
              <a:latin typeface="Rockwell" panose="02060603020205020403"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Rockwell" panose="02060603020205020403" pitchFamily="18" charset="0"/>
              </a:rPr>
              <a:t>The breadth of developments is both wide and promising.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dirty="0">
              <a:latin typeface="Rockwell" panose="02060603020205020403"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Rockwell" panose="02060603020205020403" pitchFamily="18" charset="0"/>
              </a:rPr>
              <a:t>The electricity supplied by photovoltaic (PV) modules varies greatly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latin typeface="Rockwell" panose="02060603020205020403" pitchFamily="18" charset="0"/>
              </a:rPr>
              <a:t>      according on weather conditions.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latin typeface="Rockwell" panose="02060603020205020403"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Rockwell" panose="02060603020205020403" pitchFamily="18" charset="0"/>
              </a:rPr>
              <a:t>PV panels generate direct current (DC), which must be converted to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latin typeface="Rockwell" panose="02060603020205020403" pitchFamily="18" charset="0"/>
              </a:rPr>
              <a:t>      alternating current (AC) before being fed into the grid, used locally,</a:t>
            </a:r>
          </a:p>
          <a:p>
            <a:pPr marR="0" lvl="0" defTabSz="914400" rtl="0" eaLnBrk="0" fontAlgn="base" latinLnBrk="0" hangingPunct="0">
              <a:lnSpc>
                <a:spcPct val="100000"/>
              </a:lnSpc>
              <a:spcBef>
                <a:spcPct val="0"/>
              </a:spcBef>
              <a:spcAft>
                <a:spcPct val="0"/>
              </a:spcAft>
              <a:buClrTx/>
              <a:buSzTx/>
              <a:tabLst/>
            </a:pPr>
            <a:r>
              <a:rPr lang="en-US" altLang="en-US" sz="1600" dirty="0">
                <a:latin typeface="Rockwell" panose="02060603020205020403" pitchFamily="18" charset="0"/>
              </a:rPr>
              <a:t>      and transmitted to the point of consumption.</a:t>
            </a:r>
          </a:p>
          <a:p>
            <a:pPr marR="0" lvl="0" defTabSz="914400" rtl="0" eaLnBrk="0" fontAlgn="base" latinLnBrk="0" hangingPunct="0">
              <a:lnSpc>
                <a:spcPct val="100000"/>
              </a:lnSpc>
              <a:spcBef>
                <a:spcPct val="0"/>
              </a:spcBef>
              <a:spcAft>
                <a:spcPct val="0"/>
              </a:spcAft>
              <a:buClrTx/>
              <a:buSzTx/>
              <a:tabLst/>
            </a:pPr>
            <a:endParaRPr lang="en-US" altLang="en-US" sz="1600" dirty="0">
              <a:latin typeface="Rockwell" panose="02060603020205020403"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Rockwell" panose="02060603020205020403" pitchFamily="18" charset="0"/>
              </a:rPr>
              <a:t>Machine learning, with its predictive powers, provides an examination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latin typeface="Rockwell" panose="02060603020205020403" pitchFamily="18" charset="0"/>
              </a:rPr>
              <a:t>     of the developers, equipment, and location of solar energy output. </a:t>
            </a:r>
          </a:p>
        </p:txBody>
      </p:sp>
      <p:sp>
        <p:nvSpPr>
          <p:cNvPr id="15" name="Rectangle 6">
            <a:extLst>
              <a:ext uri="{FF2B5EF4-FFF2-40B4-BE49-F238E27FC236}">
                <a16:creationId xmlns:a16="http://schemas.microsoft.com/office/drawing/2014/main" id="{E5BEB77C-AD99-4330-85EE-090537BAEEB8}"/>
              </a:ext>
            </a:extLst>
          </p:cNvPr>
          <p:cNvSpPr>
            <a:spLocks noChangeArrowheads="1"/>
          </p:cNvSpPr>
          <p:nvPr/>
        </p:nvSpPr>
        <p:spPr bwMode="auto">
          <a:xfrm>
            <a:off x="198512" y="5620719"/>
            <a:ext cx="950689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This talk will highlight my Machine Learning Capstone Project, Predicting Solar Energy Production,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using data-driven insights and predictive modeling. </a:t>
            </a:r>
          </a:p>
        </p:txBody>
      </p:sp>
      <p:pic>
        <p:nvPicPr>
          <p:cNvPr id="16" name="Picture 15">
            <a:extLst>
              <a:ext uri="{FF2B5EF4-FFF2-40B4-BE49-F238E27FC236}">
                <a16:creationId xmlns:a16="http://schemas.microsoft.com/office/drawing/2014/main" id="{69E19B96-3E33-45A0-B987-49E489FD2E62}"/>
              </a:ext>
            </a:extLst>
          </p:cNvPr>
          <p:cNvPicPr>
            <a:picLocks noChangeAspect="1"/>
          </p:cNvPicPr>
          <p:nvPr/>
        </p:nvPicPr>
        <p:blipFill>
          <a:blip r:embed="rId4"/>
          <a:stretch>
            <a:fillRect/>
          </a:stretch>
        </p:blipFill>
        <p:spPr>
          <a:xfrm>
            <a:off x="7498080" y="2220069"/>
            <a:ext cx="4620226" cy="2990850"/>
          </a:xfrm>
          <a:prstGeom prst="rect">
            <a:avLst/>
          </a:prstGeom>
        </p:spPr>
      </p:pic>
    </p:spTree>
    <p:extLst>
      <p:ext uri="{BB962C8B-B14F-4D97-AF65-F5344CB8AC3E}">
        <p14:creationId xmlns:p14="http://schemas.microsoft.com/office/powerpoint/2010/main" val="3950062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BDE9AB0-3F8B-AF3D-0113-1F6B5070CBAA}"/>
              </a:ext>
            </a:extLst>
          </p:cNvPr>
          <p:cNvSpPr txBox="1"/>
          <p:nvPr/>
        </p:nvSpPr>
        <p:spPr>
          <a:xfrm>
            <a:off x="692235" y="479399"/>
            <a:ext cx="6892506"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Project’s Benefits to Solar Energy Provider</a:t>
            </a:r>
          </a:p>
        </p:txBody>
      </p:sp>
      <p:graphicFrame>
        <p:nvGraphicFramePr>
          <p:cNvPr id="9" name="Diagram 8">
            <a:extLst>
              <a:ext uri="{FF2B5EF4-FFF2-40B4-BE49-F238E27FC236}">
                <a16:creationId xmlns:a16="http://schemas.microsoft.com/office/drawing/2014/main" id="{55ECE773-9943-4E73-85A5-AA100C29CA5C}"/>
              </a:ext>
            </a:extLst>
          </p:cNvPr>
          <p:cNvGraphicFramePr/>
          <p:nvPr>
            <p:extLst>
              <p:ext uri="{D42A27DB-BD31-4B8C-83A1-F6EECF244321}">
                <p14:modId xmlns:p14="http://schemas.microsoft.com/office/powerpoint/2010/main" val="3350122350"/>
              </p:ext>
            </p:extLst>
          </p:nvPr>
        </p:nvGraphicFramePr>
        <p:xfrm>
          <a:off x="489531" y="1730188"/>
          <a:ext cx="11478351" cy="48140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Rectangle 3">
            <a:extLst>
              <a:ext uri="{FF2B5EF4-FFF2-40B4-BE49-F238E27FC236}">
                <a16:creationId xmlns:a16="http://schemas.microsoft.com/office/drawing/2014/main" id="{93B873D3-B994-11AF-EEDE-858B000A1A98}"/>
              </a:ext>
            </a:extLst>
          </p:cNvPr>
          <p:cNvSpPr>
            <a:spLocks noChangeArrowheads="1"/>
          </p:cNvSpPr>
          <p:nvPr/>
        </p:nvSpPr>
        <p:spPr bwMode="auto">
          <a:xfrm>
            <a:off x="304800" y="-183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799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B57BC93A-DC74-96B5-44CE-817CD3F81DDC}"/>
              </a:ext>
            </a:extLst>
          </p:cNvPr>
          <p:cNvSpPr txBox="1"/>
          <p:nvPr/>
        </p:nvSpPr>
        <p:spPr>
          <a:xfrm>
            <a:off x="718936" y="695409"/>
            <a:ext cx="73828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Why Solar Energy ? </a:t>
            </a:r>
          </a:p>
        </p:txBody>
      </p:sp>
      <p:sp>
        <p:nvSpPr>
          <p:cNvPr id="11" name="Rectangle 2">
            <a:extLst>
              <a:ext uri="{FF2B5EF4-FFF2-40B4-BE49-F238E27FC236}">
                <a16:creationId xmlns:a16="http://schemas.microsoft.com/office/drawing/2014/main" id="{70AF853C-6BB7-4582-8A4E-57911D98B506}"/>
              </a:ext>
            </a:extLst>
          </p:cNvPr>
          <p:cNvSpPr>
            <a:spLocks noChangeArrowheads="1"/>
          </p:cNvSpPr>
          <p:nvPr/>
        </p:nvSpPr>
        <p:spPr bwMode="auto">
          <a:xfrm>
            <a:off x="752956" y="2511026"/>
            <a:ext cx="1115209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For my capstone project, I decided on the solar energy domain because: </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Sustainable Energy Source: Solar energy is a plentiful and endless resource that can be used to meet the world's energy demands in the long run, unlike finite fossil fuels.</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Cost-Effectiveness: As solar panels and related technologies have become more inexpensive, solar energy has been more accessible. </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Energy Supply Diversification: Solar energy improves national energy security and independence by lowering dependency on foreign fuels. </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Research and Innovation: The solar energy industry is a major driver of technical advancement in electronics, materials science, and energy storage technologies. </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Predictive analytics: The development of precise models for forecasting solar energy output and improving its integration into the energy grid is made feasible by developments in data science and machine learning. </a:t>
            </a:r>
            <a:br>
              <a:rPr kumimoji="0" lang="en-US" altLang="en-US" sz="1600" b="0" i="0" u="none" strike="noStrike" cap="none" normalizeH="0" baseline="0" dirty="0">
                <a:ln>
                  <a:noFill/>
                </a:ln>
                <a:solidFill>
                  <a:schemeClr val="tx1"/>
                </a:solidFill>
                <a:effectLst/>
                <a:latin typeface="Rockwell" panose="02060603020205020403" pitchFamily="18" charset="0"/>
              </a:rPr>
            </a:br>
            <a:endParaRPr kumimoji="0" lang="en-US" altLang="en-US" sz="1600" b="0" i="0" u="none" strike="noStrike" cap="none" normalizeH="0" baseline="0" dirty="0">
              <a:ln>
                <a:noFill/>
              </a:ln>
              <a:solidFill>
                <a:schemeClr val="tx1"/>
              </a:solidFill>
              <a:effectLst/>
              <a:latin typeface="Rockwell" panose="02060603020205020403" pitchFamily="18" charset="0"/>
            </a:endParaRPr>
          </a:p>
        </p:txBody>
      </p:sp>
      <p:sp>
        <p:nvSpPr>
          <p:cNvPr id="12" name="Rectangle 3">
            <a:extLst>
              <a:ext uri="{FF2B5EF4-FFF2-40B4-BE49-F238E27FC236}">
                <a16:creationId xmlns:a16="http://schemas.microsoft.com/office/drawing/2014/main" id="{1E420815-8A2F-4CAC-AB57-99F05DA266DD}"/>
              </a:ext>
            </a:extLst>
          </p:cNvPr>
          <p:cNvSpPr>
            <a:spLocks noChangeArrowheads="1"/>
          </p:cNvSpPr>
          <p:nvPr/>
        </p:nvSpPr>
        <p:spPr bwMode="auto">
          <a:xfrm>
            <a:off x="362827" y="1535804"/>
            <a:ext cx="103611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The selection of the solar energy domain is based on a number of strong factors, including its importance for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 sustainable development, financial gains, scientific breakthroughs, and environmental effects. </a:t>
            </a:r>
            <a:br>
              <a:rPr kumimoji="0" lang="en-US" altLang="en-US" sz="1600" b="0" i="0" u="none" strike="noStrike" cap="none" normalizeH="0" baseline="0" dirty="0">
                <a:ln>
                  <a:noFill/>
                </a:ln>
                <a:solidFill>
                  <a:schemeClr val="tx1"/>
                </a:solidFill>
                <a:effectLst/>
                <a:latin typeface="Rockwell" panose="02060603020205020403" pitchFamily="18" charset="0"/>
              </a:rPr>
            </a:br>
            <a:endParaRPr kumimoji="0" lang="en-US" altLang="en-US" sz="1600" b="0" i="0" u="none" strike="noStrike" cap="none" normalizeH="0" baseline="0" dirty="0">
              <a:ln>
                <a:noFill/>
              </a:ln>
              <a:solidFill>
                <a:schemeClr val="tx1"/>
              </a:solidFill>
              <a:effectLst/>
              <a:latin typeface="Rockwell" panose="02060603020205020403" pitchFamily="18" charset="0"/>
            </a:endParaRPr>
          </a:p>
        </p:txBody>
      </p:sp>
    </p:spTree>
    <p:extLst>
      <p:ext uri="{BB962C8B-B14F-4D97-AF65-F5344CB8AC3E}">
        <p14:creationId xmlns:p14="http://schemas.microsoft.com/office/powerpoint/2010/main" val="1712018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B57BC93A-DC74-96B5-44CE-817CD3F81DDC}"/>
              </a:ext>
            </a:extLst>
          </p:cNvPr>
          <p:cNvSpPr txBox="1"/>
          <p:nvPr/>
        </p:nvSpPr>
        <p:spPr>
          <a:xfrm>
            <a:off x="718936" y="695409"/>
            <a:ext cx="73828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Why Solar Energy ? </a:t>
            </a:r>
          </a:p>
        </p:txBody>
      </p:sp>
      <p:sp>
        <p:nvSpPr>
          <p:cNvPr id="11" name="Rectangle 2">
            <a:extLst>
              <a:ext uri="{FF2B5EF4-FFF2-40B4-BE49-F238E27FC236}">
                <a16:creationId xmlns:a16="http://schemas.microsoft.com/office/drawing/2014/main" id="{70AF853C-6BB7-4582-8A4E-57911D98B506}"/>
              </a:ext>
            </a:extLst>
          </p:cNvPr>
          <p:cNvSpPr>
            <a:spLocks noChangeArrowheads="1"/>
          </p:cNvSpPr>
          <p:nvPr/>
        </p:nvSpPr>
        <p:spPr bwMode="auto">
          <a:xfrm>
            <a:off x="752956" y="2511026"/>
            <a:ext cx="1115209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For my capstone project, I decided on the solar energy domain because: </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Sustainable Energy Source: Solar energy is a plentiful and endless resource that can be used to meet the world's energy demands in the long run, unlike finite fossil fuels.</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Cost-Effectiveness: As solar panels and related technologies have become more inexpensive, solar energy has been more accessible. </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Energy Supply Diversification: Solar energy improves national energy security and independence by lowering dependency on foreign fuels. </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Research and Innovation: The solar energy industry is a major driver of technical advancement in electronics, materials science, and energy storage technologies. </a:t>
            </a:r>
            <a:br>
              <a:rPr kumimoji="0" lang="en-US" altLang="en-US" sz="1600" b="0" i="0" u="none" strike="noStrike" cap="none" normalizeH="0" baseline="0" dirty="0">
                <a:ln>
                  <a:noFill/>
                </a:ln>
                <a:solidFill>
                  <a:schemeClr val="tx1"/>
                </a:solidFill>
                <a:effectLst/>
                <a:latin typeface="Rockwell" panose="02060603020205020403" pitchFamily="18" charset="0"/>
              </a:rPr>
            </a:br>
            <a:br>
              <a:rPr kumimoji="0" lang="en-US" altLang="en-US" sz="1600" b="0" i="0" u="none" strike="noStrike" cap="none" normalizeH="0" baseline="0" dirty="0">
                <a:ln>
                  <a:noFill/>
                </a:ln>
                <a:solidFill>
                  <a:schemeClr val="tx1"/>
                </a:solidFill>
                <a:effectLst/>
                <a:latin typeface="Rockwell" panose="02060603020205020403" pitchFamily="18" charset="0"/>
              </a:rPr>
            </a:br>
            <a:r>
              <a:rPr kumimoji="0" lang="en-US" altLang="en-US" sz="1600" b="0" i="0" u="none" strike="noStrike" cap="none" normalizeH="0" baseline="0" dirty="0">
                <a:ln>
                  <a:noFill/>
                </a:ln>
                <a:solidFill>
                  <a:schemeClr val="tx1"/>
                </a:solidFill>
                <a:effectLst/>
                <a:latin typeface="Rockwell" panose="02060603020205020403" pitchFamily="18" charset="0"/>
              </a:rPr>
              <a:t>Predictive analytics: The development of precise models for forecasting solar energy output and improving its integration into the energy grid is made feasible by developments in data science and machine learning. </a:t>
            </a:r>
            <a:br>
              <a:rPr kumimoji="0" lang="en-US" altLang="en-US" sz="1600" b="0" i="0" u="none" strike="noStrike" cap="none" normalizeH="0" baseline="0" dirty="0">
                <a:ln>
                  <a:noFill/>
                </a:ln>
                <a:solidFill>
                  <a:schemeClr val="tx1"/>
                </a:solidFill>
                <a:effectLst/>
                <a:latin typeface="Rockwell" panose="02060603020205020403" pitchFamily="18" charset="0"/>
              </a:rPr>
            </a:br>
            <a:endParaRPr kumimoji="0" lang="en-US" altLang="en-US" sz="1600" b="0" i="0" u="none" strike="noStrike" cap="none" normalizeH="0" baseline="0" dirty="0">
              <a:ln>
                <a:noFill/>
              </a:ln>
              <a:solidFill>
                <a:schemeClr val="tx1"/>
              </a:solidFill>
              <a:effectLst/>
              <a:latin typeface="Rockwell" panose="02060603020205020403" pitchFamily="18" charset="0"/>
            </a:endParaRPr>
          </a:p>
        </p:txBody>
      </p:sp>
      <p:sp>
        <p:nvSpPr>
          <p:cNvPr id="12" name="Rectangle 3">
            <a:extLst>
              <a:ext uri="{FF2B5EF4-FFF2-40B4-BE49-F238E27FC236}">
                <a16:creationId xmlns:a16="http://schemas.microsoft.com/office/drawing/2014/main" id="{1E420815-8A2F-4CAC-AB57-99F05DA266DD}"/>
              </a:ext>
            </a:extLst>
          </p:cNvPr>
          <p:cNvSpPr>
            <a:spLocks noChangeArrowheads="1"/>
          </p:cNvSpPr>
          <p:nvPr/>
        </p:nvSpPr>
        <p:spPr bwMode="auto">
          <a:xfrm>
            <a:off x="362827" y="1535804"/>
            <a:ext cx="1036117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The selection of the solar energy domain is based on a number of strong factors, including its importance for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Rockwell" panose="02060603020205020403" pitchFamily="18" charset="0"/>
              </a:rPr>
              <a:t> sustainable development, financial gains, scientific breakthroughs, and environmental effects. </a:t>
            </a:r>
            <a:br>
              <a:rPr kumimoji="0" lang="en-US" altLang="en-US" sz="1600" b="0" i="0" u="none" strike="noStrike" cap="none" normalizeH="0" baseline="0" dirty="0">
                <a:ln>
                  <a:noFill/>
                </a:ln>
                <a:solidFill>
                  <a:schemeClr val="tx1"/>
                </a:solidFill>
                <a:effectLst/>
                <a:latin typeface="Rockwell" panose="02060603020205020403" pitchFamily="18" charset="0"/>
              </a:rPr>
            </a:br>
            <a:endParaRPr kumimoji="0" lang="en-US" altLang="en-US" sz="1600" b="0" i="0" u="none" strike="noStrike" cap="none" normalizeH="0" baseline="0" dirty="0">
              <a:ln>
                <a:noFill/>
              </a:ln>
              <a:solidFill>
                <a:schemeClr val="tx1"/>
              </a:solidFill>
              <a:effectLst/>
              <a:latin typeface="Rockwell" panose="02060603020205020403" pitchFamily="18" charset="0"/>
            </a:endParaRPr>
          </a:p>
        </p:txBody>
      </p:sp>
    </p:spTree>
    <p:extLst>
      <p:ext uri="{BB962C8B-B14F-4D97-AF65-F5344CB8AC3E}">
        <p14:creationId xmlns:p14="http://schemas.microsoft.com/office/powerpoint/2010/main" val="3933642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11" name="Rectangle 2">
            <a:extLst>
              <a:ext uri="{FF2B5EF4-FFF2-40B4-BE49-F238E27FC236}">
                <a16:creationId xmlns:a16="http://schemas.microsoft.com/office/drawing/2014/main" id="{70AF853C-6BB7-4582-8A4E-57911D98B506}"/>
              </a:ext>
            </a:extLst>
          </p:cNvPr>
          <p:cNvSpPr>
            <a:spLocks noChangeArrowheads="1"/>
          </p:cNvSpPr>
          <p:nvPr/>
        </p:nvSpPr>
        <p:spPr bwMode="auto">
          <a:xfrm>
            <a:off x="184727" y="602049"/>
            <a:ext cx="969746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dirty="0">
                <a:solidFill>
                  <a:srgbClr val="1C1A55"/>
                </a:solidFill>
                <a:latin typeface="Rockwell" panose="02060603020205020403" pitchFamily="18" charset="0"/>
              </a:rPr>
              <a:t>PROBLEM STATEMENT</a:t>
            </a:r>
          </a:p>
          <a:p>
            <a:endParaRPr lang="en-US" sz="1600" b="0" dirty="0">
              <a:solidFill>
                <a:srgbClr val="CCCCCC"/>
              </a:solidFill>
              <a:effectLst/>
              <a:latin typeface="Consolas" panose="020B0609020204030204" pitchFamily="49" charset="0"/>
            </a:endParaRPr>
          </a:p>
          <a:p>
            <a:br>
              <a:rPr lang="en-US" sz="1600" dirty="0">
                <a:latin typeface="Rockwell" panose="02060603020205020403" pitchFamily="18" charset="0"/>
              </a:rPr>
            </a:br>
            <a:r>
              <a:rPr lang="en-US" sz="1600" dirty="0">
                <a:latin typeface="Rockwell" panose="02060603020205020403" pitchFamily="18" charset="0"/>
              </a:rPr>
              <a:t>This dataset was developed to anticipate solar energy generation in order to help business growth.</a:t>
            </a:r>
          </a:p>
          <a:p>
            <a:r>
              <a:rPr lang="en-US" sz="1600" dirty="0">
                <a:latin typeface="Rockwell" panose="02060603020205020403" pitchFamily="18" charset="0"/>
              </a:rPr>
              <a:t>This capstone project aims to create a prediction model capable of precisely estimating solar energy production.</a:t>
            </a:r>
          </a:p>
          <a:p>
            <a:endParaRPr lang="en-US" sz="1600" dirty="0">
              <a:latin typeface="Rockwell" panose="02060603020205020403" pitchFamily="18" charset="0"/>
            </a:endParaRPr>
          </a:p>
          <a:p>
            <a:r>
              <a:rPr lang="en-US" sz="1600" dirty="0">
                <a:latin typeface="Rockwell" panose="02060603020205020403" pitchFamily="18" charset="0"/>
              </a:rPr>
              <a:t>By using this procedure, the business hopes to educate clients so they may choose </a:t>
            </a:r>
          </a:p>
          <a:p>
            <a:r>
              <a:rPr lang="en-US" sz="1600" dirty="0">
                <a:latin typeface="Rockwell" panose="02060603020205020403" pitchFamily="18" charset="0"/>
              </a:rPr>
              <a:t>developers, locations, and equipment wisely, improving project planning </a:t>
            </a:r>
          </a:p>
          <a:p>
            <a:r>
              <a:rPr lang="en-US" sz="1600" dirty="0">
                <a:latin typeface="Rockwell" panose="02060603020205020403" pitchFamily="18" charset="0"/>
              </a:rPr>
              <a:t>and maximizing return on investment.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Rockwell" panose="02060603020205020403" pitchFamily="18" charset="0"/>
            </a:endParaRPr>
          </a:p>
        </p:txBody>
      </p:sp>
      <p:pic>
        <p:nvPicPr>
          <p:cNvPr id="1026" name="Picture 2" descr="Problem Statement&quot; Images – Browse 241 Stock Photos, Vectors, and Video |  Adobe Stock">
            <a:extLst>
              <a:ext uri="{FF2B5EF4-FFF2-40B4-BE49-F238E27FC236}">
                <a16:creationId xmlns:a16="http://schemas.microsoft.com/office/drawing/2014/main" id="{BF771B30-BAE4-43E6-87FB-D543D2609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351" y="3096271"/>
            <a:ext cx="5143500" cy="3429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743571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7" name="TextBox 6">
            <a:extLst>
              <a:ext uri="{FF2B5EF4-FFF2-40B4-BE49-F238E27FC236}">
                <a16:creationId xmlns:a16="http://schemas.microsoft.com/office/drawing/2014/main" id="{04A0A2C1-5D8C-33FD-C7E2-565778BA0FF1}"/>
              </a:ext>
            </a:extLst>
          </p:cNvPr>
          <p:cNvSpPr txBox="1"/>
          <p:nvPr/>
        </p:nvSpPr>
        <p:spPr>
          <a:xfrm>
            <a:off x="743394" y="695409"/>
            <a:ext cx="494252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Dataset Information</a:t>
            </a:r>
          </a:p>
        </p:txBody>
      </p:sp>
      <p:sp>
        <p:nvSpPr>
          <p:cNvPr id="8" name="TextBox 7">
            <a:extLst>
              <a:ext uri="{FF2B5EF4-FFF2-40B4-BE49-F238E27FC236}">
                <a16:creationId xmlns:a16="http://schemas.microsoft.com/office/drawing/2014/main" id="{8B0B88E2-125C-C592-AA1F-7B03F98C2D25}"/>
              </a:ext>
            </a:extLst>
          </p:cNvPr>
          <p:cNvSpPr txBox="1"/>
          <p:nvPr/>
        </p:nvSpPr>
        <p:spPr>
          <a:xfrm>
            <a:off x="4144427" y="1637558"/>
            <a:ext cx="7504570" cy="3539430"/>
          </a:xfrm>
          <a:prstGeom prst="rect">
            <a:avLst/>
          </a:prstGeom>
          <a:noFill/>
        </p:spPr>
        <p:txBody>
          <a:bodyPr wrap="square" rtlCol="0">
            <a:spAutoFit/>
          </a:bodyPr>
          <a:lstStyle/>
          <a:p>
            <a:r>
              <a:rPr lang="en-US" sz="1400" dirty="0">
                <a:latin typeface="Rockwell" panose="02060603020205020403" pitchFamily="18" charset="0"/>
              </a:rPr>
              <a:t>Here are the key details about the dataset used in this project:</a:t>
            </a:r>
          </a:p>
          <a:p>
            <a:endParaRPr lang="en-US" sz="1400" dirty="0">
              <a:latin typeface="Rockwell" panose="02060603020205020403" pitchFamily="18" charset="0"/>
            </a:endParaRPr>
          </a:p>
          <a:p>
            <a:endParaRPr lang="en-GB" sz="1400" dirty="0">
              <a:latin typeface="Rockwell" panose="02060603020205020403" pitchFamily="18" charset="0"/>
            </a:endParaRPr>
          </a:p>
          <a:p>
            <a:pPr marL="742950" lvl="1" indent="-285750">
              <a:buFont typeface="Arial" panose="020B0604020202020204" pitchFamily="34" charset="0"/>
              <a:buChar char="•"/>
            </a:pPr>
            <a:r>
              <a:rPr lang="en-GB" sz="1400" b="1" dirty="0">
                <a:latin typeface="Rockwell" panose="02060603020205020403" pitchFamily="18" charset="0"/>
              </a:rPr>
              <a:t>Number of records:  </a:t>
            </a:r>
            <a:r>
              <a:rPr lang="en-US" sz="1400" dirty="0">
                <a:latin typeface="Rockwell" panose="02060603020205020403" pitchFamily="18" charset="0"/>
              </a:rPr>
              <a:t>Our dataset comprises a robust collection of data, consisting of 2,18,115 records. Each record represents a unique entry, contributing to the richness and depth of our analysis.</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Features/Columns:  </a:t>
            </a:r>
            <a:r>
              <a:rPr lang="en-US" sz="1400" dirty="0">
                <a:latin typeface="Rockwell" panose="02060603020205020403" pitchFamily="18" charset="0"/>
              </a:rPr>
              <a:t>The dataset is characterized by a diverse set of features, each providing valuable insights into developer, </a:t>
            </a:r>
            <a:r>
              <a:rPr lang="en-US" sz="1400" dirty="0" err="1">
                <a:latin typeface="Rockwell" panose="02060603020205020403" pitchFamily="18" charset="0"/>
              </a:rPr>
              <a:t>pv</a:t>
            </a:r>
            <a:r>
              <a:rPr lang="en-US" sz="1400" dirty="0">
                <a:latin typeface="Rockwell" panose="02060603020205020403" pitchFamily="18" charset="0"/>
              </a:rPr>
              <a:t> system size, and annual </a:t>
            </a:r>
            <a:r>
              <a:rPr lang="en-US" sz="1400" dirty="0" err="1">
                <a:latin typeface="Rockwell" panose="02060603020205020403" pitchFamily="18" charset="0"/>
              </a:rPr>
              <a:t>pv</a:t>
            </a:r>
            <a:r>
              <a:rPr lang="en-US" sz="1400" dirty="0">
                <a:latin typeface="Rockwell" panose="02060603020205020403" pitchFamily="18" charset="0"/>
              </a:rPr>
              <a:t> energy production. In total, there are 17 features/columns that form the basis of our predictive modeling.</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Source of the Data:  </a:t>
            </a:r>
            <a:r>
              <a:rPr lang="en-US" sz="1400" dirty="0">
                <a:latin typeface="Rockwell" panose="02060603020205020403" pitchFamily="18" charset="0"/>
              </a:rPr>
              <a:t>The dataset is sourced from LMS, ensuring reliability and relevance. The data's origin plays a crucial role in shaping the context and ensuring that our analysis is grounded in real-world scenarios and industry dynamics.</a:t>
            </a:r>
            <a:endParaRPr lang="en-GB" sz="1400" dirty="0">
              <a:latin typeface="Rockwell" panose="02060603020205020403" pitchFamily="18" charset="0"/>
            </a:endParaRPr>
          </a:p>
        </p:txBody>
      </p:sp>
      <p:graphicFrame>
        <p:nvGraphicFramePr>
          <p:cNvPr id="3" name="Table 2">
            <a:extLst>
              <a:ext uri="{FF2B5EF4-FFF2-40B4-BE49-F238E27FC236}">
                <a16:creationId xmlns:a16="http://schemas.microsoft.com/office/drawing/2014/main" id="{AF5F2148-81EA-9FF0-3715-81254AC22296}"/>
              </a:ext>
            </a:extLst>
          </p:cNvPr>
          <p:cNvGraphicFramePr>
            <a:graphicFrameLocks noGrp="1"/>
          </p:cNvGraphicFramePr>
          <p:nvPr>
            <p:extLst>
              <p:ext uri="{D42A27DB-BD31-4B8C-83A1-F6EECF244321}">
                <p14:modId xmlns:p14="http://schemas.microsoft.com/office/powerpoint/2010/main" val="2325555261"/>
              </p:ext>
            </p:extLst>
          </p:nvPr>
        </p:nvGraphicFramePr>
        <p:xfrm>
          <a:off x="543003" y="1580720"/>
          <a:ext cx="3247536" cy="5034083"/>
        </p:xfrm>
        <a:graphic>
          <a:graphicData uri="http://schemas.openxmlformats.org/drawingml/2006/table">
            <a:tbl>
              <a:tblPr firstRow="1" bandRow="1">
                <a:tableStyleId>{5C22544A-7EE6-4342-B048-85BDC9FD1C3A}</a:tableStyleId>
              </a:tblPr>
              <a:tblGrid>
                <a:gridCol w="3247536">
                  <a:extLst>
                    <a:ext uri="{9D8B030D-6E8A-4147-A177-3AD203B41FA5}">
                      <a16:colId xmlns:a16="http://schemas.microsoft.com/office/drawing/2014/main" val="486823706"/>
                    </a:ext>
                  </a:extLst>
                </a:gridCol>
              </a:tblGrid>
              <a:tr h="0">
                <a:tc>
                  <a:txBody>
                    <a:bodyPr/>
                    <a:lstStyle/>
                    <a:p>
                      <a:pPr marL="0" indent="0">
                        <a:buFont typeface="Arial" panose="020B0604020202020204" pitchFamily="34" charset="0"/>
                        <a:buNone/>
                      </a:pPr>
                      <a:r>
                        <a:rPr lang="en-US" sz="1100" b="1" dirty="0">
                          <a:solidFill>
                            <a:schemeClr val="tx1"/>
                          </a:solidFill>
                        </a:rPr>
                        <a:t>Column Name</a:t>
                      </a:r>
                    </a:p>
                  </a:txBody>
                  <a:tcPr>
                    <a:blipFill>
                      <a:blip r:embed="rId4"/>
                      <a:tile tx="0" ty="0" sx="100000" sy="100000" flip="none" algn="tl"/>
                    </a:blipFill>
                  </a:tcPr>
                </a:tc>
                <a:extLst>
                  <a:ext uri="{0D108BD9-81ED-4DB2-BD59-A6C34878D82A}">
                    <a16:rowId xmlns:a16="http://schemas.microsoft.com/office/drawing/2014/main" val="1972761729"/>
                  </a:ext>
                </a:extLst>
              </a:tr>
              <a:tr h="263627">
                <a:tc>
                  <a:txBody>
                    <a:bodyPr/>
                    <a:lstStyle/>
                    <a:p>
                      <a:pPr marL="171450" indent="-171450">
                        <a:buFont typeface="Arial" panose="020B0604020202020204" pitchFamily="34" charset="0"/>
                        <a:buChar char="•"/>
                      </a:pPr>
                      <a:r>
                        <a:rPr lang="en-US" sz="1100" b="1" dirty="0">
                          <a:solidFill>
                            <a:schemeClr val="tx1"/>
                          </a:solidFill>
                        </a:rPr>
                        <a:t>Data Through Date</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3587822748"/>
                  </a:ext>
                </a:extLst>
              </a:tr>
              <a:tr h="263627">
                <a:tc>
                  <a:txBody>
                    <a:bodyPr/>
                    <a:lstStyle/>
                    <a:p>
                      <a:pPr marL="171450" indent="-171450">
                        <a:buFont typeface="Arial" panose="020B0604020202020204" pitchFamily="34" charset="0"/>
                        <a:buChar char="•"/>
                      </a:pPr>
                      <a:r>
                        <a:rPr lang="en-US" sz="1100" b="1" dirty="0">
                          <a:solidFill>
                            <a:schemeClr val="tx1"/>
                          </a:solidFill>
                        </a:rPr>
                        <a:t>Project ID</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3705847745"/>
                  </a:ext>
                </a:extLst>
              </a:tr>
              <a:tr h="277874">
                <a:tc>
                  <a:txBody>
                    <a:bodyPr/>
                    <a:lstStyle/>
                    <a:p>
                      <a:pPr marL="171450" indent="-171450">
                        <a:buFont typeface="Arial" panose="020B0604020202020204" pitchFamily="34" charset="0"/>
                        <a:buChar char="•"/>
                      </a:pPr>
                      <a:r>
                        <a:rPr lang="en-US" sz="1100" b="1" dirty="0">
                          <a:solidFill>
                            <a:schemeClr val="tx1"/>
                          </a:solidFill>
                        </a:rPr>
                        <a:t>Interconnection Date</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27373674"/>
                  </a:ext>
                </a:extLst>
              </a:tr>
              <a:tr h="277874">
                <a:tc>
                  <a:txBody>
                    <a:bodyPr/>
                    <a:lstStyle/>
                    <a:p>
                      <a:pPr marL="171450" indent="-171450">
                        <a:buFont typeface="Arial" panose="020B0604020202020204" pitchFamily="34" charset="0"/>
                        <a:buChar char="•"/>
                      </a:pPr>
                      <a:r>
                        <a:rPr lang="en-US" sz="1100" b="1" dirty="0">
                          <a:solidFill>
                            <a:schemeClr val="tx1"/>
                          </a:solidFill>
                        </a:rPr>
                        <a:t>Utility</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482051386"/>
                  </a:ext>
                </a:extLst>
              </a:tr>
              <a:tr h="277874">
                <a:tc>
                  <a:txBody>
                    <a:bodyPr/>
                    <a:lstStyle/>
                    <a:p>
                      <a:pPr marL="171450" indent="-171450">
                        <a:buFont typeface="Arial" panose="020B0604020202020204" pitchFamily="34" charset="0"/>
                        <a:buChar char="•"/>
                      </a:pPr>
                      <a:r>
                        <a:rPr lang="en-US" sz="1100" b="1" dirty="0">
                          <a:solidFill>
                            <a:schemeClr val="tx1"/>
                          </a:solidFill>
                        </a:rPr>
                        <a:t>City/Town </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1696708831"/>
                  </a:ext>
                </a:extLst>
              </a:tr>
              <a:tr h="277874">
                <a:tc>
                  <a:txBody>
                    <a:bodyPr/>
                    <a:lstStyle/>
                    <a:p>
                      <a:pPr marL="171450" indent="-171450">
                        <a:buFont typeface="Arial" panose="020B0604020202020204" pitchFamily="34" charset="0"/>
                        <a:buChar char="•"/>
                      </a:pPr>
                      <a:r>
                        <a:rPr lang="en-US" sz="1100" b="1" dirty="0">
                          <a:solidFill>
                            <a:schemeClr val="tx1"/>
                          </a:solidFill>
                        </a:rPr>
                        <a:t>County</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3502920355"/>
                  </a:ext>
                </a:extLst>
              </a:tr>
              <a:tr h="277874">
                <a:tc>
                  <a:txBody>
                    <a:bodyPr/>
                    <a:lstStyle/>
                    <a:p>
                      <a:pPr marL="171450" indent="-171450">
                        <a:buFont typeface="Arial" panose="020B0604020202020204" pitchFamily="34" charset="0"/>
                        <a:buChar char="•"/>
                      </a:pPr>
                      <a:r>
                        <a:rPr lang="en-US" sz="1100" b="1" dirty="0">
                          <a:solidFill>
                            <a:schemeClr val="tx1"/>
                          </a:solidFill>
                        </a:rPr>
                        <a:t>Zip </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25073890"/>
                  </a:ext>
                </a:extLst>
              </a:tr>
              <a:tr h="277874">
                <a:tc>
                  <a:txBody>
                    <a:bodyPr/>
                    <a:lstStyle/>
                    <a:p>
                      <a:pPr marL="171450" indent="-171450">
                        <a:buFont typeface="Arial" panose="020B0604020202020204" pitchFamily="34" charset="0"/>
                        <a:buChar char="•"/>
                      </a:pPr>
                      <a:r>
                        <a:rPr lang="en-US" sz="1100" b="1" dirty="0">
                          <a:solidFill>
                            <a:schemeClr val="tx1"/>
                          </a:solidFill>
                        </a:rPr>
                        <a:t>Division</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2165319078"/>
                  </a:ext>
                </a:extLst>
              </a:tr>
              <a:tr h="277874">
                <a:tc>
                  <a:txBody>
                    <a:bodyPr/>
                    <a:lstStyle/>
                    <a:p>
                      <a:pPr marL="171450" indent="-171450">
                        <a:buFont typeface="Arial" panose="020B0604020202020204" pitchFamily="34" charset="0"/>
                        <a:buChar char="•"/>
                      </a:pPr>
                      <a:r>
                        <a:rPr lang="en-US" sz="1100" b="1" dirty="0">
                          <a:solidFill>
                            <a:schemeClr val="tx1"/>
                          </a:solidFill>
                        </a:rPr>
                        <a:t>Substation</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3061573534"/>
                  </a:ext>
                </a:extLst>
              </a:tr>
              <a:tr h="277874">
                <a:tc>
                  <a:txBody>
                    <a:bodyPr/>
                    <a:lstStyle/>
                    <a:p>
                      <a:pPr marL="171450" indent="-171450">
                        <a:buFont typeface="Arial" panose="020B0604020202020204" pitchFamily="34" charset="0"/>
                        <a:buChar char="•"/>
                      </a:pPr>
                      <a:r>
                        <a:rPr lang="en-US" sz="1100" b="1" dirty="0">
                          <a:solidFill>
                            <a:schemeClr val="tx1"/>
                          </a:solidFill>
                        </a:rPr>
                        <a:t>Circuit ID</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2949505847"/>
                  </a:ext>
                </a:extLst>
              </a:tr>
              <a:tr h="277874">
                <a:tc>
                  <a:txBody>
                    <a:bodyPr/>
                    <a:lstStyle/>
                    <a:p>
                      <a:pPr marL="171450" indent="-171450">
                        <a:buFont typeface="Arial" panose="020B0604020202020204" pitchFamily="34" charset="0"/>
                        <a:buChar char="•"/>
                      </a:pPr>
                      <a:r>
                        <a:rPr lang="en-US" sz="1100" b="1" dirty="0">
                          <a:solidFill>
                            <a:schemeClr val="tx1"/>
                          </a:solidFill>
                        </a:rPr>
                        <a:t>Developer</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3276785543"/>
                  </a:ext>
                </a:extLst>
              </a:tr>
              <a:tr h="277874">
                <a:tc>
                  <a:txBody>
                    <a:bodyPr/>
                    <a:lstStyle/>
                    <a:p>
                      <a:pPr marL="171450" indent="-171450">
                        <a:buFont typeface="Arial" panose="020B0604020202020204" pitchFamily="34" charset="0"/>
                        <a:buChar char="•"/>
                      </a:pPr>
                      <a:r>
                        <a:rPr lang="en-US" sz="1100" b="1" dirty="0">
                          <a:solidFill>
                            <a:schemeClr val="tx1"/>
                          </a:solidFill>
                        </a:rPr>
                        <a:t>Metering Method</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886895611"/>
                  </a:ext>
                </a:extLst>
              </a:tr>
              <a:tr h="317339">
                <a:tc>
                  <a:txBody>
                    <a:bodyPr/>
                    <a:lstStyle/>
                    <a:p>
                      <a:pPr marL="171450" indent="-171450">
                        <a:buFont typeface="Arial" panose="020B0604020202020204" pitchFamily="34" charset="0"/>
                        <a:buChar char="•"/>
                      </a:pPr>
                      <a:r>
                        <a:rPr lang="en-US" sz="1100" b="1" dirty="0">
                          <a:solidFill>
                            <a:schemeClr val="tx1"/>
                          </a:solidFill>
                        </a:rPr>
                        <a:t>Estimated PV System Size</a:t>
                      </a:r>
                    </a:p>
                  </a:txBody>
                  <a:tcPr>
                    <a:blipFill>
                      <a:blip r:embed="rId4"/>
                      <a:tile tx="0" ty="0" sx="100000" sy="100000" flip="none" algn="tl"/>
                    </a:blipFill>
                  </a:tcPr>
                </a:tc>
                <a:extLst>
                  <a:ext uri="{0D108BD9-81ED-4DB2-BD59-A6C34878D82A}">
                    <a16:rowId xmlns:a16="http://schemas.microsoft.com/office/drawing/2014/main" val="1105785583"/>
                  </a:ext>
                </a:extLst>
              </a:tr>
              <a:tr h="277874">
                <a:tc>
                  <a:txBody>
                    <a:bodyPr/>
                    <a:lstStyle/>
                    <a:p>
                      <a:pPr marL="171450" indent="-171450">
                        <a:buFont typeface="Arial" panose="020B0604020202020204" pitchFamily="34" charset="0"/>
                        <a:buChar char="•"/>
                      </a:pPr>
                      <a:r>
                        <a:rPr lang="en-US" sz="1100" b="1" dirty="0">
                          <a:solidFill>
                            <a:schemeClr val="tx1"/>
                          </a:solidFill>
                        </a:rPr>
                        <a:t>PV System Size</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3840692098"/>
                  </a:ext>
                </a:extLst>
              </a:tr>
              <a:tr h="318048">
                <a:tc>
                  <a:txBody>
                    <a:bodyPr/>
                    <a:lstStyle/>
                    <a:p>
                      <a:pPr marL="171450" indent="-171450">
                        <a:buFont typeface="Arial" panose="020B0604020202020204" pitchFamily="34" charset="0"/>
                        <a:buChar char="•"/>
                      </a:pPr>
                      <a:r>
                        <a:rPr lang="en-US" sz="1100" b="1" dirty="0">
                          <a:solidFill>
                            <a:schemeClr val="tx1"/>
                          </a:solidFill>
                        </a:rPr>
                        <a:t>Estimated Annual PV Energy Production</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1631300591"/>
                  </a:ext>
                </a:extLst>
              </a:tr>
              <a:tr h="277874">
                <a:tc>
                  <a:txBody>
                    <a:bodyPr/>
                    <a:lstStyle/>
                    <a:p>
                      <a:pPr marL="171450" indent="-171450">
                        <a:buFont typeface="Arial" panose="020B0604020202020204" pitchFamily="34" charset="0"/>
                        <a:buChar char="•"/>
                      </a:pPr>
                      <a:r>
                        <a:rPr lang="en-US" sz="1100" b="1" dirty="0">
                          <a:solidFill>
                            <a:schemeClr val="tx1"/>
                          </a:solidFill>
                        </a:rPr>
                        <a:t>Energy Storage Size System </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2825449819"/>
                  </a:ext>
                </a:extLst>
              </a:tr>
              <a:tr h="277874">
                <a:tc>
                  <a:txBody>
                    <a:bodyPr/>
                    <a:lstStyle/>
                    <a:p>
                      <a:pPr marL="171450" indent="-171450">
                        <a:buFont typeface="Arial" panose="020B0604020202020204" pitchFamily="34" charset="0"/>
                        <a:buChar char="•"/>
                      </a:pPr>
                      <a:r>
                        <a:rPr lang="en-US" sz="1100" b="1" dirty="0">
                          <a:solidFill>
                            <a:schemeClr val="tx1"/>
                          </a:solidFill>
                        </a:rPr>
                        <a:t>Number of Project</a:t>
                      </a:r>
                      <a:endParaRPr lang="en-IN" sz="1100" b="1" dirty="0">
                        <a:solidFill>
                          <a:schemeClr val="tx1"/>
                        </a:solidFill>
                      </a:endParaRPr>
                    </a:p>
                  </a:txBody>
                  <a:tcPr>
                    <a:blipFill>
                      <a:blip r:embed="rId4"/>
                      <a:tile tx="0" ty="0" sx="100000" sy="100000" flip="none" algn="tl"/>
                    </a:blipFill>
                  </a:tcPr>
                </a:tc>
                <a:extLst>
                  <a:ext uri="{0D108BD9-81ED-4DB2-BD59-A6C34878D82A}">
                    <a16:rowId xmlns:a16="http://schemas.microsoft.com/office/drawing/2014/main" val="3145506355"/>
                  </a:ext>
                </a:extLst>
              </a:tr>
            </a:tbl>
          </a:graphicData>
        </a:graphic>
      </p:graphicFrame>
    </p:spTree>
    <p:extLst>
      <p:ext uri="{BB962C8B-B14F-4D97-AF65-F5344CB8AC3E}">
        <p14:creationId xmlns:p14="http://schemas.microsoft.com/office/powerpoint/2010/main" val="89309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sp>
        <p:nvSpPr>
          <p:cNvPr id="10" name="TextBox 9">
            <a:extLst>
              <a:ext uri="{FF2B5EF4-FFF2-40B4-BE49-F238E27FC236}">
                <a16:creationId xmlns:a16="http://schemas.microsoft.com/office/drawing/2014/main" id="{245A4C58-F7D6-4DB5-A905-9CDF02B629EF}"/>
              </a:ext>
            </a:extLst>
          </p:cNvPr>
          <p:cNvSpPr txBox="1"/>
          <p:nvPr/>
        </p:nvSpPr>
        <p:spPr>
          <a:xfrm>
            <a:off x="240145" y="300243"/>
            <a:ext cx="6096000" cy="461665"/>
          </a:xfrm>
          <a:prstGeom prst="rect">
            <a:avLst/>
          </a:prstGeom>
          <a:noFill/>
        </p:spPr>
        <p:txBody>
          <a:bodyPr wrap="square">
            <a:spAutoFit/>
          </a:bodyPr>
          <a:lstStyle/>
          <a:p>
            <a:r>
              <a:rPr lang="en-IN" sz="2400" dirty="0">
                <a:solidFill>
                  <a:srgbClr val="1C1A55"/>
                </a:solidFill>
                <a:latin typeface="Rockwell" panose="02060603020205020403" pitchFamily="18" charset="0"/>
                <a:cs typeface="Times New Roman" panose="02020603050405020304" pitchFamily="18" charset="0"/>
              </a:rPr>
              <a:t>Libraries</a:t>
            </a:r>
            <a:r>
              <a:rPr lang="en-IN" sz="1600" dirty="0">
                <a:latin typeface="Rockwell" panose="02060603020205020403" pitchFamily="18" charset="0"/>
                <a:cs typeface="Times New Roman" panose="02020603050405020304" pitchFamily="18" charset="0"/>
              </a:rPr>
              <a:t> </a:t>
            </a:r>
            <a:r>
              <a:rPr lang="en-IN" sz="2400" dirty="0">
                <a:solidFill>
                  <a:srgbClr val="1C1A55"/>
                </a:solidFill>
                <a:latin typeface="Rockwell" panose="02060603020205020403" pitchFamily="18" charset="0"/>
                <a:cs typeface="Times New Roman" panose="02020603050405020304" pitchFamily="18" charset="0"/>
              </a:rPr>
              <a:t>Imported</a:t>
            </a:r>
          </a:p>
        </p:txBody>
      </p:sp>
      <p:sp>
        <p:nvSpPr>
          <p:cNvPr id="12" name="TextBox 11">
            <a:extLst>
              <a:ext uri="{FF2B5EF4-FFF2-40B4-BE49-F238E27FC236}">
                <a16:creationId xmlns:a16="http://schemas.microsoft.com/office/drawing/2014/main" id="{2A3DA1CF-A971-4C59-890A-971E52C2FE99}"/>
              </a:ext>
            </a:extLst>
          </p:cNvPr>
          <p:cNvSpPr txBox="1"/>
          <p:nvPr/>
        </p:nvSpPr>
        <p:spPr>
          <a:xfrm>
            <a:off x="258617" y="1011949"/>
            <a:ext cx="6096000" cy="5816977"/>
          </a:xfrm>
          <a:prstGeom prst="rect">
            <a:avLst/>
          </a:prstGeom>
          <a:noFill/>
        </p:spPr>
        <p:txBody>
          <a:bodyPr wrap="square">
            <a:spAutoFit/>
          </a:bodyPr>
          <a:lstStyle/>
          <a:p>
            <a:r>
              <a:rPr lang="en-IN" sz="1600" dirty="0">
                <a:latin typeface="Rockwell" panose="02060603020205020403" pitchFamily="18" charset="0"/>
                <a:cs typeface="Times New Roman" panose="02020603050405020304" pitchFamily="18" charset="0"/>
              </a:rPr>
              <a:t># Importing 'Pandas’                                  </a:t>
            </a:r>
          </a:p>
          <a:p>
            <a:r>
              <a:rPr lang="en-IN" sz="1600" dirty="0">
                <a:latin typeface="Rockwell" panose="02060603020205020403" pitchFamily="18" charset="0"/>
                <a:cs typeface="Times New Roman" panose="02020603050405020304" pitchFamily="18" charset="0"/>
              </a:rPr>
              <a:t>import pandas as pd</a:t>
            </a:r>
          </a:p>
          <a:p>
            <a:endParaRPr lang="en-IN" sz="1600" dirty="0">
              <a:latin typeface="Rockwell" panose="02060603020205020403" pitchFamily="18" charset="0"/>
              <a:cs typeface="Times New Roman" panose="02020603050405020304" pitchFamily="18" charset="0"/>
            </a:endParaRPr>
          </a:p>
          <a:p>
            <a:r>
              <a:rPr lang="en-IN" sz="1600" dirty="0">
                <a:latin typeface="Rockwell" panose="02060603020205020403" pitchFamily="18" charset="0"/>
                <a:cs typeface="Times New Roman" panose="02020603050405020304" pitchFamily="18" charset="0"/>
              </a:rPr>
              <a:t># Importing '</a:t>
            </a:r>
            <a:r>
              <a:rPr lang="en-IN" sz="1600" dirty="0" err="1">
                <a:latin typeface="Rockwell" panose="02060603020205020403" pitchFamily="18" charset="0"/>
                <a:cs typeface="Times New Roman" panose="02020603050405020304" pitchFamily="18" charset="0"/>
              </a:rPr>
              <a:t>Numpy</a:t>
            </a:r>
            <a:r>
              <a:rPr lang="en-IN" sz="1600" dirty="0">
                <a:latin typeface="Rockwell" panose="02060603020205020403" pitchFamily="18" charset="0"/>
                <a:cs typeface="Times New Roman" panose="02020603050405020304" pitchFamily="18" charset="0"/>
              </a:rPr>
              <a:t>'</a:t>
            </a:r>
          </a:p>
          <a:p>
            <a:r>
              <a:rPr lang="en-IN" sz="1600" dirty="0">
                <a:latin typeface="Rockwell" panose="02060603020205020403" pitchFamily="18" charset="0"/>
                <a:cs typeface="Times New Roman" panose="02020603050405020304" pitchFamily="18" charset="0"/>
              </a:rPr>
              <a:t>import </a:t>
            </a:r>
            <a:r>
              <a:rPr lang="en-IN" sz="1600" dirty="0" err="1">
                <a:latin typeface="Rockwell" panose="02060603020205020403" pitchFamily="18" charset="0"/>
                <a:cs typeface="Times New Roman" panose="02020603050405020304" pitchFamily="18" charset="0"/>
              </a:rPr>
              <a:t>numpy</a:t>
            </a:r>
            <a:r>
              <a:rPr lang="en-IN" sz="1600" dirty="0">
                <a:latin typeface="Rockwell" panose="02060603020205020403" pitchFamily="18" charset="0"/>
                <a:cs typeface="Times New Roman" panose="02020603050405020304" pitchFamily="18" charset="0"/>
              </a:rPr>
              <a:t> as np</a:t>
            </a:r>
          </a:p>
          <a:p>
            <a:endParaRPr lang="en-IN" sz="1600" dirty="0">
              <a:latin typeface="Rockwell" panose="02060603020205020403" pitchFamily="18" charset="0"/>
              <a:cs typeface="Times New Roman" panose="02020603050405020304" pitchFamily="18" charset="0"/>
            </a:endParaRPr>
          </a:p>
          <a:p>
            <a:r>
              <a:rPr lang="en-IN" sz="1600" dirty="0">
                <a:latin typeface="Rockwell" panose="02060603020205020403" pitchFamily="18" charset="0"/>
                <a:cs typeface="Times New Roman" panose="02020603050405020304" pitchFamily="18" charset="0"/>
              </a:rPr>
              <a:t># Importing 'Matplotlib'</a:t>
            </a:r>
          </a:p>
          <a:p>
            <a:r>
              <a:rPr lang="en-IN" sz="1600" dirty="0">
                <a:latin typeface="Rockwell" panose="02060603020205020403" pitchFamily="18" charset="0"/>
                <a:cs typeface="Times New Roman" panose="02020603050405020304" pitchFamily="18" charset="0"/>
              </a:rPr>
              <a:t>import matplotlib as </a:t>
            </a:r>
            <a:r>
              <a:rPr lang="en-IN" sz="1600" dirty="0" err="1">
                <a:latin typeface="Rockwell" panose="02060603020205020403" pitchFamily="18" charset="0"/>
                <a:cs typeface="Times New Roman" panose="02020603050405020304" pitchFamily="18" charset="0"/>
              </a:rPr>
              <a:t>plt</a:t>
            </a:r>
            <a:endParaRPr lang="en-IN" sz="1600" dirty="0">
              <a:latin typeface="Rockwell" panose="02060603020205020403" pitchFamily="18" charset="0"/>
              <a:cs typeface="Times New Roman" panose="02020603050405020304" pitchFamily="18" charset="0"/>
            </a:endParaRPr>
          </a:p>
          <a:p>
            <a:r>
              <a:rPr lang="en-IN" sz="1600" dirty="0">
                <a:latin typeface="Rockwell" panose="02060603020205020403" pitchFamily="18" charset="0"/>
                <a:cs typeface="Times New Roman" panose="02020603050405020304" pitchFamily="18" charset="0"/>
              </a:rPr>
              <a:t>import </a:t>
            </a:r>
            <a:r>
              <a:rPr lang="en-IN" sz="1600" dirty="0" err="1">
                <a:latin typeface="Rockwell" panose="02060603020205020403" pitchFamily="18" charset="0"/>
                <a:cs typeface="Times New Roman" panose="02020603050405020304" pitchFamily="18" charset="0"/>
              </a:rPr>
              <a:t>matplotlib.pyplot</a:t>
            </a:r>
            <a:r>
              <a:rPr lang="en-IN" sz="1600" dirty="0">
                <a:latin typeface="Rockwell" panose="02060603020205020403" pitchFamily="18" charset="0"/>
                <a:cs typeface="Times New Roman" panose="02020603050405020304" pitchFamily="18" charset="0"/>
              </a:rPr>
              <a:t> as </a:t>
            </a:r>
            <a:r>
              <a:rPr lang="en-IN" sz="1600" dirty="0" err="1">
                <a:latin typeface="Rockwell" panose="02060603020205020403" pitchFamily="18" charset="0"/>
                <a:cs typeface="Times New Roman" panose="02020603050405020304" pitchFamily="18" charset="0"/>
              </a:rPr>
              <a:t>plt</a:t>
            </a:r>
            <a:endParaRPr lang="en-IN" sz="1600" dirty="0">
              <a:latin typeface="Rockwell" panose="02060603020205020403" pitchFamily="18" charset="0"/>
              <a:cs typeface="Times New Roman" panose="02020603050405020304" pitchFamily="18" charset="0"/>
            </a:endParaRPr>
          </a:p>
          <a:p>
            <a:endParaRPr lang="en-IN" sz="1600" dirty="0">
              <a:latin typeface="Rockwell" panose="02060603020205020403" pitchFamily="18" charset="0"/>
              <a:cs typeface="Times New Roman" panose="02020603050405020304" pitchFamily="18" charset="0"/>
            </a:endParaRPr>
          </a:p>
          <a:p>
            <a:r>
              <a:rPr lang="en-IN" sz="1600" dirty="0">
                <a:latin typeface="Rockwell" panose="02060603020205020403" pitchFamily="18" charset="0"/>
                <a:cs typeface="Times New Roman" panose="02020603050405020304" pitchFamily="18" charset="0"/>
              </a:rPr>
              <a:t># Importing 'Seaborn'</a:t>
            </a:r>
          </a:p>
          <a:p>
            <a:r>
              <a:rPr lang="en-IN" sz="1600" dirty="0">
                <a:latin typeface="Rockwell" panose="02060603020205020403" pitchFamily="18" charset="0"/>
                <a:cs typeface="Times New Roman" panose="02020603050405020304" pitchFamily="18" charset="0"/>
              </a:rPr>
              <a:t>import seaborn as </a:t>
            </a:r>
            <a:r>
              <a:rPr lang="en-IN" sz="1600" dirty="0" err="1">
                <a:latin typeface="Rockwell" panose="02060603020205020403" pitchFamily="18" charset="0"/>
                <a:cs typeface="Times New Roman" panose="02020603050405020304" pitchFamily="18" charset="0"/>
              </a:rPr>
              <a:t>sns</a:t>
            </a:r>
            <a:endParaRPr lang="en-IN" sz="1600" dirty="0">
              <a:latin typeface="Rockwell" panose="02060603020205020403" pitchFamily="18" charset="0"/>
              <a:cs typeface="Times New Roman" panose="02020603050405020304" pitchFamily="18" charset="0"/>
            </a:endParaRPr>
          </a:p>
          <a:p>
            <a:endParaRPr lang="en-IN" sz="1600" dirty="0">
              <a:latin typeface="Rockwell" panose="02060603020205020403" pitchFamily="18" charset="0"/>
              <a:cs typeface="Times New Roman" panose="02020603050405020304" pitchFamily="18" charset="0"/>
            </a:endParaRPr>
          </a:p>
          <a:p>
            <a:r>
              <a:rPr lang="en-IN" sz="1600" dirty="0">
                <a:latin typeface="Rockwell" panose="02060603020205020403" pitchFamily="18" charset="0"/>
                <a:cs typeface="Times New Roman" panose="02020603050405020304" pitchFamily="18" charset="0"/>
              </a:rPr>
              <a:t># To supress warnings</a:t>
            </a:r>
          </a:p>
          <a:p>
            <a:r>
              <a:rPr lang="en-IN" sz="1600" dirty="0">
                <a:latin typeface="Rockwell" panose="02060603020205020403" pitchFamily="18" charset="0"/>
                <a:cs typeface="Times New Roman" panose="02020603050405020304" pitchFamily="18" charset="0"/>
              </a:rPr>
              <a:t>import warnings</a:t>
            </a:r>
          </a:p>
          <a:p>
            <a:endParaRPr lang="en-IN" sz="1600" dirty="0">
              <a:latin typeface="Rockwell" panose="02060603020205020403" pitchFamily="18" charset="0"/>
              <a:cs typeface="Times New Roman" panose="02020603050405020304" pitchFamily="18" charset="0"/>
            </a:endParaRPr>
          </a:p>
          <a:p>
            <a:r>
              <a:rPr lang="en-IN" sz="1600" dirty="0" err="1">
                <a:latin typeface="Rockwell" panose="02060603020205020403" pitchFamily="18" charset="0"/>
                <a:cs typeface="Times New Roman" panose="02020603050405020304" pitchFamily="18" charset="0"/>
              </a:rPr>
              <a:t>warnings.filterwarnings</a:t>
            </a:r>
            <a:r>
              <a:rPr lang="en-IN" sz="1600" dirty="0">
                <a:latin typeface="Rockwell" panose="02060603020205020403" pitchFamily="18" charset="0"/>
                <a:cs typeface="Times New Roman" panose="02020603050405020304" pitchFamily="18" charset="0"/>
              </a:rPr>
              <a:t>('ignore’)</a:t>
            </a:r>
          </a:p>
          <a:p>
            <a:endParaRPr lang="en-IN" sz="1600" dirty="0">
              <a:latin typeface="Rockwell" panose="02060603020205020403" pitchFamily="18" charset="0"/>
              <a:cs typeface="Times New Roman" panose="02020603050405020304" pitchFamily="18" charset="0"/>
            </a:endParaRPr>
          </a:p>
          <a:p>
            <a:r>
              <a:rPr lang="en-IN" sz="1600" dirty="0">
                <a:latin typeface="Rockwell" panose="02060603020205020403" pitchFamily="18" charset="0"/>
                <a:cs typeface="Times New Roman" panose="02020603050405020304" pitchFamily="18" charset="0"/>
              </a:rPr>
              <a:t>import random </a:t>
            </a:r>
          </a:p>
          <a:p>
            <a:endParaRPr lang="en-IN" sz="1600" dirty="0">
              <a:latin typeface="Rockwell" panose="02060603020205020403" pitchFamily="18" charset="0"/>
              <a:cs typeface="Times New Roman" panose="02020603050405020304" pitchFamily="18" charset="0"/>
            </a:endParaRPr>
          </a:p>
          <a:p>
            <a:endParaRPr lang="en-IN" sz="1600" dirty="0">
              <a:latin typeface="Rockwell" panose="02060603020205020403" pitchFamily="18" charset="0"/>
              <a:cs typeface="Times New Roman" panose="02020603050405020304" pitchFamily="18" charset="0"/>
            </a:endParaRPr>
          </a:p>
          <a:p>
            <a:endParaRPr lang="en-IN" sz="1600" dirty="0">
              <a:latin typeface="Rockwell" panose="02060603020205020403" pitchFamily="18" charset="0"/>
              <a:cs typeface="Times New Roman" panose="02020603050405020304" pitchFamily="18" charset="0"/>
            </a:endParaRPr>
          </a:p>
          <a:p>
            <a:endParaRPr lang="en-IN" sz="1600" dirty="0">
              <a:latin typeface="Rockwell" panose="02060603020205020403" pitchFamily="18" charset="0"/>
              <a:cs typeface="Times New Roman" panose="02020603050405020304" pitchFamily="18" charset="0"/>
            </a:endParaRPr>
          </a:p>
        </p:txBody>
      </p:sp>
      <p:pic>
        <p:nvPicPr>
          <p:cNvPr id="2050" name="Picture 2" descr="Python Image Processing Libraries - GeeksforGeeks">
            <a:extLst>
              <a:ext uri="{FF2B5EF4-FFF2-40B4-BE49-F238E27FC236}">
                <a16:creationId xmlns:a16="http://schemas.microsoft.com/office/drawing/2014/main" id="{C3D38E75-1D59-4CCA-B10F-35C4EEA99F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8613" y="1794819"/>
            <a:ext cx="6325009" cy="3798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9973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2994</TotalTime>
  <Words>2280</Words>
  <Application>Microsoft Office PowerPoint</Application>
  <PresentationFormat>Widescreen</PresentationFormat>
  <Paragraphs>299</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Consolas</vt:lpstr>
      <vt:lpstr>Courier New</vt:lpstr>
      <vt:lpstr>Rockwell</vt:lpstr>
      <vt:lpstr>Times New Roman</vt:lpstr>
      <vt:lpstr>Office Theme</vt:lpstr>
      <vt:lpstr>PowerPoint Presentation</vt:lpstr>
      <vt:lpstr>Predicting Solar Energy Production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Pushpak Shrimal</cp:lastModifiedBy>
  <cp:revision>186</cp:revision>
  <dcterms:created xsi:type="dcterms:W3CDTF">2020-12-23T13:36:53Z</dcterms:created>
  <dcterms:modified xsi:type="dcterms:W3CDTF">2024-07-27T12:41:59Z</dcterms:modified>
</cp:coreProperties>
</file>