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8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70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3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1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8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28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4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12153-5AB9-6DD7-0DA9-D57540EA7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03504"/>
            <a:ext cx="4752549" cy="32461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THE </a:t>
            </a:r>
            <a:b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LEASE </a:t>
            </a:r>
            <a:b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ANALYZERS!</a:t>
            </a:r>
            <a:b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📊🤓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BEAD5-8AD5-D4CE-50A1-F461CB351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b="1" i="1" dirty="0"/>
          </a:p>
          <a:p>
            <a:pPr algn="l"/>
            <a:endParaRPr lang="en-US" b="1" i="1" dirty="0"/>
          </a:p>
          <a:p>
            <a:pPr algn="l"/>
            <a:endParaRPr lang="en-US" b="1" i="1" dirty="0"/>
          </a:p>
          <a:p>
            <a:pPr algn="l"/>
            <a:endParaRPr lang="en-US" b="1" i="1" dirty="0"/>
          </a:p>
          <a:p>
            <a:pPr algn="l"/>
            <a:endParaRPr lang="en-US" b="1" i="1" dirty="0"/>
          </a:p>
          <a:p>
            <a:pPr algn="l"/>
            <a:r>
              <a:rPr lang="en-US" b="1" i="1" dirty="0"/>
              <a:t>Team</a:t>
            </a:r>
          </a:p>
          <a:p>
            <a:pPr marL="57150" indent="-285750" algn="l">
              <a:buFont typeface="Wingdings" panose="05000000000000000000" pitchFamily="2" charset="2"/>
              <a:buChar char="Ø"/>
            </a:pPr>
            <a:r>
              <a:rPr lang="en-US" i="1" dirty="0"/>
              <a:t>Khushi Choudhary</a:t>
            </a:r>
          </a:p>
          <a:p>
            <a:pPr marL="57150" indent="-285750" algn="l">
              <a:buFont typeface="Wingdings" panose="05000000000000000000" pitchFamily="2" charset="2"/>
              <a:buChar char="Ø"/>
            </a:pPr>
            <a:r>
              <a:rPr lang="en-US" i="1" dirty="0"/>
              <a:t>Zakir </a:t>
            </a:r>
            <a:r>
              <a:rPr lang="en-US" i="1" dirty="0" err="1"/>
              <a:t>Elaskar</a:t>
            </a:r>
            <a:endParaRPr lang="en-US" i="1" dirty="0"/>
          </a:p>
          <a:p>
            <a:pPr marL="57150" indent="-285750" algn="l">
              <a:buFont typeface="Wingdings" panose="05000000000000000000" pitchFamily="2" charset="2"/>
              <a:buChar char="Ø"/>
            </a:pPr>
            <a:r>
              <a:rPr lang="en-US" i="1" dirty="0"/>
              <a:t>Pushpak Rane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CE2C5-D76B-DAE3-8CC8-E4D8433EA3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3" r="25734" b="-2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9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19396-8B3C-ECDF-9CB0-5B9255B7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65" y="1088571"/>
            <a:ext cx="7538405" cy="2774393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5400"/>
          </a:p>
        </p:txBody>
      </p:sp>
    </p:spTree>
    <p:extLst>
      <p:ext uri="{BB962C8B-B14F-4D97-AF65-F5344CB8AC3E}">
        <p14:creationId xmlns:p14="http://schemas.microsoft.com/office/powerpoint/2010/main" val="399407389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Neue Haas Grotesk Text Pro</vt:lpstr>
      <vt:lpstr>Wingdings</vt:lpstr>
      <vt:lpstr>VanillaVTI</vt:lpstr>
      <vt:lpstr>THE  LEASE  ANALYZERS! 📊🤓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Pushpak Sunil Rane</dc:creator>
  <cp:lastModifiedBy>Pushpak Sunil Rane</cp:lastModifiedBy>
  <cp:revision>4</cp:revision>
  <dcterms:created xsi:type="dcterms:W3CDTF">2025-04-12T23:09:21Z</dcterms:created>
  <dcterms:modified xsi:type="dcterms:W3CDTF">2025-04-12T23:20:48Z</dcterms:modified>
</cp:coreProperties>
</file>