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32940625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E7A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29" d="100"/>
          <a:sy n="29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3693C-46C6-45B0-ABCA-FEB9342D1E7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C022D7-66DB-49B3-9D37-6076C040A32C}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IN" sz="8000" b="1" dirty="0"/>
            <a:t>SQL – [Structured Query Language]</a:t>
          </a:r>
          <a:endParaRPr lang="en-IN" sz="8000" dirty="0"/>
        </a:p>
      </dgm:t>
    </dgm:pt>
    <dgm:pt modelId="{29A66536-AF63-4286-A2F1-6C6308F7D5E5}" type="parTrans" cxnId="{BA47BA95-B199-4CD0-901F-8A21156A4761}">
      <dgm:prSet/>
      <dgm:spPr/>
      <dgm:t>
        <a:bodyPr/>
        <a:lstStyle/>
        <a:p>
          <a:endParaRPr lang="en-IN" sz="2800"/>
        </a:p>
      </dgm:t>
    </dgm:pt>
    <dgm:pt modelId="{3F523A40-BA81-4CB0-AFC8-A87A58CF8A52}" type="sibTrans" cxnId="{BA47BA95-B199-4CD0-901F-8A21156A4761}">
      <dgm:prSet/>
      <dgm:spPr/>
      <dgm:t>
        <a:bodyPr/>
        <a:lstStyle/>
        <a:p>
          <a:endParaRPr lang="en-IN" sz="2800"/>
        </a:p>
      </dgm:t>
    </dgm:pt>
    <dgm:pt modelId="{54FD5EC2-1281-4F35-B19D-5699F78D720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SQL</a:t>
          </a:r>
          <a:endParaRPr lang="en-IN" sz="8000" dirty="0"/>
        </a:p>
      </dgm:t>
    </dgm:pt>
    <dgm:pt modelId="{3C561CE5-2684-4230-A59F-7E65C212A6A8}" type="parTrans" cxnId="{421E1186-FBFD-4A15-B4B6-A6F8C0ECC24E}">
      <dgm:prSet/>
      <dgm:spPr/>
      <dgm:t>
        <a:bodyPr/>
        <a:lstStyle/>
        <a:p>
          <a:endParaRPr lang="en-IN" sz="2800"/>
        </a:p>
      </dgm:t>
    </dgm:pt>
    <dgm:pt modelId="{307CA0F1-5B2E-44D2-9D07-93E57DBA1B67}" type="sibTrans" cxnId="{421E1186-FBFD-4A15-B4B6-A6F8C0ECC24E}">
      <dgm:prSet/>
      <dgm:spPr/>
      <dgm:t>
        <a:bodyPr/>
        <a:lstStyle/>
        <a:p>
          <a:endParaRPr lang="en-IN" sz="2800"/>
        </a:p>
      </dgm:t>
    </dgm:pt>
    <dgm:pt modelId="{F6EB0C2E-1A43-4872-89CA-6A4C2CE9A8C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Oracle Database</a:t>
          </a:r>
          <a:endParaRPr lang="en-IN" sz="8000" dirty="0"/>
        </a:p>
      </dgm:t>
    </dgm:pt>
    <dgm:pt modelId="{1ECDBD6E-E510-4E11-8104-90545A74A338}" type="parTrans" cxnId="{25E8BA9C-7277-42DD-8D61-3C7AB302A90C}">
      <dgm:prSet/>
      <dgm:spPr/>
      <dgm:t>
        <a:bodyPr/>
        <a:lstStyle/>
        <a:p>
          <a:endParaRPr lang="en-IN" sz="2800"/>
        </a:p>
      </dgm:t>
    </dgm:pt>
    <dgm:pt modelId="{DF819DD0-3FD0-424E-8ECF-C7BDDA4F43D0}" type="sibTrans" cxnId="{25E8BA9C-7277-42DD-8D61-3C7AB302A90C}">
      <dgm:prSet/>
      <dgm:spPr/>
      <dgm:t>
        <a:bodyPr/>
        <a:lstStyle/>
        <a:p>
          <a:endParaRPr lang="en-IN" sz="2800"/>
        </a:p>
      </dgm:t>
    </dgm:pt>
    <dgm:pt modelId="{33117A06-B767-4C73-B3E9-8EA27684D25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PostgreSQL</a:t>
          </a:r>
          <a:endParaRPr lang="en-IN" sz="8000" dirty="0"/>
        </a:p>
      </dgm:t>
    </dgm:pt>
    <dgm:pt modelId="{496452DA-C983-46EA-9749-65285B2A3865}" type="parTrans" cxnId="{A58E063A-1CA3-49F9-A70A-EB7DAA4B7C92}">
      <dgm:prSet/>
      <dgm:spPr/>
      <dgm:t>
        <a:bodyPr/>
        <a:lstStyle/>
        <a:p>
          <a:endParaRPr lang="en-IN" sz="2800"/>
        </a:p>
      </dgm:t>
    </dgm:pt>
    <dgm:pt modelId="{9676BB84-4775-4358-98DD-A5C19B830A12}" type="sibTrans" cxnId="{A58E063A-1CA3-49F9-A70A-EB7DAA4B7C92}">
      <dgm:prSet/>
      <dgm:spPr/>
      <dgm:t>
        <a:bodyPr/>
        <a:lstStyle/>
        <a:p>
          <a:endParaRPr lang="en-IN" sz="2800"/>
        </a:p>
      </dgm:t>
    </dgm:pt>
    <dgm:pt modelId="{70905564-D92C-4796-AAA1-0AED1871F5E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IBM Db2</a:t>
          </a:r>
          <a:endParaRPr lang="en-IN" sz="8000" dirty="0"/>
        </a:p>
      </dgm:t>
    </dgm:pt>
    <dgm:pt modelId="{56A83584-1172-4DE4-8C53-653282887ED1}" type="parTrans" cxnId="{ABD2DBAF-50EF-4EBF-AA4B-163F6B5CA58A}">
      <dgm:prSet/>
      <dgm:spPr/>
      <dgm:t>
        <a:bodyPr/>
        <a:lstStyle/>
        <a:p>
          <a:endParaRPr lang="en-IN" sz="2800"/>
        </a:p>
      </dgm:t>
    </dgm:pt>
    <dgm:pt modelId="{A0928992-968C-4846-A4A0-5FCACD516A7C}" type="sibTrans" cxnId="{ABD2DBAF-50EF-4EBF-AA4B-163F6B5CA58A}">
      <dgm:prSet/>
      <dgm:spPr/>
      <dgm:t>
        <a:bodyPr/>
        <a:lstStyle/>
        <a:p>
          <a:endParaRPr lang="en-IN" sz="2800"/>
        </a:p>
      </dgm:t>
    </dgm:pt>
    <dgm:pt modelId="{47DC90A8-9BF9-4C87-99DB-264986390C5B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Microsoft SQL Server</a:t>
          </a:r>
          <a:endParaRPr lang="en-IN" sz="8000" dirty="0"/>
        </a:p>
      </dgm:t>
    </dgm:pt>
    <dgm:pt modelId="{BAF1699F-1837-439D-803D-4B28DFB707F6}" type="parTrans" cxnId="{19240079-8F6B-4171-8960-43C947AC998C}">
      <dgm:prSet/>
      <dgm:spPr/>
      <dgm:t>
        <a:bodyPr/>
        <a:lstStyle/>
        <a:p>
          <a:endParaRPr lang="en-IN" sz="2800"/>
        </a:p>
      </dgm:t>
    </dgm:pt>
    <dgm:pt modelId="{E9E2E97B-36A1-4B0B-8FFC-9868994E6C14}" type="sibTrans" cxnId="{19240079-8F6B-4171-8960-43C947AC998C}">
      <dgm:prSet/>
      <dgm:spPr/>
      <dgm:t>
        <a:bodyPr/>
        <a:lstStyle/>
        <a:p>
          <a:endParaRPr lang="en-IN" sz="2800"/>
        </a:p>
      </dgm:t>
    </dgm:pt>
    <dgm:pt modelId="{6FFDB09A-551A-40AD-91BD-5F4CB8C0F537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MySQL</a:t>
          </a:r>
          <a:endParaRPr lang="en-IN" sz="8000" dirty="0"/>
        </a:p>
      </dgm:t>
    </dgm:pt>
    <dgm:pt modelId="{1C815C81-42AB-4CCF-A17F-AFD827E5E2EC}" type="parTrans" cxnId="{4AB28C1C-0546-4F97-A54D-129DC3EDC492}">
      <dgm:prSet/>
      <dgm:spPr/>
      <dgm:t>
        <a:bodyPr/>
        <a:lstStyle/>
        <a:p>
          <a:endParaRPr lang="en-IN" sz="2800"/>
        </a:p>
      </dgm:t>
    </dgm:pt>
    <dgm:pt modelId="{DA41A86B-9834-4BCC-8CB6-3640638EC11D}" type="sibTrans" cxnId="{4AB28C1C-0546-4F97-A54D-129DC3EDC492}">
      <dgm:prSet/>
      <dgm:spPr/>
      <dgm:t>
        <a:bodyPr/>
        <a:lstStyle/>
        <a:p>
          <a:endParaRPr lang="en-IN" sz="2800"/>
        </a:p>
      </dgm:t>
    </dgm:pt>
    <dgm:pt modelId="{0AC0E040-F6FD-4915-8A6D-282EDFF7677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SQLite</a:t>
          </a:r>
          <a:endParaRPr lang="en-IN" sz="8000" dirty="0"/>
        </a:p>
      </dgm:t>
    </dgm:pt>
    <dgm:pt modelId="{DC2F49FA-8466-4666-B705-1B75AD2116F0}" type="parTrans" cxnId="{CAEF903F-FA1A-4372-9C37-026452440341}">
      <dgm:prSet/>
      <dgm:spPr/>
      <dgm:t>
        <a:bodyPr/>
        <a:lstStyle/>
        <a:p>
          <a:endParaRPr lang="en-IN" sz="2800"/>
        </a:p>
      </dgm:t>
    </dgm:pt>
    <dgm:pt modelId="{A86B4805-0AD3-46D4-A7DF-240FCDDFE1E1}" type="sibTrans" cxnId="{CAEF903F-FA1A-4372-9C37-026452440341}">
      <dgm:prSet/>
      <dgm:spPr/>
      <dgm:t>
        <a:bodyPr/>
        <a:lstStyle/>
        <a:p>
          <a:endParaRPr lang="en-IN" sz="2800"/>
        </a:p>
      </dgm:t>
    </dgm:pt>
    <dgm:pt modelId="{1181744B-078A-4744-A77E-B9F3C88C148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MariaDB</a:t>
          </a:r>
          <a:endParaRPr lang="en-IN" sz="8000" dirty="0"/>
        </a:p>
      </dgm:t>
    </dgm:pt>
    <dgm:pt modelId="{8C81D2A3-7601-4E36-910D-4D8E820242D7}" type="parTrans" cxnId="{25D2B05B-637F-48C9-9F8E-2E45E983FBFC}">
      <dgm:prSet/>
      <dgm:spPr/>
      <dgm:t>
        <a:bodyPr/>
        <a:lstStyle/>
        <a:p>
          <a:endParaRPr lang="en-IN" sz="2800"/>
        </a:p>
      </dgm:t>
    </dgm:pt>
    <dgm:pt modelId="{C86406EE-5863-453B-8FE0-2E28A852E608}" type="sibTrans" cxnId="{25D2B05B-637F-48C9-9F8E-2E45E983FBFC}">
      <dgm:prSet/>
      <dgm:spPr/>
      <dgm:t>
        <a:bodyPr/>
        <a:lstStyle/>
        <a:p>
          <a:endParaRPr lang="en-IN" sz="2800"/>
        </a:p>
      </dgm:t>
    </dgm:pt>
    <dgm:pt modelId="{314CFE49-51E5-4994-BFEB-8099BA677FD6}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IN" sz="8000" b="1"/>
            <a:t>NO-SQL – [ Not Only SQL]</a:t>
          </a:r>
          <a:endParaRPr lang="en-IN" sz="8000"/>
        </a:p>
      </dgm:t>
    </dgm:pt>
    <dgm:pt modelId="{46C81658-2A0A-4148-B63A-5C91055823C8}" type="parTrans" cxnId="{4A0C3F99-38DF-42EC-ACC3-34ABB2EEEE55}">
      <dgm:prSet/>
      <dgm:spPr/>
      <dgm:t>
        <a:bodyPr/>
        <a:lstStyle/>
        <a:p>
          <a:endParaRPr lang="en-IN" sz="2800"/>
        </a:p>
      </dgm:t>
    </dgm:pt>
    <dgm:pt modelId="{74D0E699-479D-4469-9BA3-B7016FE23B49}" type="sibTrans" cxnId="{4A0C3F99-38DF-42EC-ACC3-34ABB2EEEE55}">
      <dgm:prSet/>
      <dgm:spPr/>
      <dgm:t>
        <a:bodyPr/>
        <a:lstStyle/>
        <a:p>
          <a:endParaRPr lang="en-IN" sz="2800"/>
        </a:p>
      </dgm:t>
    </dgm:pt>
    <dgm:pt modelId="{336D419C-707D-4CD7-ABBA-08E5334C5F2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CouchDB</a:t>
          </a:r>
          <a:endParaRPr lang="en-IN" sz="8000" dirty="0"/>
        </a:p>
      </dgm:t>
    </dgm:pt>
    <dgm:pt modelId="{EAB023E5-144C-40A7-9C17-08619DC177FB}" type="parTrans" cxnId="{82471F7E-6CD4-4A92-ACBA-D7F32E629E64}">
      <dgm:prSet/>
      <dgm:spPr/>
      <dgm:t>
        <a:bodyPr/>
        <a:lstStyle/>
        <a:p>
          <a:endParaRPr lang="en-IN" sz="2800"/>
        </a:p>
      </dgm:t>
    </dgm:pt>
    <dgm:pt modelId="{FAF8A66D-E5D8-490A-979D-3F6AAE359C5F}" type="sibTrans" cxnId="{82471F7E-6CD4-4A92-ACBA-D7F32E629E64}">
      <dgm:prSet/>
      <dgm:spPr/>
      <dgm:t>
        <a:bodyPr/>
        <a:lstStyle/>
        <a:p>
          <a:endParaRPr lang="en-IN" sz="2800"/>
        </a:p>
      </dgm:t>
    </dgm:pt>
    <dgm:pt modelId="{973BC129-5370-4D54-88AF-EF1A06BE707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MongoDB</a:t>
          </a:r>
          <a:endParaRPr lang="en-IN" sz="8000" dirty="0"/>
        </a:p>
      </dgm:t>
    </dgm:pt>
    <dgm:pt modelId="{8614ADC5-FAC5-4FDA-9EA6-C32AEE0C283F}" type="parTrans" cxnId="{DA83A20E-85FE-401F-8AB1-FE7C4A475BCB}">
      <dgm:prSet/>
      <dgm:spPr/>
      <dgm:t>
        <a:bodyPr/>
        <a:lstStyle/>
        <a:p>
          <a:endParaRPr lang="en-IN" sz="2800"/>
        </a:p>
      </dgm:t>
    </dgm:pt>
    <dgm:pt modelId="{A0EF85ED-0836-4F60-BAC1-CE18B1CA62A2}" type="sibTrans" cxnId="{DA83A20E-85FE-401F-8AB1-FE7C4A475BCB}">
      <dgm:prSet/>
      <dgm:spPr/>
      <dgm:t>
        <a:bodyPr/>
        <a:lstStyle/>
        <a:p>
          <a:endParaRPr lang="en-IN" sz="2800"/>
        </a:p>
      </dgm:t>
    </dgm:pt>
    <dgm:pt modelId="{93AF3509-643A-4003-8C41-417ADD655F9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Neo4j</a:t>
          </a:r>
          <a:endParaRPr lang="en-IN" sz="8000" dirty="0"/>
        </a:p>
      </dgm:t>
    </dgm:pt>
    <dgm:pt modelId="{3266439A-A7E7-462C-87C4-08E01AD827FA}" type="parTrans" cxnId="{A63D6AFC-F5FB-470D-B99D-9338A5E2D8EF}">
      <dgm:prSet/>
      <dgm:spPr/>
      <dgm:t>
        <a:bodyPr/>
        <a:lstStyle/>
        <a:p>
          <a:endParaRPr lang="en-IN" sz="2800"/>
        </a:p>
      </dgm:t>
    </dgm:pt>
    <dgm:pt modelId="{FC173DC4-E716-45D9-84BC-1E8A43131983}" type="sibTrans" cxnId="{A63D6AFC-F5FB-470D-B99D-9338A5E2D8EF}">
      <dgm:prSet/>
      <dgm:spPr/>
      <dgm:t>
        <a:bodyPr/>
        <a:lstStyle/>
        <a:p>
          <a:endParaRPr lang="en-IN" sz="2800"/>
        </a:p>
      </dgm:t>
    </dgm:pt>
    <dgm:pt modelId="{E9DAEEAD-608A-497F-B167-9C0D12CE6476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Cassandra</a:t>
          </a:r>
          <a:endParaRPr lang="en-IN" sz="8000" dirty="0"/>
        </a:p>
      </dgm:t>
    </dgm:pt>
    <dgm:pt modelId="{66D926A8-B7AF-4C6A-9213-8BE3B37CE7DE}" type="parTrans" cxnId="{38AD181C-4BCA-4F31-8005-50E3F30CEDE7}">
      <dgm:prSet/>
      <dgm:spPr/>
      <dgm:t>
        <a:bodyPr/>
        <a:lstStyle/>
        <a:p>
          <a:endParaRPr lang="en-IN" sz="2800"/>
        </a:p>
      </dgm:t>
    </dgm:pt>
    <dgm:pt modelId="{B587139C-0679-45FC-908B-1814FB27573A}" type="sibTrans" cxnId="{38AD181C-4BCA-4F31-8005-50E3F30CEDE7}">
      <dgm:prSet/>
      <dgm:spPr/>
      <dgm:t>
        <a:bodyPr/>
        <a:lstStyle/>
        <a:p>
          <a:endParaRPr lang="en-IN" sz="2800"/>
        </a:p>
      </dgm:t>
    </dgm:pt>
    <dgm:pt modelId="{291B6E34-5DD1-4AD8-9366-E069D102C9AA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Redis</a:t>
          </a:r>
          <a:endParaRPr lang="en-IN" sz="8000" dirty="0"/>
        </a:p>
      </dgm:t>
    </dgm:pt>
    <dgm:pt modelId="{C8C338D5-8263-4A8E-802C-9427847D2E11}" type="parTrans" cxnId="{352225D3-9567-42B4-9A52-A9D7FA5740AB}">
      <dgm:prSet/>
      <dgm:spPr/>
      <dgm:t>
        <a:bodyPr/>
        <a:lstStyle/>
        <a:p>
          <a:endParaRPr lang="en-IN" sz="2800"/>
        </a:p>
      </dgm:t>
    </dgm:pt>
    <dgm:pt modelId="{F3A6490A-4A17-4CC5-A4B2-84604B96810E}" type="sibTrans" cxnId="{352225D3-9567-42B4-9A52-A9D7FA5740AB}">
      <dgm:prSet/>
      <dgm:spPr/>
      <dgm:t>
        <a:bodyPr/>
        <a:lstStyle/>
        <a:p>
          <a:endParaRPr lang="en-IN" sz="2800"/>
        </a:p>
      </dgm:t>
    </dgm:pt>
    <dgm:pt modelId="{4AE769A2-4948-4D13-A348-55FB1D535A0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Elasticsearch</a:t>
          </a:r>
          <a:endParaRPr lang="en-IN" sz="8000" dirty="0"/>
        </a:p>
      </dgm:t>
    </dgm:pt>
    <dgm:pt modelId="{684A3E4B-3526-4606-9A0D-2468E9C6CA76}" type="parTrans" cxnId="{F1D2BC8F-60FE-4C17-809A-9C704B525AC0}">
      <dgm:prSet/>
      <dgm:spPr/>
      <dgm:t>
        <a:bodyPr/>
        <a:lstStyle/>
        <a:p>
          <a:endParaRPr lang="en-IN" sz="2800"/>
        </a:p>
      </dgm:t>
    </dgm:pt>
    <dgm:pt modelId="{87729B76-8716-443C-A1E3-E566FDB50B87}" type="sibTrans" cxnId="{F1D2BC8F-60FE-4C17-809A-9C704B525AC0}">
      <dgm:prSet/>
      <dgm:spPr/>
      <dgm:t>
        <a:bodyPr/>
        <a:lstStyle/>
        <a:p>
          <a:endParaRPr lang="en-IN" sz="2800"/>
        </a:p>
      </dgm:t>
    </dgm:pt>
    <dgm:pt modelId="{B28D7E89-0A96-4621-9EFE-518E1A4A628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Amazon DynamoDB</a:t>
          </a:r>
          <a:endParaRPr lang="en-IN" sz="8000" dirty="0"/>
        </a:p>
      </dgm:t>
    </dgm:pt>
    <dgm:pt modelId="{88A13FDE-C4D1-4B4C-A54F-533686EC487B}" type="parTrans" cxnId="{5025B1DD-4CAA-42F8-A0BB-22A6D9BBC060}">
      <dgm:prSet/>
      <dgm:spPr/>
      <dgm:t>
        <a:bodyPr/>
        <a:lstStyle/>
        <a:p>
          <a:endParaRPr lang="en-IN" sz="2800"/>
        </a:p>
      </dgm:t>
    </dgm:pt>
    <dgm:pt modelId="{27097208-8AEA-409F-8F84-C70F385A447B}" type="sibTrans" cxnId="{5025B1DD-4CAA-42F8-A0BB-22A6D9BBC060}">
      <dgm:prSet/>
      <dgm:spPr/>
      <dgm:t>
        <a:bodyPr/>
        <a:lstStyle/>
        <a:p>
          <a:endParaRPr lang="en-IN" sz="2800"/>
        </a:p>
      </dgm:t>
    </dgm:pt>
    <dgm:pt modelId="{B8B558D8-DDFD-4091-A05A-5929CB4A039E}" type="pres">
      <dgm:prSet presAssocID="{6E53693C-46C6-45B0-ABCA-FEB9342D1E73}" presName="Name0" presStyleCnt="0">
        <dgm:presLayoutVars>
          <dgm:dir/>
          <dgm:animLvl val="lvl"/>
          <dgm:resizeHandles val="exact"/>
        </dgm:presLayoutVars>
      </dgm:prSet>
      <dgm:spPr/>
    </dgm:pt>
    <dgm:pt modelId="{AC07681F-9B49-4995-AE5C-EB1EC9C9A9C2}" type="pres">
      <dgm:prSet presAssocID="{0AC022D7-66DB-49B3-9D37-6076C040A32C}" presName="composite" presStyleCnt="0"/>
      <dgm:spPr/>
    </dgm:pt>
    <dgm:pt modelId="{194B6587-B005-4BC2-BF7E-85EB7C407E24}" type="pres">
      <dgm:prSet presAssocID="{0AC022D7-66DB-49B3-9D37-6076C040A32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1D414CF-07C1-451C-8A39-8AC89B0BB142}" type="pres">
      <dgm:prSet presAssocID="{0AC022D7-66DB-49B3-9D37-6076C040A32C}" presName="desTx" presStyleLbl="alignAccFollowNode1" presStyleIdx="0" presStyleCnt="2" custLinFactNeighborX="-1">
        <dgm:presLayoutVars>
          <dgm:bulletEnabled val="1"/>
        </dgm:presLayoutVars>
      </dgm:prSet>
      <dgm:spPr/>
    </dgm:pt>
    <dgm:pt modelId="{F548A90E-927D-4FFD-ADBC-4B24DE21E24E}" type="pres">
      <dgm:prSet presAssocID="{3F523A40-BA81-4CB0-AFC8-A87A58CF8A52}" presName="space" presStyleCnt="0"/>
      <dgm:spPr/>
    </dgm:pt>
    <dgm:pt modelId="{BA404D33-239A-4101-A6AE-24F39764E0B4}" type="pres">
      <dgm:prSet presAssocID="{314CFE49-51E5-4994-BFEB-8099BA677FD6}" presName="composite" presStyleCnt="0"/>
      <dgm:spPr/>
    </dgm:pt>
    <dgm:pt modelId="{6B3C40FB-87E0-4683-BA5E-E91E9B312709}" type="pres">
      <dgm:prSet presAssocID="{314CFE49-51E5-4994-BFEB-8099BA677F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4A1DA2-AC87-4A0D-9E80-67CBD611A217}" type="pres">
      <dgm:prSet presAssocID="{314CFE49-51E5-4994-BFEB-8099BA677FD6}" presName="desTx" presStyleLbl="alignAccFollowNode1" presStyleIdx="1" presStyleCnt="2" custLinFactNeighborX="-1">
        <dgm:presLayoutVars>
          <dgm:bulletEnabled val="1"/>
        </dgm:presLayoutVars>
      </dgm:prSet>
      <dgm:spPr/>
    </dgm:pt>
  </dgm:ptLst>
  <dgm:cxnLst>
    <dgm:cxn modelId="{073E3401-1669-4A9A-8556-A948E7944024}" type="presOf" srcId="{6E53693C-46C6-45B0-ABCA-FEB9342D1E73}" destId="{B8B558D8-DDFD-4091-A05A-5929CB4A039E}" srcOrd="0" destOrd="0" presId="urn:microsoft.com/office/officeart/2005/8/layout/hList1"/>
    <dgm:cxn modelId="{2DE40902-FE73-4410-B7AD-2D2467E7A3C7}" type="presOf" srcId="{F6EB0C2E-1A43-4872-89CA-6A4C2CE9A8C5}" destId="{81D414CF-07C1-451C-8A39-8AC89B0BB142}" srcOrd="0" destOrd="1" presId="urn:microsoft.com/office/officeart/2005/8/layout/hList1"/>
    <dgm:cxn modelId="{DA83A20E-85FE-401F-8AB1-FE7C4A475BCB}" srcId="{314CFE49-51E5-4994-BFEB-8099BA677FD6}" destId="{973BC129-5370-4D54-88AF-EF1A06BE7078}" srcOrd="1" destOrd="0" parTransId="{8614ADC5-FAC5-4FDA-9EA6-C32AEE0C283F}" sibTransId="{A0EF85ED-0836-4F60-BAC1-CE18B1CA62A2}"/>
    <dgm:cxn modelId="{175F890F-3EB3-452E-87E4-AA548EF92FB7}" type="presOf" srcId="{336D419C-707D-4CD7-ABBA-08E5334C5F2D}" destId="{FB4A1DA2-AC87-4A0D-9E80-67CBD611A217}" srcOrd="0" destOrd="0" presId="urn:microsoft.com/office/officeart/2005/8/layout/hList1"/>
    <dgm:cxn modelId="{38AD181C-4BCA-4F31-8005-50E3F30CEDE7}" srcId="{314CFE49-51E5-4994-BFEB-8099BA677FD6}" destId="{E9DAEEAD-608A-497F-B167-9C0D12CE6476}" srcOrd="3" destOrd="0" parTransId="{66D926A8-B7AF-4C6A-9213-8BE3B37CE7DE}" sibTransId="{B587139C-0679-45FC-908B-1814FB27573A}"/>
    <dgm:cxn modelId="{4AB28C1C-0546-4F97-A54D-129DC3EDC492}" srcId="{0AC022D7-66DB-49B3-9D37-6076C040A32C}" destId="{6FFDB09A-551A-40AD-91BD-5F4CB8C0F537}" srcOrd="5" destOrd="0" parTransId="{1C815C81-42AB-4CCF-A17F-AFD827E5E2EC}" sibTransId="{DA41A86B-9834-4BCC-8CB6-3640638EC11D}"/>
    <dgm:cxn modelId="{22CF9B24-9AE9-4553-867B-6EF6971BD154}" type="presOf" srcId="{93AF3509-643A-4003-8C41-417ADD655F9F}" destId="{FB4A1DA2-AC87-4A0D-9E80-67CBD611A217}" srcOrd="0" destOrd="2" presId="urn:microsoft.com/office/officeart/2005/8/layout/hList1"/>
    <dgm:cxn modelId="{84C7402E-14BB-4789-850B-E746E7419BC6}" type="presOf" srcId="{47DC90A8-9BF9-4C87-99DB-264986390C5B}" destId="{81D414CF-07C1-451C-8A39-8AC89B0BB142}" srcOrd="0" destOrd="4" presId="urn:microsoft.com/office/officeart/2005/8/layout/hList1"/>
    <dgm:cxn modelId="{A58E063A-1CA3-49F9-A70A-EB7DAA4B7C92}" srcId="{0AC022D7-66DB-49B3-9D37-6076C040A32C}" destId="{33117A06-B767-4C73-B3E9-8EA27684D258}" srcOrd="2" destOrd="0" parTransId="{496452DA-C983-46EA-9749-65285B2A3865}" sibTransId="{9676BB84-4775-4358-98DD-A5C19B830A12}"/>
    <dgm:cxn modelId="{CAEF903F-FA1A-4372-9C37-026452440341}" srcId="{0AC022D7-66DB-49B3-9D37-6076C040A32C}" destId="{0AC0E040-F6FD-4915-8A6D-282EDFF7677F}" srcOrd="6" destOrd="0" parTransId="{DC2F49FA-8466-4666-B705-1B75AD2116F0}" sibTransId="{A86B4805-0AD3-46D4-A7DF-240FCDDFE1E1}"/>
    <dgm:cxn modelId="{25D2B05B-637F-48C9-9F8E-2E45E983FBFC}" srcId="{0AC022D7-66DB-49B3-9D37-6076C040A32C}" destId="{1181744B-078A-4744-A77E-B9F3C88C148D}" srcOrd="7" destOrd="0" parTransId="{8C81D2A3-7601-4E36-910D-4D8E820242D7}" sibTransId="{C86406EE-5863-453B-8FE0-2E28A852E608}"/>
    <dgm:cxn modelId="{5B3C3766-CEB5-4A9C-9314-E163964A1F42}" type="presOf" srcId="{0AC022D7-66DB-49B3-9D37-6076C040A32C}" destId="{194B6587-B005-4BC2-BF7E-85EB7C407E24}" srcOrd="0" destOrd="0" presId="urn:microsoft.com/office/officeart/2005/8/layout/hList1"/>
    <dgm:cxn modelId="{BCAC9A66-5ED8-44DF-AFF4-14C9741DDE1E}" type="presOf" srcId="{33117A06-B767-4C73-B3E9-8EA27684D258}" destId="{81D414CF-07C1-451C-8A39-8AC89B0BB142}" srcOrd="0" destOrd="2" presId="urn:microsoft.com/office/officeart/2005/8/layout/hList1"/>
    <dgm:cxn modelId="{C0723A69-ACF8-49C9-9D07-25BDCF86B3CD}" type="presOf" srcId="{6FFDB09A-551A-40AD-91BD-5F4CB8C0F537}" destId="{81D414CF-07C1-451C-8A39-8AC89B0BB142}" srcOrd="0" destOrd="5" presId="urn:microsoft.com/office/officeart/2005/8/layout/hList1"/>
    <dgm:cxn modelId="{8C7C096E-D793-42E5-8037-737465187A5E}" type="presOf" srcId="{70905564-D92C-4796-AAA1-0AED1871F5E0}" destId="{81D414CF-07C1-451C-8A39-8AC89B0BB142}" srcOrd="0" destOrd="3" presId="urn:microsoft.com/office/officeart/2005/8/layout/hList1"/>
    <dgm:cxn modelId="{0725C655-84D9-498D-A183-D0E5A9E8F18D}" type="presOf" srcId="{1181744B-078A-4744-A77E-B9F3C88C148D}" destId="{81D414CF-07C1-451C-8A39-8AC89B0BB142}" srcOrd="0" destOrd="7" presId="urn:microsoft.com/office/officeart/2005/8/layout/hList1"/>
    <dgm:cxn modelId="{19240079-8F6B-4171-8960-43C947AC998C}" srcId="{0AC022D7-66DB-49B3-9D37-6076C040A32C}" destId="{47DC90A8-9BF9-4C87-99DB-264986390C5B}" srcOrd="4" destOrd="0" parTransId="{BAF1699F-1837-439D-803D-4B28DFB707F6}" sibTransId="{E9E2E97B-36A1-4B0B-8FFC-9868994E6C14}"/>
    <dgm:cxn modelId="{82471F7E-6CD4-4A92-ACBA-D7F32E629E64}" srcId="{314CFE49-51E5-4994-BFEB-8099BA677FD6}" destId="{336D419C-707D-4CD7-ABBA-08E5334C5F2D}" srcOrd="0" destOrd="0" parTransId="{EAB023E5-144C-40A7-9C17-08619DC177FB}" sibTransId="{FAF8A66D-E5D8-490A-979D-3F6AAE359C5F}"/>
    <dgm:cxn modelId="{421E1186-FBFD-4A15-B4B6-A6F8C0ECC24E}" srcId="{0AC022D7-66DB-49B3-9D37-6076C040A32C}" destId="{54FD5EC2-1281-4F35-B19D-5699F78D7205}" srcOrd="0" destOrd="0" parTransId="{3C561CE5-2684-4230-A59F-7E65C212A6A8}" sibTransId="{307CA0F1-5B2E-44D2-9D07-93E57DBA1B67}"/>
    <dgm:cxn modelId="{F1D2BC8F-60FE-4C17-809A-9C704B525AC0}" srcId="{314CFE49-51E5-4994-BFEB-8099BA677FD6}" destId="{4AE769A2-4948-4D13-A348-55FB1D535A08}" srcOrd="5" destOrd="0" parTransId="{684A3E4B-3526-4606-9A0D-2468E9C6CA76}" sibTransId="{87729B76-8716-443C-A1E3-E566FDB50B87}"/>
    <dgm:cxn modelId="{BA47BA95-B199-4CD0-901F-8A21156A4761}" srcId="{6E53693C-46C6-45B0-ABCA-FEB9342D1E73}" destId="{0AC022D7-66DB-49B3-9D37-6076C040A32C}" srcOrd="0" destOrd="0" parTransId="{29A66536-AF63-4286-A2F1-6C6308F7D5E5}" sibTransId="{3F523A40-BA81-4CB0-AFC8-A87A58CF8A52}"/>
    <dgm:cxn modelId="{B18D5096-0859-4A4A-9A64-7530E840EF33}" type="presOf" srcId="{314CFE49-51E5-4994-BFEB-8099BA677FD6}" destId="{6B3C40FB-87E0-4683-BA5E-E91E9B312709}" srcOrd="0" destOrd="0" presId="urn:microsoft.com/office/officeart/2005/8/layout/hList1"/>
    <dgm:cxn modelId="{4A0C3F99-38DF-42EC-ACC3-34ABB2EEEE55}" srcId="{6E53693C-46C6-45B0-ABCA-FEB9342D1E73}" destId="{314CFE49-51E5-4994-BFEB-8099BA677FD6}" srcOrd="1" destOrd="0" parTransId="{46C81658-2A0A-4148-B63A-5C91055823C8}" sibTransId="{74D0E699-479D-4469-9BA3-B7016FE23B49}"/>
    <dgm:cxn modelId="{25E8BA9C-7277-42DD-8D61-3C7AB302A90C}" srcId="{0AC022D7-66DB-49B3-9D37-6076C040A32C}" destId="{F6EB0C2E-1A43-4872-89CA-6A4C2CE9A8C5}" srcOrd="1" destOrd="0" parTransId="{1ECDBD6E-E510-4E11-8104-90545A74A338}" sibTransId="{DF819DD0-3FD0-424E-8ECF-C7BDDA4F43D0}"/>
    <dgm:cxn modelId="{4EBC04A3-58ED-46EA-8E81-4C6C7A9AAA42}" type="presOf" srcId="{E9DAEEAD-608A-497F-B167-9C0D12CE6476}" destId="{FB4A1DA2-AC87-4A0D-9E80-67CBD611A217}" srcOrd="0" destOrd="3" presId="urn:microsoft.com/office/officeart/2005/8/layout/hList1"/>
    <dgm:cxn modelId="{D92C04AC-E570-47B1-8921-68BF6C26EF6C}" type="presOf" srcId="{54FD5EC2-1281-4F35-B19D-5699F78D7205}" destId="{81D414CF-07C1-451C-8A39-8AC89B0BB142}" srcOrd="0" destOrd="0" presId="urn:microsoft.com/office/officeart/2005/8/layout/hList1"/>
    <dgm:cxn modelId="{393E3FAD-FD74-4FCC-8D1A-980554ED34FB}" type="presOf" srcId="{0AC0E040-F6FD-4915-8A6D-282EDFF7677F}" destId="{81D414CF-07C1-451C-8A39-8AC89B0BB142}" srcOrd="0" destOrd="6" presId="urn:microsoft.com/office/officeart/2005/8/layout/hList1"/>
    <dgm:cxn modelId="{ABD2DBAF-50EF-4EBF-AA4B-163F6B5CA58A}" srcId="{0AC022D7-66DB-49B3-9D37-6076C040A32C}" destId="{70905564-D92C-4796-AAA1-0AED1871F5E0}" srcOrd="3" destOrd="0" parTransId="{56A83584-1172-4DE4-8C53-653282887ED1}" sibTransId="{A0928992-968C-4846-A4A0-5FCACD516A7C}"/>
    <dgm:cxn modelId="{01AA85B9-9EF1-402C-93B8-39081327A1A2}" type="presOf" srcId="{291B6E34-5DD1-4AD8-9366-E069D102C9AA}" destId="{FB4A1DA2-AC87-4A0D-9E80-67CBD611A217}" srcOrd="0" destOrd="4" presId="urn:microsoft.com/office/officeart/2005/8/layout/hList1"/>
    <dgm:cxn modelId="{352225D3-9567-42B4-9A52-A9D7FA5740AB}" srcId="{314CFE49-51E5-4994-BFEB-8099BA677FD6}" destId="{291B6E34-5DD1-4AD8-9366-E069D102C9AA}" srcOrd="4" destOrd="0" parTransId="{C8C338D5-8263-4A8E-802C-9427847D2E11}" sibTransId="{F3A6490A-4A17-4CC5-A4B2-84604B96810E}"/>
    <dgm:cxn modelId="{5025B1DD-4CAA-42F8-A0BB-22A6D9BBC060}" srcId="{314CFE49-51E5-4994-BFEB-8099BA677FD6}" destId="{B28D7E89-0A96-4621-9EFE-518E1A4A6280}" srcOrd="6" destOrd="0" parTransId="{88A13FDE-C4D1-4B4C-A54F-533686EC487B}" sibTransId="{27097208-8AEA-409F-8F84-C70F385A447B}"/>
    <dgm:cxn modelId="{C81502E6-B486-44E6-860A-55A57A89F658}" type="presOf" srcId="{B28D7E89-0A96-4621-9EFE-518E1A4A6280}" destId="{FB4A1DA2-AC87-4A0D-9E80-67CBD611A217}" srcOrd="0" destOrd="6" presId="urn:microsoft.com/office/officeart/2005/8/layout/hList1"/>
    <dgm:cxn modelId="{264A64F7-354C-49A8-88A9-91D6A3FC4B72}" type="presOf" srcId="{973BC129-5370-4D54-88AF-EF1A06BE7078}" destId="{FB4A1DA2-AC87-4A0D-9E80-67CBD611A217}" srcOrd="0" destOrd="1" presId="urn:microsoft.com/office/officeart/2005/8/layout/hList1"/>
    <dgm:cxn modelId="{A63D6AFC-F5FB-470D-B99D-9338A5E2D8EF}" srcId="{314CFE49-51E5-4994-BFEB-8099BA677FD6}" destId="{93AF3509-643A-4003-8C41-417ADD655F9F}" srcOrd="2" destOrd="0" parTransId="{3266439A-A7E7-462C-87C4-08E01AD827FA}" sibTransId="{FC173DC4-E716-45D9-84BC-1E8A43131983}"/>
    <dgm:cxn modelId="{F00D0FFE-A4B9-4ABF-B308-F9BB11501124}" type="presOf" srcId="{4AE769A2-4948-4D13-A348-55FB1D535A08}" destId="{FB4A1DA2-AC87-4A0D-9E80-67CBD611A217}" srcOrd="0" destOrd="5" presId="urn:microsoft.com/office/officeart/2005/8/layout/hList1"/>
    <dgm:cxn modelId="{C7644CE5-E026-48D9-8712-3DDDB5CB6EC6}" type="presParOf" srcId="{B8B558D8-DDFD-4091-A05A-5929CB4A039E}" destId="{AC07681F-9B49-4995-AE5C-EB1EC9C9A9C2}" srcOrd="0" destOrd="0" presId="urn:microsoft.com/office/officeart/2005/8/layout/hList1"/>
    <dgm:cxn modelId="{C657CFA6-1FF1-40EB-83A4-E64167820304}" type="presParOf" srcId="{AC07681F-9B49-4995-AE5C-EB1EC9C9A9C2}" destId="{194B6587-B005-4BC2-BF7E-85EB7C407E24}" srcOrd="0" destOrd="0" presId="urn:microsoft.com/office/officeart/2005/8/layout/hList1"/>
    <dgm:cxn modelId="{D08A55C6-2F2F-4023-B3AC-DFE6AAE4D0BB}" type="presParOf" srcId="{AC07681F-9B49-4995-AE5C-EB1EC9C9A9C2}" destId="{81D414CF-07C1-451C-8A39-8AC89B0BB142}" srcOrd="1" destOrd="0" presId="urn:microsoft.com/office/officeart/2005/8/layout/hList1"/>
    <dgm:cxn modelId="{0F7F04A8-D87D-417C-8BF9-13A16170E591}" type="presParOf" srcId="{B8B558D8-DDFD-4091-A05A-5929CB4A039E}" destId="{F548A90E-927D-4FFD-ADBC-4B24DE21E24E}" srcOrd="1" destOrd="0" presId="urn:microsoft.com/office/officeart/2005/8/layout/hList1"/>
    <dgm:cxn modelId="{FAEF5788-D3FC-4D58-A867-5F63ED51B75F}" type="presParOf" srcId="{B8B558D8-DDFD-4091-A05A-5929CB4A039E}" destId="{BA404D33-239A-4101-A6AE-24F39764E0B4}" srcOrd="2" destOrd="0" presId="urn:microsoft.com/office/officeart/2005/8/layout/hList1"/>
    <dgm:cxn modelId="{0CED91F5-6021-4797-9E4C-81D85B25249F}" type="presParOf" srcId="{BA404D33-239A-4101-A6AE-24F39764E0B4}" destId="{6B3C40FB-87E0-4683-BA5E-E91E9B312709}" srcOrd="0" destOrd="0" presId="urn:microsoft.com/office/officeart/2005/8/layout/hList1"/>
    <dgm:cxn modelId="{520AB5DD-8774-4928-9E27-FDEBB4F8D4C6}" type="presParOf" srcId="{BA404D33-239A-4101-A6AE-24F39764E0B4}" destId="{FB4A1DA2-AC87-4A0D-9E80-67CBD611A2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6587-B005-4BC2-BF7E-85EB7C407E24}">
      <dsp:nvSpPr>
        <dsp:cNvPr id="0" name=""/>
        <dsp:cNvSpPr/>
      </dsp:nvSpPr>
      <dsp:spPr>
        <a:xfrm>
          <a:off x="152" y="1011759"/>
          <a:ext cx="14593113" cy="29872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0" b="1" kern="1200" dirty="0"/>
            <a:t>SQL – [Structured Query Language]</a:t>
          </a:r>
          <a:endParaRPr lang="en-IN" sz="8000" kern="1200" dirty="0"/>
        </a:p>
      </dsp:txBody>
      <dsp:txXfrm>
        <a:off x="152" y="1011759"/>
        <a:ext cx="14593113" cy="2987225"/>
      </dsp:txXfrm>
    </dsp:sp>
    <dsp:sp modelId="{81D414CF-07C1-451C-8A39-8AC89B0BB142}">
      <dsp:nvSpPr>
        <dsp:cNvPr id="0" name=""/>
        <dsp:cNvSpPr/>
      </dsp:nvSpPr>
      <dsp:spPr>
        <a:xfrm>
          <a:off x="6" y="3998985"/>
          <a:ext cx="14593113" cy="114192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568960" bIns="640080" numCol="1" spcCol="1270" anchor="t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SQL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Oracle Database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PostgreSQL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IBM Db2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Microsoft SQL Server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MySQL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SQLite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MariaDB</a:t>
          </a:r>
          <a:endParaRPr lang="en-IN" sz="8000" kern="1200" dirty="0"/>
        </a:p>
      </dsp:txBody>
      <dsp:txXfrm>
        <a:off x="6" y="3998985"/>
        <a:ext cx="14593113" cy="11419200"/>
      </dsp:txXfrm>
    </dsp:sp>
    <dsp:sp modelId="{6B3C40FB-87E0-4683-BA5E-E91E9B312709}">
      <dsp:nvSpPr>
        <dsp:cNvPr id="0" name=""/>
        <dsp:cNvSpPr/>
      </dsp:nvSpPr>
      <dsp:spPr>
        <a:xfrm>
          <a:off x="16636301" y="1011759"/>
          <a:ext cx="14593113" cy="29872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0" b="1" kern="1200"/>
            <a:t>NO-SQL – [ Not Only SQL]</a:t>
          </a:r>
          <a:endParaRPr lang="en-IN" sz="8000" kern="1200"/>
        </a:p>
      </dsp:txBody>
      <dsp:txXfrm>
        <a:off x="16636301" y="1011759"/>
        <a:ext cx="14593113" cy="2987225"/>
      </dsp:txXfrm>
    </dsp:sp>
    <dsp:sp modelId="{FB4A1DA2-AC87-4A0D-9E80-67CBD611A217}">
      <dsp:nvSpPr>
        <dsp:cNvPr id="0" name=""/>
        <dsp:cNvSpPr/>
      </dsp:nvSpPr>
      <dsp:spPr>
        <a:xfrm>
          <a:off x="16636156" y="3998985"/>
          <a:ext cx="14593113" cy="114192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568960" bIns="640080" numCol="1" spcCol="1270" anchor="t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CouchDB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MongoDB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Neo4j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Cassandra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Redis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Elasticsearch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Amazon DynamoDB</a:t>
          </a:r>
          <a:endParaRPr lang="en-IN" sz="8000" kern="1200" dirty="0"/>
        </a:p>
      </dsp:txBody>
      <dsp:txXfrm>
        <a:off x="16636156" y="3998985"/>
        <a:ext cx="14593113" cy="114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547" y="3593900"/>
            <a:ext cx="27999531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7578" y="11534026"/>
            <a:ext cx="24705469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21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19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73137" y="1169161"/>
            <a:ext cx="7102822" cy="186099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4670" y="1169161"/>
            <a:ext cx="20896709" cy="186099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45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48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513" y="5474728"/>
            <a:ext cx="28411289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7513" y="14695848"/>
            <a:ext cx="28411289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/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75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75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96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4668" y="5845804"/>
            <a:ext cx="13999766" cy="13933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76191" y="5845804"/>
            <a:ext cx="13999766" cy="13933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4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169166"/>
            <a:ext cx="28411289" cy="4244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8962" y="5383224"/>
            <a:ext cx="13935426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962" y="8021459"/>
            <a:ext cx="13935426" cy="11798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76193" y="5383224"/>
            <a:ext cx="14004056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76193" y="8021459"/>
            <a:ext cx="14004056" cy="11798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37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91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463992"/>
            <a:ext cx="10624209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056" y="3161822"/>
            <a:ext cx="16676191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958" y="6587966"/>
            <a:ext cx="10624209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82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463992"/>
            <a:ext cx="10624209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04056" y="3161822"/>
            <a:ext cx="16676191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958" y="6587966"/>
            <a:ext cx="10624209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7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4668" y="1169166"/>
            <a:ext cx="28411289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4668" y="5845804"/>
            <a:ext cx="28411289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4668" y="20353568"/>
            <a:ext cx="741164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79BB-BD30-423A-AC6A-CF98C97BEE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1582" y="20353568"/>
            <a:ext cx="1111746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4316" y="20353568"/>
            <a:ext cx="741164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A2ADE23-A0E8-4191-90E1-794B8B3E8908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5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76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A708CE-1C14-4DA9-A667-0C4057EDBC61}"/>
              </a:ext>
            </a:extLst>
          </p:cNvPr>
          <p:cNvSpPr txBox="1"/>
          <p:nvPr/>
        </p:nvSpPr>
        <p:spPr>
          <a:xfrm flipH="1">
            <a:off x="8246409" y="8379232"/>
            <a:ext cx="1619698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MATH-608</a:t>
            </a:r>
          </a:p>
          <a:p>
            <a:pPr algn="ctr"/>
            <a:r>
              <a:rPr lang="en-IN" sz="16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534400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89F2B-5E96-4854-8397-D91DB93A5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6635" y="7353246"/>
            <a:ext cx="14493788" cy="13704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E4B759-7701-4324-8455-25B517AF0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85" y="7381293"/>
            <a:ext cx="17216215" cy="136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8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410D37-2FF8-4E2C-A41E-44EDA322D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5" y="7381293"/>
            <a:ext cx="11901582" cy="14009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CBFC3-7CC6-41A4-A7AD-0D23B0285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372" y="7381293"/>
            <a:ext cx="19183388" cy="140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619963" y="10979944"/>
            <a:ext cx="31700697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IN" sz="199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6707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A2ADE23-A0E8-4191-90E1-794B8B3E8908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5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76" y="564776"/>
            <a:ext cx="4608608" cy="427387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309730E-0439-45AD-AE3E-258E72EB7A18}"/>
              </a:ext>
            </a:extLst>
          </p:cNvPr>
          <p:cNvGraphicFramePr/>
          <p:nvPr/>
        </p:nvGraphicFramePr>
        <p:xfrm>
          <a:off x="918616" y="5529942"/>
          <a:ext cx="31229568" cy="1642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299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F02FEF-521D-4CB9-8EEA-EAA1A5919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45161"/>
              </p:ext>
            </p:extLst>
          </p:nvPr>
        </p:nvGraphicFramePr>
        <p:xfrm>
          <a:off x="753035" y="6185647"/>
          <a:ext cx="31502723" cy="14469035"/>
        </p:xfrm>
        <a:graphic>
          <a:graphicData uri="http://schemas.openxmlformats.org/drawingml/2006/table">
            <a:tbl>
              <a:tblPr/>
              <a:tblGrid>
                <a:gridCol w="10333067">
                  <a:extLst>
                    <a:ext uri="{9D8B030D-6E8A-4147-A177-3AD203B41FA5}">
                      <a16:colId xmlns:a16="http://schemas.microsoft.com/office/drawing/2014/main" val="878755800"/>
                    </a:ext>
                  </a:extLst>
                </a:gridCol>
                <a:gridCol w="10584828">
                  <a:extLst>
                    <a:ext uri="{9D8B030D-6E8A-4147-A177-3AD203B41FA5}">
                      <a16:colId xmlns:a16="http://schemas.microsoft.com/office/drawing/2014/main" val="4023846519"/>
                    </a:ext>
                  </a:extLst>
                </a:gridCol>
                <a:gridCol w="10584828">
                  <a:extLst>
                    <a:ext uri="{9D8B030D-6E8A-4147-A177-3AD203B41FA5}">
                      <a16:colId xmlns:a16="http://schemas.microsoft.com/office/drawing/2014/main" val="3589002698"/>
                    </a:ext>
                  </a:extLst>
                </a:gridCol>
              </a:tblGrid>
              <a:tr h="1718931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97096"/>
                  </a:ext>
                </a:extLst>
              </a:tr>
              <a:tr h="2614134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Model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Relational (tables)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Various (document, key-value, wide-column,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0772631"/>
                  </a:ext>
                </a:extLst>
              </a:tr>
              <a:tr h="2516276">
                <a:tc>
                  <a:txBody>
                    <a:bodyPr/>
                    <a:lstStyle/>
                    <a:p>
                      <a:pPr algn="ctr"/>
                      <a:r>
                        <a:rPr lang="en-IN" sz="54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Schema</a:t>
                      </a:r>
                      <a:endParaRPr lang="en-IN" sz="5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Fixed schema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Schema-less or dynamic schema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6678873"/>
                  </a:ext>
                </a:extLst>
              </a:tr>
              <a:tr h="2391426">
                <a:tc>
                  <a:txBody>
                    <a:bodyPr/>
                    <a:lstStyle/>
                    <a:p>
                      <a:pPr algn="ctr"/>
                      <a:r>
                        <a:rPr lang="en-IN" sz="54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Scalability</a:t>
                      </a:r>
                      <a:endParaRPr lang="en-IN" sz="5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Vertical 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Horizontal 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1115950"/>
                  </a:ext>
                </a:extLst>
              </a:tr>
              <a:tr h="2614134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 Language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Standardized (SQL)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Varies by database (e.g., MQL, CQL, </a:t>
                      </a:r>
                      <a:r>
                        <a:rPr lang="en-US" sz="5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etc</a:t>
                      </a:r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9850706"/>
                  </a:ext>
                </a:extLst>
              </a:tr>
              <a:tr h="2614134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be slower for large volumes of unstructured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Optimized for fast read/write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4252900"/>
                  </a:ext>
                </a:extLst>
              </a:tr>
            </a:tbl>
          </a:graphicData>
        </a:graphic>
      </p:graphicFrame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9AB0873-8F43-4213-8125-CD1DD7B445E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101149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773379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3D0287-8B64-4FCF-985F-BF988665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4" y="7569551"/>
            <a:ext cx="14356410" cy="12869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D2C5D4-3D0D-4D0A-9FDF-829A7465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9975" y="7569550"/>
            <a:ext cx="16904336" cy="12869977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F3AA5D8-5106-408E-8436-850E667D897B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094329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6123001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16782-0204-4CB8-ABA5-FCBF565DD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88" y="7906871"/>
            <a:ext cx="14519911" cy="1245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23173-CC99-40BB-9A9A-680D1A16C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4624" y="7906870"/>
            <a:ext cx="15901113" cy="12451975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A17CDCA-48ED-4D07-AEE0-8765232C93D6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864367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880955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BE7BE6-682C-489C-9711-1D932993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3" y="7569551"/>
            <a:ext cx="17410208" cy="13380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62648-B7EF-4984-94BB-B15D5355C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5577" y="7569550"/>
            <a:ext cx="13860184" cy="13380967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66A1208-CFB6-43D5-B88E-9169F632239E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910637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638907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D98AB-C866-4F75-8A71-35C798B25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4" y="7381292"/>
            <a:ext cx="12009159" cy="1401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50E7A-7A78-4034-BCD0-779F679A2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704" y="7381291"/>
            <a:ext cx="18768055" cy="140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9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0E9CE-952B-4828-94A8-6A71B288D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592" y="7661254"/>
            <a:ext cx="24353560" cy="800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AF551-B8CB-4D69-81B0-6C2645506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592" y="15943357"/>
            <a:ext cx="24353560" cy="61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92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B2A87-BCB6-4285-A83F-5324955B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7" y="7381292"/>
            <a:ext cx="15005193" cy="1401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B2D923-7224-4B61-8FD1-8AC70B86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3110" y="7381292"/>
            <a:ext cx="15480890" cy="140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400"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340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Nunito Black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 RANE</dc:creator>
  <cp:lastModifiedBy>PUSHPAK RANE</cp:lastModifiedBy>
  <cp:revision>64</cp:revision>
  <dcterms:created xsi:type="dcterms:W3CDTF">2024-12-08T19:42:52Z</dcterms:created>
  <dcterms:modified xsi:type="dcterms:W3CDTF">2024-12-09T17:38:05Z</dcterms:modified>
</cp:coreProperties>
</file>