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C1A48-CE78-43D6-8426-9CC5B1819C4D}" v="265" dt="2021-11-24T16:25:26.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3" d="100"/>
          <a:sy n="13" d="100"/>
        </p:scale>
        <p:origin x="1476" y="108"/>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al Das" userId="d675891ea6aef183" providerId="Windows Live" clId="Web-{408C1A48-CE78-43D6-8426-9CC5B1819C4D}"/>
    <pc:docChg chg="modSld">
      <pc:chgData name="Pushpal Das" userId="d675891ea6aef183" providerId="Windows Live" clId="Web-{408C1A48-CE78-43D6-8426-9CC5B1819C4D}" dt="2021-11-24T16:25:23.464" v="153" actId="20577"/>
      <pc:docMkLst>
        <pc:docMk/>
      </pc:docMkLst>
      <pc:sldChg chg="addSp delSp modSp">
        <pc:chgData name="Pushpal Das" userId="d675891ea6aef183" providerId="Windows Live" clId="Web-{408C1A48-CE78-43D6-8426-9CC5B1819C4D}" dt="2021-11-24T16:25:23.464" v="153" actId="20577"/>
        <pc:sldMkLst>
          <pc:docMk/>
          <pc:sldMk cId="2911336263" sldId="257"/>
        </pc:sldMkLst>
        <pc:spChg chg="mod">
          <ac:chgData name="Pushpal Das" userId="d675891ea6aef183" providerId="Windows Live" clId="Web-{408C1A48-CE78-43D6-8426-9CC5B1819C4D}" dt="2021-11-24T16:25:23.464" v="153" actId="20577"/>
          <ac:spMkLst>
            <pc:docMk/>
            <pc:sldMk cId="2911336263" sldId="257"/>
            <ac:spMk id="16" creationId="{84A9A393-DC67-48C3-B847-864AD1363E6A}"/>
          </ac:spMkLst>
        </pc:spChg>
        <pc:spChg chg="mod">
          <ac:chgData name="Pushpal Das" userId="d675891ea6aef183" providerId="Windows Live" clId="Web-{408C1A48-CE78-43D6-8426-9CC5B1819C4D}" dt="2021-11-24T15:31:08.039" v="113" actId="1076"/>
          <ac:spMkLst>
            <pc:docMk/>
            <pc:sldMk cId="2911336263" sldId="257"/>
            <ac:spMk id="23" creationId="{FD596DFA-7BFE-45B8-B94D-8E2DA29D29B8}"/>
          </ac:spMkLst>
        </pc:spChg>
        <pc:spChg chg="mod">
          <ac:chgData name="Pushpal Das" userId="d675891ea6aef183" providerId="Windows Live" clId="Web-{408C1A48-CE78-43D6-8426-9CC5B1819C4D}" dt="2021-11-24T15:32:54.057" v="146" actId="20577"/>
          <ac:spMkLst>
            <pc:docMk/>
            <pc:sldMk cId="2911336263" sldId="257"/>
            <ac:spMk id="28" creationId="{7FDD75BC-8CDB-49A8-9607-021E4A18BB82}"/>
          </ac:spMkLst>
        </pc:spChg>
        <pc:spChg chg="mod">
          <ac:chgData name="Pushpal Das" userId="d675891ea6aef183" providerId="Windows Live" clId="Web-{408C1A48-CE78-43D6-8426-9CC5B1819C4D}" dt="2021-11-24T15:20:43.496" v="6" actId="1076"/>
          <ac:spMkLst>
            <pc:docMk/>
            <pc:sldMk cId="2911336263" sldId="257"/>
            <ac:spMk id="34" creationId="{62C56365-FDDC-F345-AF2F-6AA5E62ADF41}"/>
          </ac:spMkLst>
        </pc:spChg>
        <pc:spChg chg="mod">
          <ac:chgData name="Pushpal Das" userId="d675891ea6aef183" providerId="Windows Live" clId="Web-{408C1A48-CE78-43D6-8426-9CC5B1819C4D}" dt="2021-11-24T15:30:40.382" v="109" actId="1076"/>
          <ac:spMkLst>
            <pc:docMk/>
            <pc:sldMk cId="2911336263" sldId="257"/>
            <ac:spMk id="43" creationId="{D0D1598E-E45A-F34A-95B3-D53D3C61DBEB}"/>
          </ac:spMkLst>
        </pc:spChg>
        <pc:grpChg chg="mod">
          <ac:chgData name="Pushpal Das" userId="d675891ea6aef183" providerId="Windows Live" clId="Web-{408C1A48-CE78-43D6-8426-9CC5B1819C4D}" dt="2021-11-24T15:22:19.122" v="16" actId="14100"/>
          <ac:grpSpMkLst>
            <pc:docMk/>
            <pc:sldMk cId="2911336263" sldId="257"/>
            <ac:grpSpMk id="55" creationId="{BD0921E1-5F4D-B14C-8F23-C09073202DEF}"/>
          </ac:grpSpMkLst>
        </pc:grpChg>
        <pc:picChg chg="add mod">
          <ac:chgData name="Pushpal Das" userId="d675891ea6aef183" providerId="Windows Live" clId="Web-{408C1A48-CE78-43D6-8426-9CC5B1819C4D}" dt="2021-11-24T15:22:05.950" v="14" actId="1076"/>
          <ac:picMkLst>
            <pc:docMk/>
            <pc:sldMk cId="2911336263" sldId="257"/>
            <ac:picMk id="2" creationId="{02F23A6F-8CBF-4FE7-89F8-EF01AA065355}"/>
          </ac:picMkLst>
        </pc:picChg>
        <pc:picChg chg="mod">
          <ac:chgData name="Pushpal Das" userId="d675891ea6aef183" providerId="Windows Live" clId="Web-{408C1A48-CE78-43D6-8426-9CC5B1819C4D}" dt="2021-11-24T16:19:17.394" v="150" actId="14100"/>
          <ac:picMkLst>
            <pc:docMk/>
            <pc:sldMk cId="2911336263" sldId="257"/>
            <ac:picMk id="3" creationId="{C9347392-FBA3-483E-8D4A-6464B928E362}"/>
          </ac:picMkLst>
        </pc:picChg>
        <pc:picChg chg="add mod modCrop">
          <ac:chgData name="Pushpal Das" userId="d675891ea6aef183" providerId="Windows Live" clId="Web-{408C1A48-CE78-43D6-8426-9CC5B1819C4D}" dt="2021-11-24T15:32:55.697" v="147" actId="1076"/>
          <ac:picMkLst>
            <pc:docMk/>
            <pc:sldMk cId="2911336263" sldId="257"/>
            <ac:picMk id="4" creationId="{6E4DF545-5DFE-4611-9923-6A9DE2131011}"/>
          </ac:picMkLst>
        </pc:picChg>
        <pc:picChg chg="mod">
          <ac:chgData name="Pushpal Das" userId="d675891ea6aef183" providerId="Windows Live" clId="Web-{408C1A48-CE78-43D6-8426-9CC5B1819C4D}" dt="2021-11-24T15:30:47.710" v="111" actId="1076"/>
          <ac:picMkLst>
            <pc:docMk/>
            <pc:sldMk cId="2911336263" sldId="257"/>
            <ac:picMk id="9" creationId="{4403053C-89D0-4878-8482-6079DECE7710}"/>
          </ac:picMkLst>
        </pc:picChg>
        <pc:picChg chg="mod">
          <ac:chgData name="Pushpal Das" userId="d675891ea6aef183" providerId="Windows Live" clId="Web-{408C1A48-CE78-43D6-8426-9CC5B1819C4D}" dt="2021-11-24T15:33:08.041" v="149" actId="1076"/>
          <ac:picMkLst>
            <pc:docMk/>
            <pc:sldMk cId="2911336263" sldId="257"/>
            <ac:picMk id="30" creationId="{6A0AB7A5-3394-4A24-B6A8-859403D8D27E}"/>
          </ac:picMkLst>
        </pc:picChg>
        <pc:picChg chg="mod">
          <ac:chgData name="Pushpal Das" userId="d675891ea6aef183" providerId="Windows Live" clId="Web-{408C1A48-CE78-43D6-8426-9CC5B1819C4D}" dt="2021-11-24T15:31:07.961" v="112" actId="1076"/>
          <ac:picMkLst>
            <pc:docMk/>
            <pc:sldMk cId="2911336263" sldId="257"/>
            <ac:picMk id="32" creationId="{6712BE27-3CA7-4144-A468-DB8CE5E5BBA4}"/>
          </ac:picMkLst>
        </pc:picChg>
        <pc:picChg chg="mod">
          <ac:chgData name="Pushpal Das" userId="d675891ea6aef183" providerId="Windows Live" clId="Web-{408C1A48-CE78-43D6-8426-9CC5B1819C4D}" dt="2021-11-24T15:22:25.966" v="17" actId="1076"/>
          <ac:picMkLst>
            <pc:docMk/>
            <pc:sldMk cId="2911336263" sldId="257"/>
            <ac:picMk id="36" creationId="{97BAE7A5-AF81-44DD-ACB8-5F950DF2BD5D}"/>
          </ac:picMkLst>
        </pc:picChg>
        <pc:picChg chg="del mod">
          <ac:chgData name="Pushpal Das" userId="d675891ea6aef183" providerId="Windows Live" clId="Web-{408C1A48-CE78-43D6-8426-9CC5B1819C4D}" dt="2021-11-24T15:21:47.138" v="9"/>
          <ac:picMkLst>
            <pc:docMk/>
            <pc:sldMk cId="2911336263" sldId="257"/>
            <ac:picMk id="38" creationId="{284241AB-45C5-41B1-A798-B149D35F592F}"/>
          </ac:picMkLst>
        </pc:picChg>
        <pc:picChg chg="mod">
          <ac:chgData name="Pushpal Das" userId="d675891ea6aef183" providerId="Windows Live" clId="Web-{408C1A48-CE78-43D6-8426-9CC5B1819C4D}" dt="2021-11-24T15:22:10.482" v="15" actId="1076"/>
          <ac:picMkLst>
            <pc:docMk/>
            <pc:sldMk cId="2911336263" sldId="257"/>
            <ac:picMk id="1026" creationId="{F134F56D-3081-4C62-9BD1-FD91BC7A2CB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425569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83869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9299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158629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7F327-BD26-42F3-B59F-DC4082D0A77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282113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7F327-BD26-42F3-B59F-DC4082D0A774}"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305649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7F327-BD26-42F3-B59F-DC4082D0A774}"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72975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7F327-BD26-42F3-B59F-DC4082D0A774}"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53576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7F327-BD26-42F3-B59F-DC4082D0A774}"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245049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4C7F327-BD26-42F3-B59F-DC4082D0A774}"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320117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4C7F327-BD26-42F3-B59F-DC4082D0A774}"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320352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4C7F327-BD26-42F3-B59F-DC4082D0A774}" type="datetimeFigureOut">
              <a:rPr lang="en-IN" smtClean="0"/>
              <a:t>24-11-2021</a:t>
            </a:fld>
            <a:endParaRPr lang="en-IN"/>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BF72515-25D8-4088-A459-1BC6E1A79E97}" type="slidenum">
              <a:rPr lang="en-IN" smtClean="0"/>
              <a:t>‹#›</a:t>
            </a:fld>
            <a:endParaRPr lang="en-IN"/>
          </a:p>
        </p:txBody>
      </p:sp>
    </p:spTree>
    <p:extLst>
      <p:ext uri="{BB962C8B-B14F-4D97-AF65-F5344CB8AC3E}">
        <p14:creationId xmlns:p14="http://schemas.microsoft.com/office/powerpoint/2010/main" val="17281886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png"/><Relationship Id="rId18" Type="http://schemas.openxmlformats.org/officeDocument/2006/relationships/image" Target="../media/image10.png"/><Relationship Id="rId3" Type="http://schemas.openxmlformats.org/officeDocument/2006/relationships/hyperlink" Target="https://www.rediff.com/news/interview/will-cell-phone-radiation-kill-off-birds-like-shown-in-20/20181220.htm" TargetMode="External"/><Relationship Id="rId7" Type="http://schemas.openxmlformats.org/officeDocument/2006/relationships/image" Target="../media/image2.png"/><Relationship Id="rId12" Type="http://schemas.microsoft.com/office/2007/relationships/hdphoto" Target="../media/hdphoto3.wdp"/><Relationship Id="rId17" Type="http://schemas.openxmlformats.org/officeDocument/2006/relationships/image" Target="../media/image9.png"/><Relationship Id="rId2" Type="http://schemas.openxmlformats.org/officeDocument/2006/relationships/hyperlink" Target="https://www.electricalindia.in/losses-in-distribution-transmission-lines/" TargetMode="External"/><Relationship Id="rId16" Type="http://schemas.openxmlformats.org/officeDocument/2006/relationships/image" Target="../media/image8.jp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5.png"/><Relationship Id="rId5" Type="http://schemas.openxmlformats.org/officeDocument/2006/relationships/image" Target="../media/image1.png"/><Relationship Id="rId15" Type="http://schemas.microsoft.com/office/2007/relationships/hdphoto" Target="../media/hdphoto4.wdp"/><Relationship Id="rId10" Type="http://schemas.microsoft.com/office/2007/relationships/hdphoto" Target="../media/hdphoto2.wdp"/><Relationship Id="rId4" Type="http://schemas.openxmlformats.org/officeDocument/2006/relationships/hyperlink" Target="https://medcraveonline.com/IJAWB/the-electromagnetic-radiations-and-its-impacts-on-bird-diversity-in-india.html" TargetMode="External"/><Relationship Id="rId9" Type="http://schemas.openxmlformats.org/officeDocument/2006/relationships/image" Target="../media/image4.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4A9A393-DC67-48C3-B847-864AD1363E6A}"/>
              </a:ext>
            </a:extLst>
          </p:cNvPr>
          <p:cNvSpPr txBox="1"/>
          <p:nvPr/>
        </p:nvSpPr>
        <p:spPr>
          <a:xfrm>
            <a:off x="4017501" y="7143242"/>
            <a:ext cx="13072512" cy="2123658"/>
          </a:xfrm>
          <a:prstGeom prst="rect">
            <a:avLst/>
          </a:prstGeom>
          <a:noFill/>
        </p:spPr>
        <p:txBody>
          <a:bodyPr wrap="square" lIns="91440" tIns="45720" rIns="91440" bIns="45720" rtlCol="0" anchor="t">
            <a:spAutoFit/>
          </a:bodyPr>
          <a:lstStyle/>
          <a:p>
            <a:pPr algn="ctr"/>
            <a:r>
              <a:rPr lang="en-IN" sz="6400" dirty="0"/>
              <a:t>Social ,economic and environmental </a:t>
            </a:r>
            <a:r>
              <a:rPr lang="en-IN" sz="6400"/>
              <a:t>managed sustainable city</a:t>
            </a:r>
          </a:p>
        </p:txBody>
      </p:sp>
      <p:sp>
        <p:nvSpPr>
          <p:cNvPr id="23" name="TextBox 22">
            <a:extLst>
              <a:ext uri="{FF2B5EF4-FFF2-40B4-BE49-F238E27FC236}">
                <a16:creationId xmlns:a16="http://schemas.microsoft.com/office/drawing/2014/main" id="{FD596DFA-7BFE-45B8-B94D-8E2DA29D29B8}"/>
              </a:ext>
            </a:extLst>
          </p:cNvPr>
          <p:cNvSpPr txBox="1"/>
          <p:nvPr/>
        </p:nvSpPr>
        <p:spPr>
          <a:xfrm>
            <a:off x="5562465" y="22529858"/>
            <a:ext cx="10006482" cy="923330"/>
          </a:xfrm>
          <a:prstGeom prst="rect">
            <a:avLst/>
          </a:prstGeom>
          <a:noFill/>
        </p:spPr>
        <p:txBody>
          <a:bodyPr wrap="square" rtlCol="0">
            <a:spAutoFit/>
          </a:bodyPr>
          <a:lstStyle/>
          <a:p>
            <a:pPr algn="ctr"/>
            <a:r>
              <a:rPr lang="en-IN" sz="5400" dirty="0"/>
              <a:t>Sustainable energy</a:t>
            </a:r>
          </a:p>
        </p:txBody>
      </p:sp>
      <p:sp>
        <p:nvSpPr>
          <p:cNvPr id="8" name="TextBox 7">
            <a:extLst>
              <a:ext uri="{FF2B5EF4-FFF2-40B4-BE49-F238E27FC236}">
                <a16:creationId xmlns:a16="http://schemas.microsoft.com/office/drawing/2014/main" id="{1862D38D-7FFD-4CE5-B14A-768E62393369}"/>
              </a:ext>
            </a:extLst>
          </p:cNvPr>
          <p:cNvSpPr txBox="1"/>
          <p:nvPr/>
        </p:nvSpPr>
        <p:spPr>
          <a:xfrm>
            <a:off x="23151708" y="23263370"/>
            <a:ext cx="20190892" cy="6706195"/>
          </a:xfrm>
          <a:prstGeom prst="rect">
            <a:avLst/>
          </a:prstGeom>
          <a:noFill/>
        </p:spPr>
        <p:txBody>
          <a:bodyPr wrap="square" rtlCol="0">
            <a:spAutoFit/>
          </a:bodyPr>
          <a:lstStyle/>
          <a:p>
            <a:r>
              <a:rPr lang="en-IN" sz="5400" b="1" dirty="0"/>
              <a:t>References</a:t>
            </a:r>
          </a:p>
          <a:p>
            <a:pPr marL="514350" lvl="0" indent="-514350">
              <a:lnSpc>
                <a:spcPct val="107000"/>
              </a:lnSpc>
              <a:buFont typeface="+mj-lt"/>
              <a:buAutoNum type="arabicPeriod"/>
            </a:pPr>
            <a:r>
              <a:rPr lang="en-GB" sz="5400" dirty="0">
                <a:effectLst/>
                <a:ea typeface="MS Mincho" panose="02020609040205080304" pitchFamily="49" charset="-128"/>
                <a:cs typeface="Latha" panose="020B0604020202020204" pitchFamily="34" charset="0"/>
                <a:hlinkClick r:id="rId2">
                  <a:extLst>
                    <a:ext uri="{A12FA001-AC4F-418D-AE19-62706E023703}">
                      <ahyp:hlinkClr xmlns:ahyp="http://schemas.microsoft.com/office/drawing/2018/hyperlinkcolor" val="tx"/>
                    </a:ext>
                  </a:extLst>
                </a:hlinkClick>
              </a:rPr>
              <a:t>https://www.electricalindia.in/losses-in-distribution-transmission-lines/</a:t>
            </a:r>
            <a:r>
              <a:rPr lang="en-GB" sz="5400" dirty="0">
                <a:effectLst/>
                <a:ea typeface="MS Mincho" panose="02020609040205080304" pitchFamily="49" charset="-128"/>
                <a:cs typeface="Latha" panose="020B0604020202020204" pitchFamily="34" charset="0"/>
              </a:rPr>
              <a:t> </a:t>
            </a:r>
            <a:endParaRPr lang="en-IN" sz="5400" dirty="0">
              <a:effectLst/>
              <a:ea typeface="Calibri" panose="020F0502020204030204" pitchFamily="34" charset="0"/>
              <a:cs typeface="Latha" panose="020B0604020202020204" pitchFamily="34" charset="0"/>
            </a:endParaRPr>
          </a:p>
          <a:p>
            <a:pPr marL="514350" lvl="0" indent="-514350">
              <a:lnSpc>
                <a:spcPct val="107000"/>
              </a:lnSpc>
              <a:spcAft>
                <a:spcPts val="800"/>
              </a:spcAft>
              <a:buFont typeface="+mj-lt"/>
              <a:buAutoNum type="arabicPeriod"/>
            </a:pPr>
            <a:r>
              <a:rPr lang="en-GB" sz="5400" dirty="0">
                <a:effectLst/>
                <a:ea typeface="MS Mincho" panose="02020609040205080304" pitchFamily="49" charset="-128"/>
                <a:cs typeface="Latha" panose="020B0604020202020204" pitchFamily="34" charset="0"/>
                <a:hlinkClick r:id="rId3">
                  <a:extLst>
                    <a:ext uri="{A12FA001-AC4F-418D-AE19-62706E023703}">
                      <ahyp:hlinkClr xmlns:ahyp="http://schemas.microsoft.com/office/drawing/2018/hyperlinkcolor" val="tx"/>
                    </a:ext>
                  </a:extLst>
                </a:hlinkClick>
              </a:rPr>
              <a:t>https://www.rediff.com/news/interview/will-cell-phone-radiation-kill-off-birds-like-shown-in-20/20181220.htm</a:t>
            </a:r>
            <a:r>
              <a:rPr lang="en-GB" sz="5400" dirty="0">
                <a:effectLst/>
                <a:ea typeface="MS Mincho" panose="02020609040205080304" pitchFamily="49" charset="-128"/>
                <a:cs typeface="Latha" panose="020B0604020202020204" pitchFamily="34" charset="0"/>
              </a:rPr>
              <a:t> </a:t>
            </a:r>
            <a:endParaRPr lang="en-IN" sz="5400" dirty="0">
              <a:effectLst/>
              <a:ea typeface="Calibri" panose="020F0502020204030204" pitchFamily="34" charset="0"/>
              <a:cs typeface="Latha" panose="020B0604020202020204" pitchFamily="34" charset="0"/>
            </a:endParaRPr>
          </a:p>
          <a:p>
            <a:pPr marL="514350" indent="-514350">
              <a:buFont typeface="+mj-lt"/>
              <a:buAutoNum type="arabicPeriod"/>
            </a:pPr>
            <a:r>
              <a:rPr lang="en-GB" sz="5400" dirty="0">
                <a:effectLst/>
                <a:ea typeface="MS Mincho" panose="02020609040205080304" pitchFamily="49" charset="-128"/>
                <a:cs typeface="Latha" panose="020B0604020202020204" pitchFamily="34" charset="0"/>
                <a:hlinkClick r:id="rId4">
                  <a:extLst>
                    <a:ext uri="{A12FA001-AC4F-418D-AE19-62706E023703}">
                      <ahyp:hlinkClr xmlns:ahyp="http://schemas.microsoft.com/office/drawing/2018/hyperlinkcolor" val="tx"/>
                    </a:ext>
                  </a:extLst>
                </a:hlinkClick>
              </a:rPr>
              <a:t>https://medcraveonline.com/IJAWB/the-electromagnetic-radiations-and-its-impacts-on-bird-diversity-in-india.html</a:t>
            </a:r>
            <a:endParaRPr lang="en-IN" sz="5400" dirty="0"/>
          </a:p>
          <a:p>
            <a:endParaRPr lang="en-IN" sz="3000" dirty="0"/>
          </a:p>
        </p:txBody>
      </p:sp>
      <p:sp>
        <p:nvSpPr>
          <p:cNvPr id="29" name="TextBox 28">
            <a:extLst>
              <a:ext uri="{FF2B5EF4-FFF2-40B4-BE49-F238E27FC236}">
                <a16:creationId xmlns:a16="http://schemas.microsoft.com/office/drawing/2014/main" id="{010F3A18-AC33-8D47-9F1B-CDC38DDFEF5A}"/>
              </a:ext>
            </a:extLst>
          </p:cNvPr>
          <p:cNvSpPr txBox="1"/>
          <p:nvPr/>
        </p:nvSpPr>
        <p:spPr>
          <a:xfrm>
            <a:off x="4323169" y="-175380"/>
            <a:ext cx="35731933" cy="7017306"/>
          </a:xfrm>
          <a:prstGeom prst="rect">
            <a:avLst/>
          </a:prstGeom>
          <a:noFill/>
        </p:spPr>
        <p:txBody>
          <a:bodyPr wrap="square">
            <a:spAutoFit/>
          </a:bodyPr>
          <a:lstStyle/>
          <a:p>
            <a:pPr algn="ctr"/>
            <a:r>
              <a:rPr lang="en-US" sz="7200" b="1" dirty="0"/>
              <a:t>Envi-city</a:t>
            </a:r>
          </a:p>
          <a:p>
            <a:pPr algn="ctr"/>
            <a:endParaRPr lang="en-US" sz="5400" dirty="0"/>
          </a:p>
          <a:p>
            <a:pPr algn="ctr" defTabSz="914400" eaLnBrk="0" fontAlgn="base" hangingPunct="0">
              <a:spcBef>
                <a:spcPct val="0"/>
              </a:spcBef>
              <a:spcAft>
                <a:spcPct val="0"/>
              </a:spcAft>
            </a:pPr>
            <a:r>
              <a:rPr lang="en-GB" sz="5400" dirty="0">
                <a:effectLst/>
                <a:latin typeface="Calibri" panose="020F0502020204030204" pitchFamily="34" charset="0"/>
                <a:ea typeface="MS Mincho" panose="02020609040205080304" pitchFamily="49" charset="-128"/>
                <a:cs typeface="Latha" panose="020B0604020202020204" pitchFamily="34" charset="0"/>
              </a:rPr>
              <a:t>P. </a:t>
            </a:r>
            <a:r>
              <a:rPr lang="en-GB" sz="5400" dirty="0" err="1">
                <a:effectLst/>
                <a:latin typeface="Calibri" panose="020F0502020204030204" pitchFamily="34" charset="0"/>
                <a:ea typeface="MS Mincho" panose="02020609040205080304" pitchFamily="49" charset="-128"/>
                <a:cs typeface="Latha" panose="020B0604020202020204" pitchFamily="34" charset="0"/>
              </a:rPr>
              <a:t>Das</a:t>
            </a:r>
            <a:r>
              <a:rPr lang="en-GB" sz="5400" baseline="30000" dirty="0" err="1">
                <a:effectLst/>
                <a:latin typeface="Calibri" panose="020F0502020204030204" pitchFamily="34" charset="0"/>
                <a:ea typeface="MS Mincho" panose="02020609040205080304" pitchFamily="49" charset="-128"/>
                <a:cs typeface="Latha" panose="020B0604020202020204" pitchFamily="34" charset="0"/>
              </a:rPr>
              <a:t>a</a:t>
            </a:r>
            <a:r>
              <a:rPr lang="en-GB" sz="5400" baseline="30000" dirty="0">
                <a:effectLst/>
                <a:latin typeface="Calibri" panose="020F0502020204030204" pitchFamily="34" charset="0"/>
                <a:ea typeface="MS Mincho" panose="02020609040205080304" pitchFamily="49" charset="-128"/>
                <a:cs typeface="Latha" panose="020B0604020202020204" pitchFamily="34" charset="0"/>
              </a:rPr>
              <a:t>*</a:t>
            </a:r>
            <a:r>
              <a:rPr lang="en-GB" sz="5400" dirty="0">
                <a:effectLst/>
                <a:latin typeface="Calibri" panose="020F0502020204030204" pitchFamily="34" charset="0"/>
                <a:ea typeface="MS Mincho" panose="02020609040205080304" pitchFamily="49" charset="-128"/>
                <a:cs typeface="Latha" panose="020B0604020202020204" pitchFamily="34" charset="0"/>
              </a:rPr>
              <a:t>, A. </a:t>
            </a:r>
            <a:r>
              <a:rPr lang="en-GB" sz="5400" dirty="0" err="1">
                <a:effectLst/>
                <a:latin typeface="Calibri" panose="020F0502020204030204" pitchFamily="34" charset="0"/>
                <a:ea typeface="MS Mincho" panose="02020609040205080304" pitchFamily="49" charset="-128"/>
                <a:cs typeface="Latha" panose="020B0604020202020204" pitchFamily="34" charset="0"/>
              </a:rPr>
              <a:t>Sarkar</a:t>
            </a:r>
            <a:r>
              <a:rPr lang="en-GB" sz="5400" baseline="30000" dirty="0" err="1">
                <a:effectLst/>
                <a:latin typeface="Calibri" panose="020F0502020204030204" pitchFamily="34" charset="0"/>
                <a:ea typeface="MS Mincho" panose="02020609040205080304" pitchFamily="49" charset="-128"/>
                <a:cs typeface="Latha" panose="020B0604020202020204" pitchFamily="34" charset="0"/>
              </a:rPr>
              <a:t>b</a:t>
            </a:r>
            <a:r>
              <a:rPr lang="en-GB" sz="5400" dirty="0">
                <a:effectLst/>
                <a:latin typeface="Calibri" panose="020F0502020204030204" pitchFamily="34" charset="0"/>
                <a:ea typeface="MS Mincho" panose="02020609040205080304" pitchFamily="49" charset="-128"/>
                <a:cs typeface="Latha" panose="020B0604020202020204" pitchFamily="34" charset="0"/>
              </a:rPr>
              <a:t>, R.S. Kumar</a:t>
            </a:r>
            <a:r>
              <a:rPr lang="en-GB" sz="5400" baseline="30000" dirty="0">
                <a:effectLst/>
                <a:latin typeface="Calibri" panose="020F0502020204030204" pitchFamily="34" charset="0"/>
                <a:ea typeface="MS Mincho" panose="02020609040205080304" pitchFamily="49" charset="-128"/>
                <a:cs typeface="Latha" panose="020B0604020202020204" pitchFamily="34" charset="0"/>
              </a:rPr>
              <a:t>a</a:t>
            </a:r>
            <a:r>
              <a:rPr lang="en-GB" sz="5400" dirty="0">
                <a:effectLst/>
                <a:latin typeface="Calibri" panose="020F0502020204030204" pitchFamily="34" charset="0"/>
                <a:ea typeface="MS Mincho" panose="02020609040205080304" pitchFamily="49" charset="-128"/>
                <a:cs typeface="Latha" panose="020B0604020202020204" pitchFamily="34" charset="0"/>
              </a:rPr>
              <a:t>.</a:t>
            </a:r>
          </a:p>
          <a:p>
            <a:pPr algn="ctr" defTabSz="914400" eaLnBrk="0" fontAlgn="base" hangingPunct="0">
              <a:spcBef>
                <a:spcPct val="0"/>
              </a:spcBef>
              <a:spcAft>
                <a:spcPct val="0"/>
              </a:spcAft>
            </a:pPr>
            <a:endParaRPr kumimoji="0" lang="x-none" altLang="x-none" sz="5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5400" b="0" i="0" u="none" strike="noStrike" cap="none" normalizeH="0" baseline="30000" dirty="0">
                <a:ln>
                  <a:noFill/>
                </a:ln>
                <a:solidFill>
                  <a:schemeClr val="tx1"/>
                </a:solidFill>
                <a:effectLst/>
                <a:ea typeface="Times New Roman" panose="02020603050405020304" pitchFamily="18" charset="0"/>
              </a:rPr>
              <a:t>a</a:t>
            </a:r>
            <a:r>
              <a:rPr kumimoji="0" lang="en-US" altLang="x-none" sz="5400" b="0" i="0" u="none" strike="noStrike" cap="none" normalizeH="0" baseline="0" dirty="0">
                <a:ln>
                  <a:noFill/>
                </a:ln>
                <a:solidFill>
                  <a:schemeClr val="tx1"/>
                </a:solidFill>
                <a:effectLst/>
                <a:ea typeface="Times New Roman" panose="02020603050405020304" pitchFamily="18" charset="0"/>
              </a:rPr>
              <a:t> Department of </a:t>
            </a:r>
            <a:r>
              <a:rPr lang="en-GB" sz="5400" dirty="0">
                <a:effectLst/>
                <a:ea typeface="MS Mincho" panose="02020609040205080304" pitchFamily="49" charset="-128"/>
                <a:cs typeface="Latha" panose="020B0604020202020204" pitchFamily="34" charset="0"/>
              </a:rPr>
              <a:t>Electronics and Communication Engineering</a:t>
            </a:r>
            <a:r>
              <a:rPr kumimoji="0" lang="en-US" altLang="x-none" sz="5400" i="0" u="none" strike="noStrike" cap="none" normalizeH="0" baseline="0" dirty="0">
                <a:ln>
                  <a:noFill/>
                </a:ln>
                <a:solidFill>
                  <a:schemeClr val="tx1"/>
                </a:solidFill>
                <a:effectLst/>
                <a:ea typeface="Times New Roman" panose="02020603050405020304" pitchFamily="18" charset="0"/>
              </a:rPr>
              <a:t>, </a:t>
            </a:r>
            <a:r>
              <a:rPr lang="en-GB" sz="5400" dirty="0">
                <a:effectLst/>
                <a:ea typeface="TH SarabunPSK" panose="020B0500040200020003" pitchFamily="34" charset="-34"/>
              </a:rPr>
              <a:t>SRM Institute of Science and Technology</a:t>
            </a:r>
            <a:r>
              <a:rPr kumimoji="0" lang="en-US" altLang="x-none" sz="5400" i="0" u="none" strike="noStrike" cap="none" normalizeH="0" baseline="0" dirty="0">
                <a:ln>
                  <a:noFill/>
                </a:ln>
                <a:solidFill>
                  <a:schemeClr val="tx1"/>
                </a:solidFill>
                <a:effectLst/>
                <a:ea typeface="Times New Roman" panose="02020603050405020304" pitchFamily="18" charset="0"/>
              </a:rPr>
              <a:t>, Chennai,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5400" i="0" u="none" strike="noStrike" cap="none" normalizeH="0" baseline="0" dirty="0">
                <a:ln>
                  <a:noFill/>
                </a:ln>
                <a:solidFill>
                  <a:schemeClr val="tx1"/>
                </a:solidFill>
                <a:effectLst/>
                <a:ea typeface="Times New Roman" panose="02020603050405020304" pitchFamily="18" charset="0"/>
              </a:rPr>
              <a:t>Tamil Nadu 603203, India</a:t>
            </a:r>
            <a:endParaRPr kumimoji="0" lang="en-US" altLang="x-none" sz="540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5400" b="0" i="0" u="none" strike="noStrike" cap="none" normalizeH="0" baseline="30000" dirty="0">
                <a:ln>
                  <a:noFill/>
                </a:ln>
                <a:solidFill>
                  <a:schemeClr val="tx1"/>
                </a:solidFill>
                <a:effectLst/>
                <a:ea typeface="Times New Roman" panose="02020603050405020304" pitchFamily="18" charset="0"/>
              </a:rPr>
              <a:t>b</a:t>
            </a:r>
            <a:r>
              <a:rPr kumimoji="0" lang="en-US" altLang="x-none" sz="5400" b="0" i="0" u="none" strike="noStrike" cap="none" normalizeH="0" baseline="0" dirty="0">
                <a:ln>
                  <a:noFill/>
                </a:ln>
                <a:solidFill>
                  <a:schemeClr val="tx1"/>
                </a:solidFill>
                <a:effectLst/>
                <a:ea typeface="Times New Roman" panose="02020603050405020304" pitchFamily="18" charset="0"/>
              </a:rPr>
              <a:t> </a:t>
            </a:r>
            <a:r>
              <a:rPr kumimoji="0" lang="en-US" altLang="x-none" sz="5400" i="0" u="none" strike="noStrike" cap="none" normalizeH="0" baseline="0" dirty="0">
                <a:ln>
                  <a:noFill/>
                </a:ln>
                <a:solidFill>
                  <a:schemeClr val="tx1"/>
                </a:solidFill>
                <a:effectLst/>
                <a:ea typeface="Times New Roman" panose="02020603050405020304" pitchFamily="18" charset="0"/>
              </a:rPr>
              <a:t>Department of </a:t>
            </a:r>
            <a:r>
              <a:rPr lang="en-GB" sz="5400" dirty="0">
                <a:effectLst/>
                <a:ea typeface="MS Mincho" panose="02020609040205080304" pitchFamily="49" charset="-128"/>
                <a:cs typeface="Latha" panose="020B0604020202020204" pitchFamily="34" charset="0"/>
              </a:rPr>
              <a:t>Electronics and Telecommunication Engineering</a:t>
            </a:r>
            <a:r>
              <a:rPr kumimoji="0" lang="en-US" altLang="x-none" sz="5400" i="0" u="none" strike="noStrike" cap="none" normalizeH="0" baseline="0" dirty="0">
                <a:ln>
                  <a:noFill/>
                </a:ln>
                <a:solidFill>
                  <a:schemeClr val="tx1"/>
                </a:solidFill>
                <a:effectLst/>
                <a:ea typeface="Times New Roman" panose="02020603050405020304" pitchFamily="18" charset="0"/>
              </a:rPr>
              <a:t>, </a:t>
            </a:r>
            <a:r>
              <a:rPr lang="en-GB" sz="5400" dirty="0">
                <a:effectLst/>
                <a:ea typeface="TH SarabunPSK" panose="020B0500040200020003" pitchFamily="34" charset="-34"/>
              </a:rPr>
              <a:t>Jadavpur University, Kolkata, </a:t>
            </a:r>
          </a:p>
          <a:p>
            <a:pPr marL="0" marR="0" lvl="0" indent="0" algn="ctr" defTabSz="914400" rtl="0" eaLnBrk="0" fontAlgn="base" latinLnBrk="0" hangingPunct="0">
              <a:lnSpc>
                <a:spcPct val="100000"/>
              </a:lnSpc>
              <a:spcBef>
                <a:spcPct val="0"/>
              </a:spcBef>
              <a:spcAft>
                <a:spcPct val="0"/>
              </a:spcAft>
              <a:buClrTx/>
              <a:buSzTx/>
              <a:buFontTx/>
              <a:buNone/>
              <a:tabLst/>
            </a:pPr>
            <a:r>
              <a:rPr lang="en-GB" sz="5400" dirty="0">
                <a:effectLst/>
                <a:ea typeface="TH SarabunPSK" panose="020B0500040200020003" pitchFamily="34" charset="-34"/>
              </a:rPr>
              <a:t>West Bengal </a:t>
            </a:r>
            <a:r>
              <a:rPr lang="en-IN" sz="5400" b="0" i="0" dirty="0">
                <a:solidFill>
                  <a:srgbClr val="4D5156"/>
                </a:solidFill>
                <a:effectLst/>
              </a:rPr>
              <a:t>700032, India</a:t>
            </a:r>
            <a:r>
              <a:rPr lang="en-GB" sz="5400" dirty="0">
                <a:effectLst/>
                <a:ea typeface="TH SarabunPSK" panose="020B0500040200020003" pitchFamily="34" charset="-34"/>
              </a:rPr>
              <a:t> </a:t>
            </a:r>
            <a:r>
              <a:rPr kumimoji="0" lang="en-US" altLang="x-none" sz="5400" b="0" i="0" u="none" strike="noStrike" cap="none" normalizeH="0" baseline="0" dirty="0">
                <a:ln>
                  <a:noFill/>
                </a:ln>
                <a:solidFill>
                  <a:schemeClr val="tx1"/>
                </a:solidFill>
                <a:effectLst/>
              </a:rPr>
              <a:t>* Email: </a:t>
            </a:r>
            <a:r>
              <a:rPr lang="en-GB" sz="5400" dirty="0">
                <a:effectLst/>
                <a:ea typeface="Tahoma" panose="020B0604030504040204" pitchFamily="34" charset="0"/>
              </a:rPr>
              <a:t>pushpaldas2001@gmail.com</a:t>
            </a:r>
            <a:endParaRPr kumimoji="0" lang="en-US" altLang="x-none" sz="5400" b="0" i="0" u="none" strike="noStrike" cap="none" normalizeH="0" baseline="0" dirty="0">
              <a:ln>
                <a:noFill/>
              </a:ln>
              <a:solidFill>
                <a:schemeClr val="tx1"/>
              </a:solidFill>
              <a:effectLst/>
            </a:endParaRPr>
          </a:p>
        </p:txBody>
      </p:sp>
      <p:pic>
        <p:nvPicPr>
          <p:cNvPr id="37" name="Picture 2">
            <a:extLst>
              <a:ext uri="{FF2B5EF4-FFF2-40B4-BE49-F238E27FC236}">
                <a16:creationId xmlns:a16="http://schemas.microsoft.com/office/drawing/2014/main" id="{4CA8C93A-6398-FB43-AC68-BAAA485783E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708"/>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96704" y="269565"/>
            <a:ext cx="5305410" cy="505277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E94867C4-C642-FE40-B205-4C795D5BEC89}"/>
              </a:ext>
            </a:extLst>
          </p:cNvPr>
          <p:cNvGrpSpPr/>
          <p:nvPr/>
        </p:nvGrpSpPr>
        <p:grpSpPr>
          <a:xfrm>
            <a:off x="0" y="30431229"/>
            <a:ext cx="43891200" cy="2400658"/>
            <a:chOff x="0" y="30431229"/>
            <a:chExt cx="43891200" cy="2400658"/>
          </a:xfrm>
        </p:grpSpPr>
        <p:sp>
          <p:nvSpPr>
            <p:cNvPr id="35" name="TextBox 34">
              <a:extLst>
                <a:ext uri="{FF2B5EF4-FFF2-40B4-BE49-F238E27FC236}">
                  <a16:creationId xmlns:a16="http://schemas.microsoft.com/office/drawing/2014/main" id="{0EA84526-397C-BC45-9B5F-C849B7606B0D}"/>
                </a:ext>
              </a:extLst>
            </p:cNvPr>
            <p:cNvSpPr txBox="1"/>
            <p:nvPr/>
          </p:nvSpPr>
          <p:spPr>
            <a:xfrm>
              <a:off x="0" y="31631558"/>
              <a:ext cx="43891200" cy="1200329"/>
            </a:xfrm>
            <a:prstGeom prst="rect">
              <a:avLst/>
            </a:prstGeom>
            <a:solidFill>
              <a:schemeClr val="tx1"/>
            </a:solidFill>
          </p:spPr>
          <p:txBody>
            <a:bodyPr wrap="square" rtlCol="0">
              <a:spAutoFit/>
            </a:bodyPr>
            <a:lstStyle/>
            <a:p>
              <a:pPr algn="ctr"/>
              <a:r>
                <a:rPr lang="en-IN" sz="7200" b="1" dirty="0">
                  <a:solidFill>
                    <a:schemeClr val="bg1"/>
                  </a:solidFill>
                  <a:latin typeface="Segoe UI" panose="020B0502040204020203" pitchFamily="34" charset="0"/>
                  <a:cs typeface="Segoe UI" panose="020B0502040204020203" pitchFamily="34" charset="0"/>
                </a:rPr>
                <a:t>29</a:t>
              </a:r>
              <a:r>
                <a:rPr lang="en-IN" sz="7200" b="1" baseline="30000" dirty="0">
                  <a:solidFill>
                    <a:schemeClr val="bg1"/>
                  </a:solidFill>
                  <a:latin typeface="Segoe UI" panose="020B0502040204020203" pitchFamily="34" charset="0"/>
                  <a:cs typeface="Segoe UI" panose="020B0502040204020203" pitchFamily="34" charset="0"/>
                </a:rPr>
                <a:t>th</a:t>
              </a:r>
              <a:r>
                <a:rPr lang="en-IN" sz="7200" b="1" dirty="0">
                  <a:solidFill>
                    <a:schemeClr val="bg1"/>
                  </a:solidFill>
                  <a:latin typeface="Segoe UI" panose="020B0502040204020203" pitchFamily="34" charset="0"/>
                  <a:cs typeface="Segoe UI" panose="020B0502040204020203" pitchFamily="34" charset="0"/>
                </a:rPr>
                <a:t>-30</a:t>
              </a:r>
              <a:r>
                <a:rPr lang="en-IN" sz="7200" b="1" baseline="30000" dirty="0">
                  <a:solidFill>
                    <a:schemeClr val="bg1"/>
                  </a:solidFill>
                  <a:latin typeface="Segoe UI" panose="020B0502040204020203" pitchFamily="34" charset="0"/>
                  <a:cs typeface="Segoe UI" panose="020B0502040204020203" pitchFamily="34" charset="0"/>
                </a:rPr>
                <a:t>th</a:t>
              </a:r>
              <a:r>
                <a:rPr lang="en-IN" sz="7200" b="1" dirty="0">
                  <a:solidFill>
                    <a:schemeClr val="bg1"/>
                  </a:solidFill>
                  <a:latin typeface="Segoe UI" panose="020B0502040204020203" pitchFamily="34" charset="0"/>
                  <a:cs typeface="Segoe UI" panose="020B0502040204020203" pitchFamily="34" charset="0"/>
                </a:rPr>
                <a:t> </a:t>
              </a:r>
              <a:r>
                <a:rPr lang="en-IN" sz="7200" b="1" dirty="0">
                  <a:latin typeface="Segoe UI" panose="020B0502040204020203" pitchFamily="34" charset="0"/>
                  <a:cs typeface="Segoe UI" panose="020B0502040204020203" pitchFamily="34" charset="0"/>
                </a:rPr>
                <a:t> </a:t>
              </a:r>
              <a:r>
                <a:rPr lang="en-IN" sz="7200" b="1" dirty="0">
                  <a:solidFill>
                    <a:schemeClr val="bg1"/>
                  </a:solidFill>
                  <a:latin typeface="Segoe UI" panose="020B0502040204020203" pitchFamily="34" charset="0"/>
                  <a:cs typeface="Segoe UI" panose="020B0502040204020203" pitchFamily="34" charset="0"/>
                </a:rPr>
                <a:t>November 2021 | Online | World Wide | 100+ Global Academic Partnerships &amp; Alliances </a:t>
              </a:r>
            </a:p>
          </p:txBody>
        </p:sp>
        <p:sp>
          <p:nvSpPr>
            <p:cNvPr id="41" name="TextBox 40">
              <a:extLst>
                <a:ext uri="{FF2B5EF4-FFF2-40B4-BE49-F238E27FC236}">
                  <a16:creationId xmlns:a16="http://schemas.microsoft.com/office/drawing/2014/main" id="{A59FD73D-6A53-F34B-B560-43AE0E3B203F}"/>
                </a:ext>
              </a:extLst>
            </p:cNvPr>
            <p:cNvSpPr txBox="1"/>
            <p:nvPr/>
          </p:nvSpPr>
          <p:spPr>
            <a:xfrm>
              <a:off x="0" y="30431229"/>
              <a:ext cx="43875607" cy="1200329"/>
            </a:xfrm>
            <a:prstGeom prst="rect">
              <a:avLst/>
            </a:prstGeom>
            <a:solidFill>
              <a:srgbClr val="C00000"/>
            </a:solidFill>
          </p:spPr>
          <p:txBody>
            <a:bodyPr wrap="square" rtlCol="0">
              <a:spAutoFit/>
            </a:bodyPr>
            <a:lstStyle/>
            <a:p>
              <a:pPr algn="ctr"/>
              <a:r>
                <a:rPr lang="en-IN" sz="7200" b="1" kern="18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First International Conference on Technologies for  Smart Green Connected Society 2021 </a:t>
              </a:r>
              <a:endParaRPr lang="en-IN" sz="7200" dirty="0">
                <a:solidFill>
                  <a:schemeClr val="bg1"/>
                </a:solidFill>
                <a:latin typeface="Segoe UI" panose="020B0502040204020203" pitchFamily="34" charset="0"/>
                <a:ea typeface="Gill Sans MT" panose="020B0502020104020203" pitchFamily="34" charset="0"/>
                <a:cs typeface="Segoe UI" panose="020B0502040204020203" pitchFamily="34" charset="0"/>
              </a:endParaRPr>
            </a:p>
          </p:txBody>
        </p:sp>
      </p:grpSp>
      <p:sp>
        <p:nvSpPr>
          <p:cNvPr id="44" name="TextBox 43">
            <a:extLst>
              <a:ext uri="{FF2B5EF4-FFF2-40B4-BE49-F238E27FC236}">
                <a16:creationId xmlns:a16="http://schemas.microsoft.com/office/drawing/2014/main" id="{09BE651A-D6D6-B740-A9EA-4596C24D52BB}"/>
              </a:ext>
            </a:extLst>
          </p:cNvPr>
          <p:cNvSpPr txBox="1"/>
          <p:nvPr/>
        </p:nvSpPr>
        <p:spPr>
          <a:xfrm>
            <a:off x="28346400" y="19724914"/>
            <a:ext cx="184731" cy="369332"/>
          </a:xfrm>
          <a:prstGeom prst="rect">
            <a:avLst/>
          </a:prstGeom>
          <a:noFill/>
        </p:spPr>
        <p:txBody>
          <a:bodyPr wrap="none" rtlCol="0">
            <a:spAutoFit/>
          </a:bodyPr>
          <a:lstStyle/>
          <a:p>
            <a:endParaRPr lang="x-none" dirty="0"/>
          </a:p>
        </p:txBody>
      </p:sp>
      <p:grpSp>
        <p:nvGrpSpPr>
          <p:cNvPr id="55" name="Group 54">
            <a:extLst>
              <a:ext uri="{FF2B5EF4-FFF2-40B4-BE49-F238E27FC236}">
                <a16:creationId xmlns:a16="http://schemas.microsoft.com/office/drawing/2014/main" id="{BD0921E1-5F4D-B14C-8F23-C09073202DEF}"/>
              </a:ext>
            </a:extLst>
          </p:cNvPr>
          <p:cNvGrpSpPr/>
          <p:nvPr/>
        </p:nvGrpSpPr>
        <p:grpSpPr>
          <a:xfrm>
            <a:off x="15593" y="7155498"/>
            <a:ext cx="43875607" cy="23270631"/>
            <a:chOff x="0" y="6587722"/>
            <a:chExt cx="43875607" cy="23843507"/>
          </a:xfrm>
        </p:grpSpPr>
        <p:cxnSp>
          <p:nvCxnSpPr>
            <p:cNvPr id="6" name="Straight Connector 5">
              <a:extLst>
                <a:ext uri="{FF2B5EF4-FFF2-40B4-BE49-F238E27FC236}">
                  <a16:creationId xmlns:a16="http://schemas.microsoft.com/office/drawing/2014/main" id="{4D039B6D-7290-4779-AEFE-DA2D077B9387}"/>
                </a:ext>
              </a:extLst>
            </p:cNvPr>
            <p:cNvCxnSpPr>
              <a:cxnSpLocks/>
              <a:endCxn id="41" idx="0"/>
            </p:cNvCxnSpPr>
            <p:nvPr/>
          </p:nvCxnSpPr>
          <p:spPr>
            <a:xfrm>
              <a:off x="21937803" y="6632000"/>
              <a:ext cx="1" cy="23799229"/>
            </a:xfrm>
            <a:prstGeom prst="line">
              <a:avLst/>
            </a:prstGeom>
            <a:ln w="76200"/>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7FDD75BC-8CDB-49A8-9607-021E4A18BB82}"/>
                </a:ext>
              </a:extLst>
            </p:cNvPr>
            <p:cNvSpPr txBox="1"/>
            <p:nvPr/>
          </p:nvSpPr>
          <p:spPr>
            <a:xfrm>
              <a:off x="1408444" y="9699926"/>
              <a:ext cx="19572514" cy="6054785"/>
            </a:xfrm>
            <a:prstGeom prst="rect">
              <a:avLst/>
            </a:prstGeom>
            <a:noFill/>
          </p:spPr>
          <p:txBody>
            <a:bodyPr wrap="square" lIns="91440" tIns="45720" rIns="91440" bIns="45720" rtlCol="0" anchor="t">
              <a:spAutoFit/>
            </a:bodyPr>
            <a:lstStyle/>
            <a:p>
              <a:pPr algn="just"/>
              <a:r>
                <a:rPr lang="en-IN" sz="5400" dirty="0"/>
                <a:t>A city with sustainable energy, from the renewable sources mainly solar and vertical turbines ,with the primary objective for carbon elimination and six different automations. We are saving our eco system by removing networking vulnerabilities </a:t>
              </a:r>
              <a:r>
                <a:rPr lang="en-IN" sz="5400" dirty="0">
                  <a:ea typeface="+mn-lt"/>
                  <a:cs typeface="+mn-lt"/>
                </a:rPr>
                <a:t>preserving the species of bird.</a:t>
              </a:r>
              <a:r>
                <a:rPr lang="en-IN" sz="5400" dirty="0"/>
                <a:t> Smart harvest of flood water , creating a a chain of automation with smart agriculture system delivering a healthy eco system thereby preventing water logging .</a:t>
              </a:r>
            </a:p>
          </p:txBody>
        </p:sp>
        <p:cxnSp>
          <p:nvCxnSpPr>
            <p:cNvPr id="47" name="Straight Connector 46">
              <a:extLst>
                <a:ext uri="{FF2B5EF4-FFF2-40B4-BE49-F238E27FC236}">
                  <a16:creationId xmlns:a16="http://schemas.microsoft.com/office/drawing/2014/main" id="{AF79F79C-0515-BA43-86ED-3906202F50DA}"/>
                </a:ext>
              </a:extLst>
            </p:cNvPr>
            <p:cNvCxnSpPr>
              <a:cxnSpLocks/>
            </p:cNvCxnSpPr>
            <p:nvPr/>
          </p:nvCxnSpPr>
          <p:spPr>
            <a:xfrm>
              <a:off x="0" y="6587722"/>
              <a:ext cx="43875607" cy="44278"/>
            </a:xfrm>
            <a:prstGeom prst="line">
              <a:avLst/>
            </a:prstGeom>
            <a:ln w="76200"/>
          </p:spPr>
          <p:style>
            <a:lnRef idx="1">
              <a:schemeClr val="dk1"/>
            </a:lnRef>
            <a:fillRef idx="0">
              <a:schemeClr val="dk1"/>
            </a:fillRef>
            <a:effectRef idx="0">
              <a:schemeClr val="dk1"/>
            </a:effectRef>
            <a:fontRef idx="minor">
              <a:schemeClr val="tx1"/>
            </a:fontRef>
          </p:style>
        </p:cxnSp>
      </p:grpSp>
      <p:sp>
        <p:nvSpPr>
          <p:cNvPr id="34" name="TextBox 33">
            <a:extLst>
              <a:ext uri="{FF2B5EF4-FFF2-40B4-BE49-F238E27FC236}">
                <a16:creationId xmlns:a16="http://schemas.microsoft.com/office/drawing/2014/main" id="{62C56365-FDDC-F345-AF2F-6AA5E62ADF41}"/>
              </a:ext>
            </a:extLst>
          </p:cNvPr>
          <p:cNvSpPr txBox="1"/>
          <p:nvPr/>
        </p:nvSpPr>
        <p:spPr>
          <a:xfrm>
            <a:off x="27467714" y="21086807"/>
            <a:ext cx="10006482" cy="923330"/>
          </a:xfrm>
          <a:prstGeom prst="rect">
            <a:avLst/>
          </a:prstGeom>
          <a:noFill/>
        </p:spPr>
        <p:txBody>
          <a:bodyPr wrap="square" rtlCol="0">
            <a:spAutoFit/>
          </a:bodyPr>
          <a:lstStyle/>
          <a:p>
            <a:pPr algn="ctr"/>
            <a:r>
              <a:rPr lang="en-IN" sz="5400" dirty="0"/>
              <a:t>Smart networking </a:t>
            </a:r>
          </a:p>
        </p:txBody>
      </p:sp>
      <p:sp>
        <p:nvSpPr>
          <p:cNvPr id="43" name="TextBox 42">
            <a:extLst>
              <a:ext uri="{FF2B5EF4-FFF2-40B4-BE49-F238E27FC236}">
                <a16:creationId xmlns:a16="http://schemas.microsoft.com/office/drawing/2014/main" id="{D0D1598E-E45A-F34A-95B3-D53D3C61DBEB}"/>
              </a:ext>
            </a:extLst>
          </p:cNvPr>
          <p:cNvSpPr txBox="1"/>
          <p:nvPr/>
        </p:nvSpPr>
        <p:spPr>
          <a:xfrm>
            <a:off x="5570956" y="29272390"/>
            <a:ext cx="10006482" cy="923330"/>
          </a:xfrm>
          <a:prstGeom prst="rect">
            <a:avLst/>
          </a:prstGeom>
          <a:noFill/>
        </p:spPr>
        <p:txBody>
          <a:bodyPr wrap="square" rtlCol="0">
            <a:spAutoFit/>
          </a:bodyPr>
          <a:lstStyle/>
          <a:p>
            <a:pPr algn="ctr"/>
            <a:r>
              <a:rPr lang="en-IN" sz="5400" dirty="0"/>
              <a:t>Smart agriculture</a:t>
            </a:r>
          </a:p>
        </p:txBody>
      </p:sp>
      <p:pic>
        <p:nvPicPr>
          <p:cNvPr id="3" name="Picture 2">
            <a:extLst>
              <a:ext uri="{FF2B5EF4-FFF2-40B4-BE49-F238E27FC236}">
                <a16:creationId xmlns:a16="http://schemas.microsoft.com/office/drawing/2014/main" id="{C9347392-FBA3-483E-8D4A-6464B928E362}"/>
              </a:ext>
            </a:extLst>
          </p:cNvPr>
          <p:cNvPicPr>
            <a:picLocks noChangeAspect="1"/>
          </p:cNvPicPr>
          <p:nvPr/>
        </p:nvPicPr>
        <p:blipFill>
          <a:blip r:embed="rId7"/>
          <a:stretch>
            <a:fillRect/>
          </a:stretch>
        </p:blipFill>
        <p:spPr>
          <a:xfrm>
            <a:off x="37862605" y="635511"/>
            <a:ext cx="5228982" cy="2150890"/>
          </a:xfrm>
          <a:prstGeom prst="rect">
            <a:avLst/>
          </a:prstGeom>
        </p:spPr>
      </p:pic>
      <p:pic>
        <p:nvPicPr>
          <p:cNvPr id="10" name="Picture 9">
            <a:extLst>
              <a:ext uri="{FF2B5EF4-FFF2-40B4-BE49-F238E27FC236}">
                <a16:creationId xmlns:a16="http://schemas.microsoft.com/office/drawing/2014/main" id="{B99C4AEF-72C9-4F91-867D-542EA9C96953}"/>
              </a:ext>
            </a:extLst>
          </p:cNvPr>
          <p:cNvPicPr>
            <a:picLocks noChangeAspect="1"/>
          </p:cNvPicPr>
          <p:nvPr/>
        </p:nvPicPr>
        <p:blipFill>
          <a:blip r:embed="rId8"/>
          <a:stretch>
            <a:fillRect/>
          </a:stretch>
        </p:blipFill>
        <p:spPr>
          <a:xfrm>
            <a:off x="39693031" y="3431745"/>
            <a:ext cx="3457494" cy="2638819"/>
          </a:xfrm>
          <a:prstGeom prst="rect">
            <a:avLst/>
          </a:prstGeom>
        </p:spPr>
      </p:pic>
      <p:pic>
        <p:nvPicPr>
          <p:cNvPr id="30" name="Picture 29" descr="Icon&#10;&#10;Description automatically generated">
            <a:extLst>
              <a:ext uri="{FF2B5EF4-FFF2-40B4-BE49-F238E27FC236}">
                <a16:creationId xmlns:a16="http://schemas.microsoft.com/office/drawing/2014/main" id="{6A0AB7A5-3394-4A24-B6A8-859403D8D27E}"/>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7222" b="81852" l="12300" r="82600">
                        <a14:foregroundMark x1="39200" y1="31944" x2="39200" y2="31944"/>
                        <a14:foregroundMark x1="39200" y1="31944" x2="42900" y2="44630"/>
                        <a14:foregroundMark x1="42900" y1="44630" x2="63100" y2="48889"/>
                        <a14:foregroundMark x1="63100" y1="48889" x2="53200" y2="33426"/>
                        <a14:foregroundMark x1="53200" y1="33426" x2="49100" y2="33426"/>
                        <a14:foregroundMark x1="49100" y1="33426" x2="39900" y2="42685"/>
                        <a14:foregroundMark x1="39900" y1="42685" x2="59100" y2="77407"/>
                        <a14:foregroundMark x1="59100" y1="77407" x2="47400" y2="41574"/>
                        <a14:foregroundMark x1="47400" y1="41574" x2="49700" y2="56574"/>
                        <a14:foregroundMark x1="49700" y1="56574" x2="39000" y2="45926"/>
                        <a14:foregroundMark x1="39000" y1="45926" x2="43700" y2="51667"/>
                        <a14:foregroundMark x1="43700" y1="51667" x2="41400" y2="40556"/>
                        <a14:foregroundMark x1="41400" y1="40556" x2="31500" y2="45185"/>
                        <a14:foregroundMark x1="49100" y1="75093" x2="37800" y2="68704"/>
                        <a14:foregroundMark x1="37800" y1="68704" x2="40500" y2="44444"/>
                        <a14:foregroundMark x1="40500" y1="44444" x2="90300" y2="41296"/>
                        <a14:foregroundMark x1="90300" y1="41296" x2="46000" y2="71296"/>
                        <a14:foregroundMark x1="46000" y1="71296" x2="18600" y2="48796"/>
                        <a14:foregroundMark x1="18600" y1="48796" x2="74500" y2="48889"/>
                        <a14:foregroundMark x1="74500" y1="48889" x2="33600" y2="45926"/>
                        <a14:foregroundMark x1="33600" y1="45926" x2="37500" y2="39537"/>
                        <a14:foregroundMark x1="85300" y1="41574" x2="54300" y2="21389"/>
                        <a14:foregroundMark x1="54300" y1="21389" x2="30200" y2="24537"/>
                        <a14:foregroundMark x1="30200" y1="24537" x2="14400" y2="35000"/>
                        <a14:foregroundMark x1="14400" y1="35000" x2="16300" y2="50741"/>
                        <a14:foregroundMark x1="16300" y1="50741" x2="53200" y2="81944"/>
                        <a14:foregroundMark x1="53200" y1="81944" x2="72700" y2="71759"/>
                        <a14:foregroundMark x1="72700" y1="71759" x2="73700" y2="49259"/>
                        <a14:foregroundMark x1="73700" y1="49259" x2="44700" y2="41759"/>
                        <a14:foregroundMark x1="44700" y1="41759" x2="42400" y2="55556"/>
                        <a14:foregroundMark x1="42400" y1="55556" x2="61700" y2="66574"/>
                        <a14:foregroundMark x1="61700" y1="66574" x2="63900" y2="42778"/>
                        <a14:foregroundMark x1="63900" y1="42778" x2="38000" y2="47222"/>
                        <a14:foregroundMark x1="38000" y1="47222" x2="46400" y2="60741"/>
                        <a14:foregroundMark x1="46400" y1="60741" x2="64200" y2="42593"/>
                        <a14:foregroundMark x1="64200" y1="42593" x2="30600" y2="41944"/>
                        <a14:foregroundMark x1="30600" y1="41944" x2="45300" y2="67037"/>
                        <a14:foregroundMark x1="45300" y1="67037" x2="67000" y2="41389"/>
                        <a14:foregroundMark x1="67000" y1="41389" x2="42700" y2="24537"/>
                        <a14:foregroundMark x1="42700" y1="24537" x2="50300" y2="21019"/>
                        <a14:foregroundMark x1="50300" y1="21019" x2="56800" y2="21296"/>
                        <a14:foregroundMark x1="82600" y1="54259" x2="26900" y2="53704"/>
                        <a14:foregroundMark x1="26900" y1="53704" x2="55100" y2="56296"/>
                        <a14:foregroundMark x1="56800" y1="13148" x2="48400" y2="13519"/>
                        <a14:foregroundMark x1="48400" y1="13519" x2="53700" y2="16389"/>
                        <a14:foregroundMark x1="53700" y1="16389" x2="58400" y2="17222"/>
                        <a14:foregroundMark x1="56200" y1="15648" x2="50100" y2="13241"/>
                        <a14:foregroundMark x1="50100" y1="13241" x2="35600" y2="15278"/>
                        <a14:foregroundMark x1="35600" y1="15278" x2="13800" y2="38796"/>
                        <a14:foregroundMark x1="13800" y1="38796" x2="12300" y2="47500"/>
                        <a14:foregroundMark x1="12300" y1="47500" x2="12800" y2="49722"/>
                        <a14:foregroundMark x1="45200" y1="19259" x2="51300" y2="16852"/>
                        <a14:foregroundMark x1="51300" y1="16852" x2="64300" y2="15648"/>
                        <a14:foregroundMark x1="64300" y1="15648" x2="49400" y2="13056"/>
                        <a14:foregroundMark x1="49400" y1="13056" x2="45900" y2="7222"/>
                        <a14:foregroundMark x1="45900" y1="7222" x2="48000" y2="13704"/>
                        <a14:foregroundMark x1="62200" y1="59907" x2="49000" y2="51481"/>
                        <a14:foregroundMark x1="49000" y1="51481" x2="46200" y2="18241"/>
                        <a14:foregroundMark x1="46200" y1="18241" x2="35100" y2="21019"/>
                        <a14:foregroundMark x1="35100" y1="21019" x2="35300" y2="14074"/>
                        <a14:foregroundMark x1="35300" y1="14074" x2="37900" y2="18704"/>
                        <a14:foregroundMark x1="37900" y1="18704" x2="35900" y2="18704"/>
                        <a14:foregroundMark x1="66500" y1="42593" x2="72200" y2="54259"/>
                        <a14:foregroundMark x1="72200" y1="54259" x2="67200" y2="43056"/>
                        <a14:foregroundMark x1="67200" y1="43056" x2="67200" y2="41944"/>
                        <a14:foregroundMark x1="67200" y1="39907" x2="66500" y2="36481"/>
                        <a14:foregroundMark x1="66500" y1="36481" x2="72500" y2="35000"/>
                        <a14:foregroundMark x1="72500" y1="35000" x2="69200" y2="38796"/>
                        <a14:foregroundMark x1="69200" y1="38796" x2="68300" y2="38241"/>
                      </a14:backgroundRemoval>
                    </a14:imgEffect>
                  </a14:imgLayer>
                </a14:imgProps>
              </a:ext>
              <a:ext uri="{28A0092B-C50C-407E-A947-70E740481C1C}">
                <a14:useLocalDpi xmlns:a14="http://schemas.microsoft.com/office/drawing/2010/main" val="0"/>
              </a:ext>
            </a:extLst>
          </a:blip>
          <a:srcRect l="13441" t="9497" r="12710" b="16814"/>
          <a:stretch/>
        </p:blipFill>
        <p:spPr>
          <a:xfrm>
            <a:off x="4034539" y="16689530"/>
            <a:ext cx="5062221" cy="5556939"/>
          </a:xfrm>
          <a:prstGeom prst="rect">
            <a:avLst/>
          </a:prstGeom>
        </p:spPr>
      </p:pic>
      <p:pic>
        <p:nvPicPr>
          <p:cNvPr id="9" name="Picture 8">
            <a:extLst>
              <a:ext uri="{FF2B5EF4-FFF2-40B4-BE49-F238E27FC236}">
                <a16:creationId xmlns:a16="http://schemas.microsoft.com/office/drawing/2014/main" id="{4403053C-89D0-4878-8482-6079DECE7710}"/>
              </a:ext>
            </a:extLst>
          </p:cNvPr>
          <p:cNvPicPr>
            <a:picLocks noChangeAspect="1"/>
          </p:cNvPicPr>
          <p:nvPr/>
        </p:nvPicPr>
        <p:blipFill rotWithShape="1">
          <a:blip r:embed="rId11">
            <a:extLst>
              <a:ext uri="{BEBA8EAE-BF5A-486C-A8C5-ECC9F3942E4B}">
                <a14:imgProps xmlns:a14="http://schemas.microsoft.com/office/drawing/2010/main">
                  <a14:imgLayer r:embed="rId12">
                    <a14:imgEffect>
                      <a14:backgroundRemoval t="22813" b="72969" l="24175" r="74175">
                        <a14:foregroundMark x1="47112" y1="40078" x2="44059" y2="46250"/>
                        <a14:foregroundMark x1="44059" y1="46250" x2="51155" y2="57578"/>
                        <a14:foregroundMark x1="51155" y1="57578" x2="57261" y2="42813"/>
                        <a14:foregroundMark x1="57261" y1="42813" x2="38201" y2="38047"/>
                        <a14:foregroundMark x1="38201" y1="38047" x2="38779" y2="54063"/>
                        <a14:foregroundMark x1="38779" y1="54063" x2="53383" y2="52500"/>
                        <a14:foregroundMark x1="53383" y1="52500" x2="51320" y2="37891"/>
                        <a14:foregroundMark x1="51320" y1="37891" x2="38036" y2="41016"/>
                        <a14:foregroundMark x1="38036" y1="41016" x2="37789" y2="47031"/>
                        <a14:foregroundMark x1="37789" y1="47031" x2="37789" y2="47031"/>
                        <a14:foregroundMark x1="64191" y1="55625" x2="56271" y2="73281"/>
                        <a14:foregroundMark x1="56271" y1="73281" x2="38861" y2="72969"/>
                        <a14:foregroundMark x1="38861" y1="72969" x2="32508" y2="59297"/>
                        <a14:foregroundMark x1="32508" y1="59297" x2="46700" y2="38516"/>
                        <a14:foregroundMark x1="46700" y1="38516" x2="63531" y2="39531"/>
                        <a14:foregroundMark x1="63531" y1="39531" x2="68894" y2="54766"/>
                        <a14:foregroundMark x1="68894" y1="54766" x2="58993" y2="65469"/>
                        <a14:foregroundMark x1="58993" y1="65469" x2="45132" y2="66484"/>
                        <a14:foregroundMark x1="45132" y1="66484" x2="33168" y2="50625"/>
                        <a14:foregroundMark x1="33168" y1="50625" x2="43977" y2="38672"/>
                        <a14:foregroundMark x1="43977" y1="38672" x2="55858" y2="35391"/>
                        <a14:foregroundMark x1="55858" y1="35391" x2="64521" y2="51094"/>
                        <a14:foregroundMark x1="64521" y1="51094" x2="53218" y2="62656"/>
                        <a14:foregroundMark x1="53218" y1="62656" x2="29868" y2="62891"/>
                        <a14:foregroundMark x1="29868" y1="62891" x2="29290" y2="44609"/>
                        <a14:foregroundMark x1="29290" y1="44609" x2="31023" y2="42031"/>
                        <a14:foregroundMark x1="27805" y1="60391" x2="32756" y2="62969"/>
                        <a14:foregroundMark x1="32756" y1="62969" x2="53960" y2="66641"/>
                        <a14:foregroundMark x1="53960" y1="66641" x2="69967" y2="61719"/>
                        <a14:foregroundMark x1="69967" y1="61719" x2="77640" y2="54063"/>
                        <a14:foregroundMark x1="77640" y1="54063" x2="57921" y2="35078"/>
                        <a14:foregroundMark x1="57921" y1="35078" x2="42739" y2="28047"/>
                        <a14:foregroundMark x1="42739" y1="28047" x2="47855" y2="22813"/>
                        <a14:foregroundMark x1="47855" y1="22813" x2="52970" y2="29844"/>
                        <a14:foregroundMark x1="52970" y1="29844" x2="55446" y2="37500"/>
                        <a14:foregroundMark x1="55446" y1="37500" x2="55033" y2="39844"/>
                        <a14:foregroundMark x1="45710" y1="33438" x2="28878" y2="53359"/>
                        <a14:foregroundMark x1="28878" y1="53359" x2="27310" y2="57188"/>
                        <a14:foregroundMark x1="27310" y1="57188" x2="28630" y2="62813"/>
                        <a14:foregroundMark x1="28630" y1="62813" x2="38614" y2="66953"/>
                        <a14:foregroundMark x1="38614" y1="66953" x2="51980" y2="67578"/>
                        <a14:foregroundMark x1="51980" y1="67578" x2="65594" y2="64297"/>
                        <a14:foregroundMark x1="65594" y1="64297" x2="72690" y2="58359"/>
                        <a14:foregroundMark x1="72690" y1="58359" x2="65182" y2="47578"/>
                        <a14:foregroundMark x1="65182" y1="47578" x2="49505" y2="55469"/>
                        <a14:foregroundMark x1="49505" y1="55469" x2="44554" y2="61875"/>
                        <a14:foregroundMark x1="44554" y1="61875" x2="33498" y2="54219"/>
                        <a14:foregroundMark x1="33498" y1="54219" x2="31023" y2="40703"/>
                        <a14:foregroundMark x1="31023" y1="40703" x2="42079" y2="30781"/>
                        <a14:foregroundMark x1="42079" y1="30781" x2="52970" y2="29688"/>
                        <a14:foregroundMark x1="52970" y1="29688" x2="64604" y2="33203"/>
                        <a14:foregroundMark x1="64604" y1="33203" x2="67409" y2="42031"/>
                        <a14:foregroundMark x1="67409" y1="42031" x2="67409" y2="42031"/>
                        <a14:foregroundMark x1="68234" y1="56484" x2="63614" y2="66953"/>
                        <a14:foregroundMark x1="63614" y1="66953" x2="54290" y2="70000"/>
                        <a14:foregroundMark x1="54290" y1="70000" x2="42409" y2="69922"/>
                        <a14:foregroundMark x1="42409" y1="69922" x2="30858" y2="66641"/>
                        <a14:foregroundMark x1="30858" y1="66641" x2="24175" y2="51406"/>
                        <a14:foregroundMark x1="24175" y1="51406" x2="27805" y2="41094"/>
                        <a14:foregroundMark x1="27805" y1="41094" x2="40512" y2="35391"/>
                        <a14:foregroundMark x1="40512" y1="35391" x2="41254" y2="33750"/>
                        <a14:foregroundMark x1="74175" y1="59531" x2="71205" y2="63750"/>
                        <a14:foregroundMark x1="71205" y1="63750" x2="59076" y2="69375"/>
                        <a14:foregroundMark x1="59076" y1="69375" x2="24835" y2="63906"/>
                        <a14:foregroundMark x1="24835" y1="63906" x2="27393" y2="44375"/>
                        <a14:foregroundMark x1="27393" y1="44375" x2="30858" y2="36719"/>
                        <a14:foregroundMark x1="30858" y1="36719" x2="38201" y2="31406"/>
                        <a14:foregroundMark x1="38201" y1="31406" x2="46700" y2="29531"/>
                        <a14:foregroundMark x1="46700" y1="29531" x2="53053" y2="30000"/>
                        <a14:foregroundMark x1="53053" y1="30000" x2="54208" y2="30938"/>
                        <a14:foregroundMark x1="59488" y1="27578" x2="49587" y2="24453"/>
                        <a14:foregroundMark x1="49587" y1="24453" x2="48680" y2="31797"/>
                        <a14:foregroundMark x1="48680" y1="31797" x2="55446" y2="29609"/>
                        <a14:foregroundMark x1="55446" y1="29609" x2="51403" y2="25703"/>
                        <a14:foregroundMark x1="51403" y1="25703" x2="49175" y2="27344"/>
                      </a14:backgroundRemoval>
                    </a14:imgEffect>
                  </a14:imgLayer>
                </a14:imgProps>
              </a:ext>
            </a:extLst>
          </a:blip>
          <a:srcRect l="20958" t="24723" r="22717" b="27584"/>
          <a:stretch/>
        </p:blipFill>
        <p:spPr>
          <a:xfrm>
            <a:off x="944862" y="23447090"/>
            <a:ext cx="6502400" cy="5814806"/>
          </a:xfrm>
          <a:prstGeom prst="rect">
            <a:avLst/>
          </a:prstGeom>
        </p:spPr>
      </p:pic>
      <p:pic>
        <p:nvPicPr>
          <p:cNvPr id="32" name="Content Placeholder 15" descr="Icon&#10;&#10;Description automatically generated with low confidence">
            <a:extLst>
              <a:ext uri="{FF2B5EF4-FFF2-40B4-BE49-F238E27FC236}">
                <a16:creationId xmlns:a16="http://schemas.microsoft.com/office/drawing/2014/main" id="{6712BE27-3CA7-4144-A468-DB8CE5E5BBA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872658" y="23456419"/>
            <a:ext cx="6872266" cy="6872266"/>
          </a:xfrm>
          <a:prstGeom prst="rect">
            <a:avLst/>
          </a:prstGeom>
        </p:spPr>
      </p:pic>
      <p:pic>
        <p:nvPicPr>
          <p:cNvPr id="1026" name="Picture 2" descr="How to Enable WiFi Calling on Android and iOS (Airtel and Jio) | Beebom">
            <a:extLst>
              <a:ext uri="{FF2B5EF4-FFF2-40B4-BE49-F238E27FC236}">
                <a16:creationId xmlns:a16="http://schemas.microsoft.com/office/drawing/2014/main" id="{F134F56D-3081-4C62-9BD1-FD91BC7A2CBF}"/>
              </a:ext>
            </a:extLst>
          </p:cNvPr>
          <p:cNvPicPr>
            <a:picLocks noChangeAspect="1" noChangeArrowheads="1"/>
          </p:cNvPicPr>
          <p:nvPr/>
        </p:nvPicPr>
        <p:blipFill rotWithShape="1">
          <a:blip r:embed="rId14">
            <a:extLst>
              <a:ext uri="{BEBA8EAE-BF5A-486C-A8C5-ECC9F3942E4B}">
                <a14:imgProps xmlns:a14="http://schemas.microsoft.com/office/drawing/2010/main">
                  <a14:imgLayer r:embed="rId15">
                    <a14:imgEffect>
                      <a14:backgroundRemoval t="22951" b="75410" l="34182" r="69455">
                        <a14:foregroundMark x1="47273" y1="63388" x2="40000" y2="42623"/>
                        <a14:foregroundMark x1="40000" y1="42623" x2="43273" y2="34973"/>
                        <a14:foregroundMark x1="43273" y1="34973" x2="69455" y2="62295"/>
                        <a14:foregroundMark x1="69455" y1="62295" x2="59861" y2="70855"/>
                        <a14:foregroundMark x1="49565" y1="64306" x2="43273" y2="57923"/>
                        <a14:foregroundMark x1="43273" y1="57923" x2="52727" y2="34973"/>
                        <a14:foregroundMark x1="52727" y1="34973" x2="51273" y2="31148"/>
                        <a14:foregroundMark x1="61818" y1="71038" x2="59759" y2="71110"/>
                        <a14:foregroundMark x1="46106" y1="71102" x2="42909" y2="50820"/>
                        <a14:foregroundMark x1="42909" y1="50820" x2="36364" y2="42077"/>
                        <a14:foregroundMark x1="36364" y1="42077" x2="35273" y2="32787"/>
                        <a14:foregroundMark x1="35273" y1="32787" x2="39636" y2="27869"/>
                        <a14:foregroundMark x1="39636" y1="27869" x2="60727" y2="23497"/>
                        <a14:foregroundMark x1="60727" y1="23497" x2="64727" y2="31694"/>
                        <a14:foregroundMark x1="64727" y1="31694" x2="64727" y2="60656"/>
                        <a14:foregroundMark x1="62182" y1="69945" x2="58969" y2="73084"/>
                        <a14:foregroundMark x1="45516" y1="72462" x2="38182" y2="65574"/>
                        <a14:foregroundMark x1="38182" y1="65574" x2="34182" y2="35519"/>
                        <a14:foregroundMark x1="51636" y1="63934" x2="59273" y2="65574"/>
                        <a14:foregroundMark x1="58545" y1="69399" x2="48364" y2="71038"/>
                        <a14:foregroundMark x1="58909" y1="59016" x2="58182" y2="58470"/>
                        <a14:backgroundMark x1="44000" y1="75956" x2="50770" y2="76333"/>
                      </a14:backgroundRemoval>
                    </a14:imgEffect>
                  </a14:imgLayer>
                </a14:imgProps>
              </a:ext>
              <a:ext uri="{28A0092B-C50C-407E-A947-70E740481C1C}">
                <a14:useLocalDpi xmlns:a14="http://schemas.microsoft.com/office/drawing/2010/main" val="0"/>
              </a:ext>
            </a:extLst>
          </a:blip>
          <a:srcRect l="32209" t="21703" r="31372" b="19927"/>
          <a:stretch/>
        </p:blipFill>
        <p:spPr bwMode="auto">
          <a:xfrm>
            <a:off x="24192911" y="8080343"/>
            <a:ext cx="4783851" cy="5102186"/>
          </a:xfrm>
          <a:prstGeom prst="rect">
            <a:avLst/>
          </a:prstGeom>
          <a:noFill/>
          <a:extLst>
            <a:ext uri="{909E8E84-426E-40DD-AFC4-6F175D3DCCD1}">
              <a14:hiddenFill xmlns:a14="http://schemas.microsoft.com/office/drawing/2010/main">
                <a:solidFill>
                  <a:srgbClr val="FFFFFF"/>
                </a:solidFill>
              </a14:hiddenFill>
            </a:ext>
          </a:extLst>
        </p:spPr>
      </p:pic>
      <p:pic>
        <p:nvPicPr>
          <p:cNvPr id="36" name="Content Placeholder 12" descr="A picture containing bird, flock, clipart&#10;&#10;Description automatically generated">
            <a:extLst>
              <a:ext uri="{FF2B5EF4-FFF2-40B4-BE49-F238E27FC236}">
                <a16:creationId xmlns:a16="http://schemas.microsoft.com/office/drawing/2014/main" id="{97BAE7A5-AF81-44DD-ACB8-5F950DF2BD5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243847" y="8163979"/>
            <a:ext cx="9250071" cy="4995040"/>
          </a:xfrm>
          <a:prstGeom prst="rect">
            <a:avLst/>
          </a:prstGeom>
        </p:spPr>
      </p:pic>
      <p:pic>
        <p:nvPicPr>
          <p:cNvPr id="2" name="Picture 3" descr="A picture containing graphical user interface&#10;&#10;Description automatically generated">
            <a:extLst>
              <a:ext uri="{FF2B5EF4-FFF2-40B4-BE49-F238E27FC236}">
                <a16:creationId xmlns:a16="http://schemas.microsoft.com/office/drawing/2014/main" id="{02F23A6F-8CBF-4FE7-89F8-EF01AA065355}"/>
              </a:ext>
            </a:extLst>
          </p:cNvPr>
          <p:cNvPicPr>
            <a:picLocks noChangeAspect="1"/>
          </p:cNvPicPr>
          <p:nvPr/>
        </p:nvPicPr>
        <p:blipFill>
          <a:blip r:embed="rId17"/>
          <a:stretch>
            <a:fillRect/>
          </a:stretch>
        </p:blipFill>
        <p:spPr>
          <a:xfrm>
            <a:off x="28506144" y="13192699"/>
            <a:ext cx="7678756" cy="7722823"/>
          </a:xfrm>
          <a:prstGeom prst="rect">
            <a:avLst/>
          </a:prstGeom>
        </p:spPr>
      </p:pic>
      <p:pic>
        <p:nvPicPr>
          <p:cNvPr id="4" name="Picture 4" descr="A picture containing room, gambling house, vector graphics&#10;&#10;Description automatically generated">
            <a:extLst>
              <a:ext uri="{FF2B5EF4-FFF2-40B4-BE49-F238E27FC236}">
                <a16:creationId xmlns:a16="http://schemas.microsoft.com/office/drawing/2014/main" id="{6E4DF545-5DFE-4611-9923-6A9DE2131011}"/>
              </a:ext>
            </a:extLst>
          </p:cNvPr>
          <p:cNvPicPr>
            <a:picLocks noChangeAspect="1"/>
          </p:cNvPicPr>
          <p:nvPr/>
        </p:nvPicPr>
        <p:blipFill rotWithShape="1">
          <a:blip r:embed="rId18"/>
          <a:srcRect l="21928" r="20261" b="20809"/>
          <a:stretch/>
        </p:blipFill>
        <p:spPr>
          <a:xfrm>
            <a:off x="11676724" y="16466397"/>
            <a:ext cx="7776526" cy="6025832"/>
          </a:xfrm>
          <a:prstGeom prst="rect">
            <a:avLst/>
          </a:prstGeom>
        </p:spPr>
      </p:pic>
    </p:spTree>
    <p:extLst>
      <p:ext uri="{BB962C8B-B14F-4D97-AF65-F5344CB8AC3E}">
        <p14:creationId xmlns:p14="http://schemas.microsoft.com/office/powerpoint/2010/main" val="29113362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TotalTime>
  <Words>207</Words>
  <Application>Microsoft Office PowerPoint</Application>
  <PresentationFormat>Custom</PresentationFormat>
  <Paragraphs>19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oruganti saikiran</dc:creator>
  <cp:lastModifiedBy>SanthoshKumar R</cp:lastModifiedBy>
  <cp:revision>68</cp:revision>
  <dcterms:created xsi:type="dcterms:W3CDTF">2021-11-18T13:50:11Z</dcterms:created>
  <dcterms:modified xsi:type="dcterms:W3CDTF">2021-11-24T16:25:35Z</dcterms:modified>
</cp:coreProperties>
</file>