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5" r:id="rId3"/>
    <p:sldId id="266" r:id="rId4"/>
    <p:sldId id="267" r:id="rId5"/>
    <p:sldId id="268" r:id="rId6"/>
    <p:sldId id="297" r:id="rId7"/>
    <p:sldId id="298" r:id="rId8"/>
    <p:sldId id="299" r:id="rId9"/>
    <p:sldId id="271" r:id="rId10"/>
    <p:sldId id="272" r:id="rId11"/>
    <p:sldId id="273" r:id="rId12"/>
    <p:sldId id="274" r:id="rId13"/>
    <p:sldId id="275" r:id="rId14"/>
    <p:sldId id="276" r:id="rId15"/>
    <p:sldId id="277" r:id="rId16"/>
    <p:sldId id="278" r:id="rId17"/>
    <p:sldId id="285" r:id="rId18"/>
    <p:sldId id="286" r:id="rId19"/>
    <p:sldId id="284" r:id="rId20"/>
    <p:sldId id="279" r:id="rId21"/>
    <p:sldId id="281" r:id="rId22"/>
    <p:sldId id="291" r:id="rId23"/>
    <p:sldId id="292" r:id="rId24"/>
    <p:sldId id="293" r:id="rId25"/>
    <p:sldId id="294" r:id="rId26"/>
    <p:sldId id="290" r:id="rId27"/>
    <p:sldId id="289"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644A5-C3EB-4E0D-A2DD-892F32CA995A}" v="876" dt="2021-08-26T13:46:53.651"/>
    <p1510:client id="{7D916BAA-AED5-4059-88EE-70F2D3642E94}" v="5" dt="2021-11-23T11:18:06.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hyperlink" Target="mailto:vijayare@srmist.edu.in"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hyperlink" Target="mailto:pushpaldas2001@gmail.com" TargetMode="Externa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hyperlink" Target="mailto:abhisrkr007@gmail.com" TargetMode="Externa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_rels/data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hyperlink" Target="mailto:klt.santhosh2002@gmail.com" TargetMode="Externa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_rels/data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hyperlink" Target="mailto:as5539@srmist.edu.in" TargetMode="Externa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1" Type="http://schemas.openxmlformats.org/officeDocument/2006/relationships/hyperlink" Target="mailto:vijayare@srmist.edu.in"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hyperlink" Target="mailto:pushpaldas2001@gmail.com" TargetMode="External"/><Relationship Id="rId10" Type="http://schemas.openxmlformats.org/officeDocument/2006/relationships/image" Target="../media/image16.png"/><Relationship Id="rId4" Type="http://schemas.openxmlformats.org/officeDocument/2006/relationships/image" Target="../media/image11.svg"/><Relationship Id="rId9"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hyperlink" Target="mailto:abhisrkr007@gmail.com" TargetMode="External"/><Relationship Id="rId10" Type="http://schemas.openxmlformats.org/officeDocument/2006/relationships/image" Target="../media/image16.png"/><Relationship Id="rId4" Type="http://schemas.openxmlformats.org/officeDocument/2006/relationships/image" Target="../media/image11.svg"/><Relationship Id="rId9"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hyperlink" Target="mailto:klt.santhosh2002@gmail.com" TargetMode="External"/><Relationship Id="rId10" Type="http://schemas.openxmlformats.org/officeDocument/2006/relationships/image" Target="../media/image16.png"/><Relationship Id="rId4" Type="http://schemas.openxmlformats.org/officeDocument/2006/relationships/image" Target="../media/image11.svg"/><Relationship Id="rId9"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hyperlink" Target="mailto:as5539@srmist.edu.in" TargetMode="External"/><Relationship Id="rId10" Type="http://schemas.openxmlformats.org/officeDocument/2006/relationships/image" Target="../media/image16.png"/><Relationship Id="rId4" Type="http://schemas.openxmlformats.org/officeDocument/2006/relationships/image" Target="../media/image11.svg"/><Relationship Id="rId9"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F16AA-A0C7-4CD1-BA09-591C4B01440B}" type="doc">
      <dgm:prSet loTypeId="urn:microsoft.com/office/officeart/2005/8/layout/default" loCatId="list" qsTypeId="urn:microsoft.com/office/officeart/2005/8/quickstyle/simple1" qsCatId="simple" csTypeId="urn:microsoft.com/office/officeart/2018/5/colors/Iconchunking_neutralbg_colorful1" csCatId="colorful" phldr="1"/>
      <dgm:spPr/>
      <dgm:t>
        <a:bodyPr/>
        <a:lstStyle/>
        <a:p>
          <a:endParaRPr lang="en-US"/>
        </a:p>
      </dgm:t>
    </dgm:pt>
    <dgm:pt modelId="{B359DA63-EC43-4D90-9244-004DBE75308A}">
      <dgm:prSet/>
      <dgm:spPr/>
      <dgm:t>
        <a:bodyPr/>
        <a:lstStyle/>
        <a:p>
          <a:pPr>
            <a:lnSpc>
              <a:spcPct val="100000"/>
            </a:lnSpc>
          </a:pPr>
          <a:r>
            <a:rPr lang="en-US" b="0" i="0" dirty="0"/>
            <a:t>SRM Institute of Science and Technology</a:t>
          </a:r>
          <a:endParaRPr lang="en-US" dirty="0"/>
        </a:p>
      </dgm:t>
    </dgm:pt>
    <dgm:pt modelId="{EBA5E552-F370-402A-86F2-6D610FB1B52F}" type="parTrans" cxnId="{8B25BAFA-89E0-4C1F-A1E9-2ADA2762631C}">
      <dgm:prSet/>
      <dgm:spPr/>
      <dgm:t>
        <a:bodyPr/>
        <a:lstStyle/>
        <a:p>
          <a:endParaRPr lang="en-US"/>
        </a:p>
      </dgm:t>
    </dgm:pt>
    <dgm:pt modelId="{CEF3B734-400B-43BE-8672-517AF203CD2B}" type="sibTrans" cxnId="{8B25BAFA-89E0-4C1F-A1E9-2ADA2762631C}">
      <dgm:prSet/>
      <dgm:spPr/>
      <dgm:t>
        <a:bodyPr/>
        <a:lstStyle/>
        <a:p>
          <a:endParaRPr lang="en-US"/>
        </a:p>
      </dgm:t>
    </dgm:pt>
    <dgm:pt modelId="{12CC0AB5-7006-47E0-B0A9-BE9F06F769AB}">
      <dgm:prSet/>
      <dgm:spPr/>
      <dgm:t>
        <a:bodyPr/>
        <a:lstStyle/>
        <a:p>
          <a:pPr>
            <a:lnSpc>
              <a:spcPct val="100000"/>
            </a:lnSpc>
          </a:pPr>
          <a:r>
            <a:rPr lang="en-US" b="0" i="0" dirty="0"/>
            <a:t>Jadavpur University</a:t>
          </a:r>
          <a:endParaRPr lang="en-US" dirty="0"/>
        </a:p>
      </dgm:t>
    </dgm:pt>
    <dgm:pt modelId="{5BF793BB-963B-423B-8731-B7AE1B22BB2B}" type="parTrans" cxnId="{192E5A38-935F-451B-A41D-12E34998C8A5}">
      <dgm:prSet/>
      <dgm:spPr/>
      <dgm:t>
        <a:bodyPr/>
        <a:lstStyle/>
        <a:p>
          <a:endParaRPr lang="en-US"/>
        </a:p>
      </dgm:t>
    </dgm:pt>
    <dgm:pt modelId="{506883AC-8BD4-41C6-97AE-84F4C0C914E3}" type="sibTrans" cxnId="{192E5A38-935F-451B-A41D-12E34998C8A5}">
      <dgm:prSet/>
      <dgm:spPr/>
      <dgm:t>
        <a:bodyPr/>
        <a:lstStyle/>
        <a:p>
          <a:endParaRPr lang="en-US"/>
        </a:p>
      </dgm:t>
    </dgm:pt>
    <dgm:pt modelId="{80B8F0D5-201E-46B6-A9CC-153BFF7562A4}" type="pres">
      <dgm:prSet presAssocID="{448F16AA-A0C7-4CD1-BA09-591C4B01440B}" presName="diagram" presStyleCnt="0">
        <dgm:presLayoutVars>
          <dgm:dir/>
          <dgm:resizeHandles val="exact"/>
        </dgm:presLayoutVars>
      </dgm:prSet>
      <dgm:spPr/>
    </dgm:pt>
    <dgm:pt modelId="{DB50873F-04CC-4392-86EA-5D741F30B20F}" type="pres">
      <dgm:prSet presAssocID="{B359DA63-EC43-4D90-9244-004DBE75308A}" presName="node" presStyleLbl="node1" presStyleIdx="0" presStyleCnt="2">
        <dgm:presLayoutVars>
          <dgm:bulletEnabled val="1"/>
        </dgm:presLayoutVars>
      </dgm:prSet>
      <dgm:spPr/>
    </dgm:pt>
    <dgm:pt modelId="{21BEB9CB-1157-4146-A094-176633B08894}" type="pres">
      <dgm:prSet presAssocID="{CEF3B734-400B-43BE-8672-517AF203CD2B}" presName="sibTrans" presStyleCnt="0"/>
      <dgm:spPr/>
    </dgm:pt>
    <dgm:pt modelId="{BC1B46BE-0B58-4D12-B12A-FE6404FFDE86}" type="pres">
      <dgm:prSet presAssocID="{12CC0AB5-7006-47E0-B0A9-BE9F06F769AB}" presName="node" presStyleLbl="node1" presStyleIdx="1" presStyleCnt="2">
        <dgm:presLayoutVars>
          <dgm:bulletEnabled val="1"/>
        </dgm:presLayoutVars>
      </dgm:prSet>
      <dgm:spPr/>
    </dgm:pt>
  </dgm:ptLst>
  <dgm:cxnLst>
    <dgm:cxn modelId="{192E5A38-935F-451B-A41D-12E34998C8A5}" srcId="{448F16AA-A0C7-4CD1-BA09-591C4B01440B}" destId="{12CC0AB5-7006-47E0-B0A9-BE9F06F769AB}" srcOrd="1" destOrd="0" parTransId="{5BF793BB-963B-423B-8731-B7AE1B22BB2B}" sibTransId="{506883AC-8BD4-41C6-97AE-84F4C0C914E3}"/>
    <dgm:cxn modelId="{60F45BAF-1D06-46E9-96A2-8F62CE68E488}" type="presOf" srcId="{448F16AA-A0C7-4CD1-BA09-591C4B01440B}" destId="{80B8F0D5-201E-46B6-A9CC-153BFF7562A4}" srcOrd="0" destOrd="0" presId="urn:microsoft.com/office/officeart/2005/8/layout/default"/>
    <dgm:cxn modelId="{224059E5-F876-47A7-8BD5-C2E81DA05EDB}" type="presOf" srcId="{12CC0AB5-7006-47E0-B0A9-BE9F06F769AB}" destId="{BC1B46BE-0B58-4D12-B12A-FE6404FFDE86}" srcOrd="0" destOrd="0" presId="urn:microsoft.com/office/officeart/2005/8/layout/default"/>
    <dgm:cxn modelId="{618EF7EA-C573-48CC-B15A-560584F17657}" type="presOf" srcId="{B359DA63-EC43-4D90-9244-004DBE75308A}" destId="{DB50873F-04CC-4392-86EA-5D741F30B20F}" srcOrd="0" destOrd="0" presId="urn:microsoft.com/office/officeart/2005/8/layout/default"/>
    <dgm:cxn modelId="{8B25BAFA-89E0-4C1F-A1E9-2ADA2762631C}" srcId="{448F16AA-A0C7-4CD1-BA09-591C4B01440B}" destId="{B359DA63-EC43-4D90-9244-004DBE75308A}" srcOrd="0" destOrd="0" parTransId="{EBA5E552-F370-402A-86F2-6D610FB1B52F}" sibTransId="{CEF3B734-400B-43BE-8672-517AF203CD2B}"/>
    <dgm:cxn modelId="{E46CBBE7-910F-4556-AB9B-3D993D526308}" type="presParOf" srcId="{80B8F0D5-201E-46B6-A9CC-153BFF7562A4}" destId="{DB50873F-04CC-4392-86EA-5D741F30B20F}" srcOrd="0" destOrd="0" presId="urn:microsoft.com/office/officeart/2005/8/layout/default"/>
    <dgm:cxn modelId="{977807E5-F8FE-4B9F-9713-5B08AC94C164}" type="presParOf" srcId="{80B8F0D5-201E-46B6-A9CC-153BFF7562A4}" destId="{21BEB9CB-1157-4146-A094-176633B08894}" srcOrd="1" destOrd="0" presId="urn:microsoft.com/office/officeart/2005/8/layout/default"/>
    <dgm:cxn modelId="{E8FCE1EA-788D-47FA-A5BC-0DE6AD79DF54}" type="presParOf" srcId="{80B8F0D5-201E-46B6-A9CC-153BFF7562A4}" destId="{BC1B46BE-0B58-4D12-B12A-FE6404FFDE8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4B6D520-2721-4426-BDDE-F0F5F263B71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D15E352-2C9F-4795-B89F-B3FBA07F2F5E}">
      <dgm:prSet/>
      <dgm:spPr/>
      <dgm:t>
        <a:bodyPr/>
        <a:lstStyle/>
        <a:p>
          <a:r>
            <a:rPr lang="en-US" b="0" i="0"/>
            <a:t>April 2 is World Autism Awareness Day April has also become known as Autism Awareness Month in the United States</a:t>
          </a:r>
          <a:r>
            <a:rPr lang="en-US">
              <a:latin typeface="Century Gothic" panose="020B0502020202020204"/>
            </a:rPr>
            <a:t>.</a:t>
          </a:r>
          <a:endParaRPr lang="en-US"/>
        </a:p>
      </dgm:t>
    </dgm:pt>
    <dgm:pt modelId="{B55D0311-9E13-49D7-912A-951D2A8DA984}" type="parTrans" cxnId="{15FDC470-D1E5-4CB3-9D98-C91031503BF4}">
      <dgm:prSet/>
      <dgm:spPr/>
      <dgm:t>
        <a:bodyPr/>
        <a:lstStyle/>
        <a:p>
          <a:endParaRPr lang="en-US"/>
        </a:p>
      </dgm:t>
    </dgm:pt>
    <dgm:pt modelId="{58552A63-E400-45A0-956E-993FB03470CC}" type="sibTrans" cxnId="{15FDC470-D1E5-4CB3-9D98-C91031503BF4}">
      <dgm:prSet/>
      <dgm:spPr/>
      <dgm:t>
        <a:bodyPr/>
        <a:lstStyle/>
        <a:p>
          <a:endParaRPr lang="en-US"/>
        </a:p>
      </dgm:t>
    </dgm:pt>
    <dgm:pt modelId="{2B5F3F88-0775-4786-9D18-466880734A8D}">
      <dgm:prSet/>
      <dgm:spPr/>
      <dgm:t>
        <a:bodyPr/>
        <a:lstStyle/>
        <a:p>
          <a:r>
            <a:rPr lang="en-US" b="0" i="0"/>
            <a:t>However, many community advocates have rightly called for the need to increase awareness about ASD year-round, and not just during 30 select days</a:t>
          </a:r>
          <a:r>
            <a:rPr lang="en-US">
              <a:latin typeface="Century Gothic" panose="020B0502020202020204"/>
            </a:rPr>
            <a:t>.</a:t>
          </a:r>
          <a:endParaRPr lang="en-US"/>
        </a:p>
      </dgm:t>
    </dgm:pt>
    <dgm:pt modelId="{60504FEF-B592-4450-BE91-9F087686C682}" type="parTrans" cxnId="{1CB8DD26-701B-4391-9B83-1F3995A0E303}">
      <dgm:prSet/>
      <dgm:spPr/>
      <dgm:t>
        <a:bodyPr/>
        <a:lstStyle/>
        <a:p>
          <a:endParaRPr lang="en-US"/>
        </a:p>
      </dgm:t>
    </dgm:pt>
    <dgm:pt modelId="{9F936F2C-D911-4D96-B7FA-842BA638CBBF}" type="sibTrans" cxnId="{1CB8DD26-701B-4391-9B83-1F3995A0E303}">
      <dgm:prSet/>
      <dgm:spPr/>
      <dgm:t>
        <a:bodyPr/>
        <a:lstStyle/>
        <a:p>
          <a:endParaRPr lang="en-US"/>
        </a:p>
      </dgm:t>
    </dgm:pt>
    <dgm:pt modelId="{3A7BF3B6-1178-440F-BAA2-03380311965A}">
      <dgm:prSet/>
      <dgm:spPr/>
      <dgm:t>
        <a:bodyPr/>
        <a:lstStyle/>
        <a:p>
          <a:r>
            <a:rPr lang="en-US" b="0" i="0"/>
            <a:t>The Autism Society of America and other advocates have even proposed that April be designated Autism Acceptance Month instead</a:t>
          </a:r>
          <a:r>
            <a:rPr lang="en-US">
              <a:latin typeface="Century Gothic" panose="020B0502020202020204"/>
            </a:rPr>
            <a:t>.</a:t>
          </a:r>
          <a:endParaRPr lang="en-US"/>
        </a:p>
      </dgm:t>
    </dgm:pt>
    <dgm:pt modelId="{F36648F0-42BA-4FDD-B702-537AE7888DAC}" type="parTrans" cxnId="{8E24E748-9691-423A-AE40-DAD04142DF45}">
      <dgm:prSet/>
      <dgm:spPr/>
      <dgm:t>
        <a:bodyPr/>
        <a:lstStyle/>
        <a:p>
          <a:endParaRPr lang="en-US"/>
        </a:p>
      </dgm:t>
    </dgm:pt>
    <dgm:pt modelId="{8B489F23-D4C5-4B03-B63C-9120E7907B96}" type="sibTrans" cxnId="{8E24E748-9691-423A-AE40-DAD04142DF45}">
      <dgm:prSet/>
      <dgm:spPr/>
      <dgm:t>
        <a:bodyPr/>
        <a:lstStyle/>
        <a:p>
          <a:endParaRPr lang="en-US"/>
        </a:p>
      </dgm:t>
    </dgm:pt>
    <dgm:pt modelId="{9CE97AB7-4E1B-48CA-8F53-2823C0822A27}" type="pres">
      <dgm:prSet presAssocID="{44B6D520-2721-4426-BDDE-F0F5F263B71A}" presName="linear" presStyleCnt="0">
        <dgm:presLayoutVars>
          <dgm:animLvl val="lvl"/>
          <dgm:resizeHandles val="exact"/>
        </dgm:presLayoutVars>
      </dgm:prSet>
      <dgm:spPr/>
    </dgm:pt>
    <dgm:pt modelId="{DC33D4D6-0FB1-47C7-A902-25342EED1B35}" type="pres">
      <dgm:prSet presAssocID="{2D15E352-2C9F-4795-B89F-B3FBA07F2F5E}" presName="parentText" presStyleLbl="node1" presStyleIdx="0" presStyleCnt="3">
        <dgm:presLayoutVars>
          <dgm:chMax val="0"/>
          <dgm:bulletEnabled val="1"/>
        </dgm:presLayoutVars>
      </dgm:prSet>
      <dgm:spPr/>
    </dgm:pt>
    <dgm:pt modelId="{5533B797-99C9-4DC2-87A4-9D0C3ABC1AAB}" type="pres">
      <dgm:prSet presAssocID="{58552A63-E400-45A0-956E-993FB03470CC}" presName="spacer" presStyleCnt="0"/>
      <dgm:spPr/>
    </dgm:pt>
    <dgm:pt modelId="{D1815F67-4E5E-440A-8AC3-098E4A3A8DFB}" type="pres">
      <dgm:prSet presAssocID="{2B5F3F88-0775-4786-9D18-466880734A8D}" presName="parentText" presStyleLbl="node1" presStyleIdx="1" presStyleCnt="3">
        <dgm:presLayoutVars>
          <dgm:chMax val="0"/>
          <dgm:bulletEnabled val="1"/>
        </dgm:presLayoutVars>
      </dgm:prSet>
      <dgm:spPr/>
    </dgm:pt>
    <dgm:pt modelId="{057DBA99-685D-4949-A466-19A10DCA2AEF}" type="pres">
      <dgm:prSet presAssocID="{9F936F2C-D911-4D96-B7FA-842BA638CBBF}" presName="spacer" presStyleCnt="0"/>
      <dgm:spPr/>
    </dgm:pt>
    <dgm:pt modelId="{1BF95392-E661-4267-9ED0-890232D28CFE}" type="pres">
      <dgm:prSet presAssocID="{3A7BF3B6-1178-440F-BAA2-03380311965A}" presName="parentText" presStyleLbl="node1" presStyleIdx="2" presStyleCnt="3">
        <dgm:presLayoutVars>
          <dgm:chMax val="0"/>
          <dgm:bulletEnabled val="1"/>
        </dgm:presLayoutVars>
      </dgm:prSet>
      <dgm:spPr/>
    </dgm:pt>
  </dgm:ptLst>
  <dgm:cxnLst>
    <dgm:cxn modelId="{1CB8DD26-701B-4391-9B83-1F3995A0E303}" srcId="{44B6D520-2721-4426-BDDE-F0F5F263B71A}" destId="{2B5F3F88-0775-4786-9D18-466880734A8D}" srcOrd="1" destOrd="0" parTransId="{60504FEF-B592-4450-BE91-9F087686C682}" sibTransId="{9F936F2C-D911-4D96-B7FA-842BA638CBBF}"/>
    <dgm:cxn modelId="{93F87A30-7F25-475A-9E15-A01D1512C250}" type="presOf" srcId="{2B5F3F88-0775-4786-9D18-466880734A8D}" destId="{D1815F67-4E5E-440A-8AC3-098E4A3A8DFB}" srcOrd="0" destOrd="0" presId="urn:microsoft.com/office/officeart/2005/8/layout/vList2"/>
    <dgm:cxn modelId="{8E24E748-9691-423A-AE40-DAD04142DF45}" srcId="{44B6D520-2721-4426-BDDE-F0F5F263B71A}" destId="{3A7BF3B6-1178-440F-BAA2-03380311965A}" srcOrd="2" destOrd="0" parTransId="{F36648F0-42BA-4FDD-B702-537AE7888DAC}" sibTransId="{8B489F23-D4C5-4B03-B63C-9120E7907B96}"/>
    <dgm:cxn modelId="{15FDC470-D1E5-4CB3-9D98-C91031503BF4}" srcId="{44B6D520-2721-4426-BDDE-F0F5F263B71A}" destId="{2D15E352-2C9F-4795-B89F-B3FBA07F2F5E}" srcOrd="0" destOrd="0" parTransId="{B55D0311-9E13-49D7-912A-951D2A8DA984}" sibTransId="{58552A63-E400-45A0-956E-993FB03470CC}"/>
    <dgm:cxn modelId="{F6A2FE70-6CFD-410B-B8BF-96D9905695BD}" type="presOf" srcId="{3A7BF3B6-1178-440F-BAA2-03380311965A}" destId="{1BF95392-E661-4267-9ED0-890232D28CFE}" srcOrd="0" destOrd="0" presId="urn:microsoft.com/office/officeart/2005/8/layout/vList2"/>
    <dgm:cxn modelId="{D400D6AB-EB55-4AE4-BFA9-D336B21AA1C2}" type="presOf" srcId="{2D15E352-2C9F-4795-B89F-B3FBA07F2F5E}" destId="{DC33D4D6-0FB1-47C7-A902-25342EED1B35}" srcOrd="0" destOrd="0" presId="urn:microsoft.com/office/officeart/2005/8/layout/vList2"/>
    <dgm:cxn modelId="{E4CB82D5-5002-4CB3-91E0-81B92406DF12}" type="presOf" srcId="{44B6D520-2721-4426-BDDE-F0F5F263B71A}" destId="{9CE97AB7-4E1B-48CA-8F53-2823C0822A27}" srcOrd="0" destOrd="0" presId="urn:microsoft.com/office/officeart/2005/8/layout/vList2"/>
    <dgm:cxn modelId="{3301BB04-4872-43A7-BFCF-7AC9D825BC3D}" type="presParOf" srcId="{9CE97AB7-4E1B-48CA-8F53-2823C0822A27}" destId="{DC33D4D6-0FB1-47C7-A902-25342EED1B35}" srcOrd="0" destOrd="0" presId="urn:microsoft.com/office/officeart/2005/8/layout/vList2"/>
    <dgm:cxn modelId="{055F087F-CEE7-45BE-86E0-A25A8850BDBE}" type="presParOf" srcId="{9CE97AB7-4E1B-48CA-8F53-2823C0822A27}" destId="{5533B797-99C9-4DC2-87A4-9D0C3ABC1AAB}" srcOrd="1" destOrd="0" presId="urn:microsoft.com/office/officeart/2005/8/layout/vList2"/>
    <dgm:cxn modelId="{ADCFA551-5610-40F7-A99B-308DBE615313}" type="presParOf" srcId="{9CE97AB7-4E1B-48CA-8F53-2823C0822A27}" destId="{D1815F67-4E5E-440A-8AC3-098E4A3A8DFB}" srcOrd="2" destOrd="0" presId="urn:microsoft.com/office/officeart/2005/8/layout/vList2"/>
    <dgm:cxn modelId="{45406822-4618-45CF-A97C-C9DEE2B58E9E}" type="presParOf" srcId="{9CE97AB7-4E1B-48CA-8F53-2823C0822A27}" destId="{057DBA99-685D-4949-A466-19A10DCA2AEF}" srcOrd="3" destOrd="0" presId="urn:microsoft.com/office/officeart/2005/8/layout/vList2"/>
    <dgm:cxn modelId="{1601C5C6-E617-4765-A629-FF03B12855DC}" type="presParOf" srcId="{9CE97AB7-4E1B-48CA-8F53-2823C0822A27}" destId="{1BF95392-E661-4267-9ED0-890232D28CF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879198-4F0D-48BD-9994-6A14208959B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DC0C6F-BF63-4B8D-9E00-F3AB27D02295}">
      <dgm:prSet/>
      <dgm:spPr/>
      <dgm:t>
        <a:bodyPr/>
        <a:lstStyle/>
        <a:p>
          <a:r>
            <a:rPr lang="en-US" b="0" i="0"/>
            <a:t>Autistic children may not reach the same developmental milestones as their peers, or they may demonstrate the loss of previously developed social or language skills</a:t>
          </a:r>
          <a:r>
            <a:rPr lang="en-US">
              <a:latin typeface="Century Gothic" panose="020B0502020202020204"/>
            </a:rPr>
            <a:t>.</a:t>
          </a:r>
          <a:endParaRPr lang="en-US"/>
        </a:p>
      </dgm:t>
    </dgm:pt>
    <dgm:pt modelId="{57BCDB20-C703-4D89-8B71-C0D37EF3E5D3}" type="parTrans" cxnId="{9DE43657-FA03-46C6-831C-AFB9BF03ECC7}">
      <dgm:prSet/>
      <dgm:spPr/>
      <dgm:t>
        <a:bodyPr/>
        <a:lstStyle/>
        <a:p>
          <a:endParaRPr lang="en-US"/>
        </a:p>
      </dgm:t>
    </dgm:pt>
    <dgm:pt modelId="{92E21F32-71CD-4962-ADAF-52E9EB219A47}" type="sibTrans" cxnId="{9DE43657-FA03-46C6-831C-AFB9BF03ECC7}">
      <dgm:prSet/>
      <dgm:spPr/>
      <dgm:t>
        <a:bodyPr/>
        <a:lstStyle/>
        <a:p>
          <a:endParaRPr lang="en-US"/>
        </a:p>
      </dgm:t>
    </dgm:pt>
    <dgm:pt modelId="{5DE86D13-D321-47F8-9702-7530E4D88786}">
      <dgm:prSet/>
      <dgm:spPr/>
      <dgm:t>
        <a:bodyPr/>
        <a:lstStyle/>
        <a:p>
          <a:r>
            <a:rPr lang="en-US" b="0" i="0"/>
            <a:t>Autistic children may also engage in repetitive behaviours, have difficulty sleeping or compulsively eat non-food items</a:t>
          </a:r>
          <a:r>
            <a:rPr lang="en-US">
              <a:latin typeface="Century Gothic" panose="020B0502020202020204"/>
            </a:rPr>
            <a:t>.</a:t>
          </a:r>
          <a:endParaRPr lang="en-US"/>
        </a:p>
      </dgm:t>
    </dgm:pt>
    <dgm:pt modelId="{F8A43C2D-F864-41B8-A3A5-27D3F95FDD0B}" type="parTrans" cxnId="{A0B19D98-2F07-4F06-BCFC-58A70E714A48}">
      <dgm:prSet/>
      <dgm:spPr/>
      <dgm:t>
        <a:bodyPr/>
        <a:lstStyle/>
        <a:p>
          <a:endParaRPr lang="en-US"/>
        </a:p>
      </dgm:t>
    </dgm:pt>
    <dgm:pt modelId="{35B245DE-2EEC-4965-820F-0C1E131F7231}" type="sibTrans" cxnId="{A0B19D98-2F07-4F06-BCFC-58A70E714A48}">
      <dgm:prSet/>
      <dgm:spPr/>
      <dgm:t>
        <a:bodyPr/>
        <a:lstStyle/>
        <a:p>
          <a:endParaRPr lang="en-US"/>
        </a:p>
      </dgm:t>
    </dgm:pt>
    <dgm:pt modelId="{AD96C1E4-09C7-4659-B3CB-948469F12F2B}">
      <dgm:prSet/>
      <dgm:spPr/>
      <dgm:t>
        <a:bodyPr/>
        <a:lstStyle/>
        <a:p>
          <a:r>
            <a:rPr lang="en-US" b="0" i="0"/>
            <a:t>Many resources are available to help autistic children as well as their loved ones</a:t>
          </a:r>
          <a:r>
            <a:rPr lang="en-US">
              <a:latin typeface="Century Gothic" panose="020B0502020202020204"/>
            </a:rPr>
            <a:t>.</a:t>
          </a:r>
          <a:endParaRPr lang="en-US"/>
        </a:p>
      </dgm:t>
    </dgm:pt>
    <dgm:pt modelId="{6547E163-DB9F-44C6-B0A7-E033FC71A35A}" type="parTrans" cxnId="{A537BADA-3EB6-4B6F-8441-40569477B781}">
      <dgm:prSet/>
      <dgm:spPr/>
      <dgm:t>
        <a:bodyPr/>
        <a:lstStyle/>
        <a:p>
          <a:endParaRPr lang="en-US"/>
        </a:p>
      </dgm:t>
    </dgm:pt>
    <dgm:pt modelId="{1F749BDE-C576-43E9-B9D9-83C3708C11FE}" type="sibTrans" cxnId="{A537BADA-3EB6-4B6F-8441-40569477B781}">
      <dgm:prSet/>
      <dgm:spPr/>
      <dgm:t>
        <a:bodyPr/>
        <a:lstStyle/>
        <a:p>
          <a:endParaRPr lang="en-US"/>
        </a:p>
      </dgm:t>
    </dgm:pt>
    <dgm:pt modelId="{2EF376D3-61A1-454A-85F2-5F556BFB8F38}">
      <dgm:prSet/>
      <dgm:spPr/>
      <dgm:t>
        <a:bodyPr/>
        <a:lstStyle/>
        <a:p>
          <a:r>
            <a:rPr lang="en-US" b="0" i="0"/>
            <a:t>Local support groups can be found through the national non-profit The Autism Society of America</a:t>
          </a:r>
          <a:endParaRPr lang="en-US"/>
        </a:p>
      </dgm:t>
    </dgm:pt>
    <dgm:pt modelId="{F9DBE97E-3CB9-4892-8208-3CD48AAE4749}" type="parTrans" cxnId="{D026283A-8388-4C22-8E52-6303CA12F002}">
      <dgm:prSet/>
      <dgm:spPr/>
      <dgm:t>
        <a:bodyPr/>
        <a:lstStyle/>
        <a:p>
          <a:endParaRPr lang="en-US"/>
        </a:p>
      </dgm:t>
    </dgm:pt>
    <dgm:pt modelId="{E740D913-7A1C-4C3C-8189-6827A00CCFDB}" type="sibTrans" cxnId="{D026283A-8388-4C22-8E52-6303CA12F002}">
      <dgm:prSet/>
      <dgm:spPr/>
      <dgm:t>
        <a:bodyPr/>
        <a:lstStyle/>
        <a:p>
          <a:endParaRPr lang="en-US"/>
        </a:p>
      </dgm:t>
    </dgm:pt>
    <dgm:pt modelId="{3666706F-50AE-4EBF-AD91-243FDA1C6F3E}" type="pres">
      <dgm:prSet presAssocID="{98879198-4F0D-48BD-9994-6A14208959B4}" presName="linear" presStyleCnt="0">
        <dgm:presLayoutVars>
          <dgm:animLvl val="lvl"/>
          <dgm:resizeHandles val="exact"/>
        </dgm:presLayoutVars>
      </dgm:prSet>
      <dgm:spPr/>
    </dgm:pt>
    <dgm:pt modelId="{BE5687A1-76B9-4A01-8090-01DB960F565C}" type="pres">
      <dgm:prSet presAssocID="{4CDC0C6F-BF63-4B8D-9E00-F3AB27D02295}" presName="parentText" presStyleLbl="node1" presStyleIdx="0" presStyleCnt="4">
        <dgm:presLayoutVars>
          <dgm:chMax val="0"/>
          <dgm:bulletEnabled val="1"/>
        </dgm:presLayoutVars>
      </dgm:prSet>
      <dgm:spPr/>
    </dgm:pt>
    <dgm:pt modelId="{D96AA0E9-7075-40BF-9A95-D31BF67EFAFD}" type="pres">
      <dgm:prSet presAssocID="{92E21F32-71CD-4962-ADAF-52E9EB219A47}" presName="spacer" presStyleCnt="0"/>
      <dgm:spPr/>
    </dgm:pt>
    <dgm:pt modelId="{548C4342-415D-45EB-ADEA-77704DCD46BD}" type="pres">
      <dgm:prSet presAssocID="{5DE86D13-D321-47F8-9702-7530E4D88786}" presName="parentText" presStyleLbl="node1" presStyleIdx="1" presStyleCnt="4">
        <dgm:presLayoutVars>
          <dgm:chMax val="0"/>
          <dgm:bulletEnabled val="1"/>
        </dgm:presLayoutVars>
      </dgm:prSet>
      <dgm:spPr/>
    </dgm:pt>
    <dgm:pt modelId="{CED1C68D-FB6F-4A1F-A4D6-75152E55B82D}" type="pres">
      <dgm:prSet presAssocID="{35B245DE-2EEC-4965-820F-0C1E131F7231}" presName="spacer" presStyleCnt="0"/>
      <dgm:spPr/>
    </dgm:pt>
    <dgm:pt modelId="{4A11E10F-8059-4575-87CC-896AF9EFBB3A}" type="pres">
      <dgm:prSet presAssocID="{AD96C1E4-09C7-4659-B3CB-948469F12F2B}" presName="parentText" presStyleLbl="node1" presStyleIdx="2" presStyleCnt="4">
        <dgm:presLayoutVars>
          <dgm:chMax val="0"/>
          <dgm:bulletEnabled val="1"/>
        </dgm:presLayoutVars>
      </dgm:prSet>
      <dgm:spPr/>
    </dgm:pt>
    <dgm:pt modelId="{B75279D2-076E-4C59-B666-20AEA50C4189}" type="pres">
      <dgm:prSet presAssocID="{1F749BDE-C576-43E9-B9D9-83C3708C11FE}" presName="spacer" presStyleCnt="0"/>
      <dgm:spPr/>
    </dgm:pt>
    <dgm:pt modelId="{D40648F8-FF69-4392-991D-770C45571BC7}" type="pres">
      <dgm:prSet presAssocID="{2EF376D3-61A1-454A-85F2-5F556BFB8F38}" presName="parentText" presStyleLbl="node1" presStyleIdx="3" presStyleCnt="4">
        <dgm:presLayoutVars>
          <dgm:chMax val="0"/>
          <dgm:bulletEnabled val="1"/>
        </dgm:presLayoutVars>
      </dgm:prSet>
      <dgm:spPr/>
    </dgm:pt>
  </dgm:ptLst>
  <dgm:cxnLst>
    <dgm:cxn modelId="{0B045809-CFD2-4CA5-A0BA-BD792DDECF3E}" type="presOf" srcId="{AD96C1E4-09C7-4659-B3CB-948469F12F2B}" destId="{4A11E10F-8059-4575-87CC-896AF9EFBB3A}" srcOrd="0" destOrd="0" presId="urn:microsoft.com/office/officeart/2005/8/layout/vList2"/>
    <dgm:cxn modelId="{B5F59830-6C3C-4FF9-A736-F1C6C0619DDA}" type="presOf" srcId="{4CDC0C6F-BF63-4B8D-9E00-F3AB27D02295}" destId="{BE5687A1-76B9-4A01-8090-01DB960F565C}" srcOrd="0" destOrd="0" presId="urn:microsoft.com/office/officeart/2005/8/layout/vList2"/>
    <dgm:cxn modelId="{D026283A-8388-4C22-8E52-6303CA12F002}" srcId="{98879198-4F0D-48BD-9994-6A14208959B4}" destId="{2EF376D3-61A1-454A-85F2-5F556BFB8F38}" srcOrd="3" destOrd="0" parTransId="{F9DBE97E-3CB9-4892-8208-3CD48AAE4749}" sibTransId="{E740D913-7A1C-4C3C-8189-6827A00CCFDB}"/>
    <dgm:cxn modelId="{BE7ED93E-FE5E-4604-94FF-97BF6C38A359}" type="presOf" srcId="{2EF376D3-61A1-454A-85F2-5F556BFB8F38}" destId="{D40648F8-FF69-4392-991D-770C45571BC7}" srcOrd="0" destOrd="0" presId="urn:microsoft.com/office/officeart/2005/8/layout/vList2"/>
    <dgm:cxn modelId="{9DE43657-FA03-46C6-831C-AFB9BF03ECC7}" srcId="{98879198-4F0D-48BD-9994-6A14208959B4}" destId="{4CDC0C6F-BF63-4B8D-9E00-F3AB27D02295}" srcOrd="0" destOrd="0" parTransId="{57BCDB20-C703-4D89-8B71-C0D37EF3E5D3}" sibTransId="{92E21F32-71CD-4962-ADAF-52E9EB219A47}"/>
    <dgm:cxn modelId="{6C9E285A-37B1-43C6-89DD-13D407F09083}" type="presOf" srcId="{98879198-4F0D-48BD-9994-6A14208959B4}" destId="{3666706F-50AE-4EBF-AD91-243FDA1C6F3E}" srcOrd="0" destOrd="0" presId="urn:microsoft.com/office/officeart/2005/8/layout/vList2"/>
    <dgm:cxn modelId="{A0B19D98-2F07-4F06-BCFC-58A70E714A48}" srcId="{98879198-4F0D-48BD-9994-6A14208959B4}" destId="{5DE86D13-D321-47F8-9702-7530E4D88786}" srcOrd="1" destOrd="0" parTransId="{F8A43C2D-F864-41B8-A3A5-27D3F95FDD0B}" sibTransId="{35B245DE-2EEC-4965-820F-0C1E131F7231}"/>
    <dgm:cxn modelId="{A6B603BB-F59B-4C19-BA8C-A2E706C8611D}" type="presOf" srcId="{5DE86D13-D321-47F8-9702-7530E4D88786}" destId="{548C4342-415D-45EB-ADEA-77704DCD46BD}" srcOrd="0" destOrd="0" presId="urn:microsoft.com/office/officeart/2005/8/layout/vList2"/>
    <dgm:cxn modelId="{A537BADA-3EB6-4B6F-8441-40569477B781}" srcId="{98879198-4F0D-48BD-9994-6A14208959B4}" destId="{AD96C1E4-09C7-4659-B3CB-948469F12F2B}" srcOrd="2" destOrd="0" parTransId="{6547E163-DB9F-44C6-B0A7-E033FC71A35A}" sibTransId="{1F749BDE-C576-43E9-B9D9-83C3708C11FE}"/>
    <dgm:cxn modelId="{C259CEBA-43E4-4F9E-9FD4-622E1226CCEE}" type="presParOf" srcId="{3666706F-50AE-4EBF-AD91-243FDA1C6F3E}" destId="{BE5687A1-76B9-4A01-8090-01DB960F565C}" srcOrd="0" destOrd="0" presId="urn:microsoft.com/office/officeart/2005/8/layout/vList2"/>
    <dgm:cxn modelId="{60C0E98D-3183-42E4-8215-64DF27FC720A}" type="presParOf" srcId="{3666706F-50AE-4EBF-AD91-243FDA1C6F3E}" destId="{D96AA0E9-7075-40BF-9A95-D31BF67EFAFD}" srcOrd="1" destOrd="0" presId="urn:microsoft.com/office/officeart/2005/8/layout/vList2"/>
    <dgm:cxn modelId="{36D5AC04-571F-4841-A95A-A871244AC39D}" type="presParOf" srcId="{3666706F-50AE-4EBF-AD91-243FDA1C6F3E}" destId="{548C4342-415D-45EB-ADEA-77704DCD46BD}" srcOrd="2" destOrd="0" presId="urn:microsoft.com/office/officeart/2005/8/layout/vList2"/>
    <dgm:cxn modelId="{DD5ED4C0-0CF0-4DC9-B062-1CA907E0913D}" type="presParOf" srcId="{3666706F-50AE-4EBF-AD91-243FDA1C6F3E}" destId="{CED1C68D-FB6F-4A1F-A4D6-75152E55B82D}" srcOrd="3" destOrd="0" presId="urn:microsoft.com/office/officeart/2005/8/layout/vList2"/>
    <dgm:cxn modelId="{00C54D36-A0AD-4D7D-B009-5C9E497C54E3}" type="presParOf" srcId="{3666706F-50AE-4EBF-AD91-243FDA1C6F3E}" destId="{4A11E10F-8059-4575-87CC-896AF9EFBB3A}" srcOrd="4" destOrd="0" presId="urn:microsoft.com/office/officeart/2005/8/layout/vList2"/>
    <dgm:cxn modelId="{00AD0FFC-DF7A-460A-A573-AB157FE52704}" type="presParOf" srcId="{3666706F-50AE-4EBF-AD91-243FDA1C6F3E}" destId="{B75279D2-076E-4C59-B666-20AEA50C4189}" srcOrd="5" destOrd="0" presId="urn:microsoft.com/office/officeart/2005/8/layout/vList2"/>
    <dgm:cxn modelId="{28490DE5-C12A-4D8B-A040-C57159778B0C}" type="presParOf" srcId="{3666706F-50AE-4EBF-AD91-243FDA1C6F3E}" destId="{D40648F8-FF69-4392-991D-770C45571BC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58A1D4-D649-4A8D-85D2-7E3E260C84D9}" type="doc">
      <dgm:prSet loTypeId="urn:microsoft.com/office/officeart/2005/8/layout/default" loCatId="list" qsTypeId="urn:microsoft.com/office/officeart/2005/8/quickstyle/simple2" qsCatId="simple" csTypeId="urn:microsoft.com/office/officeart/2005/8/colors/accent5_2" csCatId="accent5"/>
      <dgm:spPr/>
      <dgm:t>
        <a:bodyPr/>
        <a:lstStyle/>
        <a:p>
          <a:endParaRPr lang="en-US"/>
        </a:p>
      </dgm:t>
    </dgm:pt>
    <dgm:pt modelId="{01053348-D6FB-4B72-8295-10B8167D8A4A}">
      <dgm:prSet/>
      <dgm:spPr/>
      <dgm:t>
        <a:bodyPr/>
        <a:lstStyle/>
        <a:p>
          <a:pPr rtl="0"/>
          <a:r>
            <a:rPr lang="en-GB" b="1" i="1"/>
            <a:t>“The brain isn't mature as a result grasping power, gross motor and fine motor is not properly developed. As a result, basic activities such as holding a pencil, scribbling, dot joining etc.  becomes difficult for them to perform. As a result, writing skill isn't properly developed. </a:t>
          </a:r>
          <a:endParaRPr lang="en-US" i="1"/>
        </a:p>
      </dgm:t>
    </dgm:pt>
    <dgm:pt modelId="{4FA3B730-2AC3-48CF-9970-79EAE4D6838B}" type="parTrans" cxnId="{CF2B0AF6-16A6-42D4-9AB4-9D17003192F2}">
      <dgm:prSet/>
      <dgm:spPr/>
      <dgm:t>
        <a:bodyPr/>
        <a:lstStyle/>
        <a:p>
          <a:endParaRPr lang="en-US"/>
        </a:p>
      </dgm:t>
    </dgm:pt>
    <dgm:pt modelId="{BB64151E-549E-4C40-BEEB-463D8CDAEF38}" type="sibTrans" cxnId="{CF2B0AF6-16A6-42D4-9AB4-9D17003192F2}">
      <dgm:prSet/>
      <dgm:spPr/>
      <dgm:t>
        <a:bodyPr/>
        <a:lstStyle/>
        <a:p>
          <a:endParaRPr lang="en-US"/>
        </a:p>
      </dgm:t>
    </dgm:pt>
    <dgm:pt modelId="{F6C4AF52-BDAC-48F6-A704-843915627918}">
      <dgm:prSet/>
      <dgm:spPr/>
      <dgm:t>
        <a:bodyPr/>
        <a:lstStyle/>
        <a:p>
          <a:r>
            <a:rPr lang="en-GB" b="1" i="1"/>
            <a:t>Autism can be due to a number of reasons, pregnancy stress of the mother, or pressure on the brain during delivery etc.”</a:t>
          </a:r>
          <a:endParaRPr lang="en-US" i="1"/>
        </a:p>
      </dgm:t>
    </dgm:pt>
    <dgm:pt modelId="{88FE38D1-3893-4861-A07B-C3BFD2F7FA9E}" type="parTrans" cxnId="{5B77C4CA-A8AB-4F13-B78E-1329C3F8AC05}">
      <dgm:prSet/>
      <dgm:spPr/>
      <dgm:t>
        <a:bodyPr/>
        <a:lstStyle/>
        <a:p>
          <a:endParaRPr lang="en-US"/>
        </a:p>
      </dgm:t>
    </dgm:pt>
    <dgm:pt modelId="{593AADB2-CF3E-491B-BFAC-62661E252778}" type="sibTrans" cxnId="{5B77C4CA-A8AB-4F13-B78E-1329C3F8AC05}">
      <dgm:prSet/>
      <dgm:spPr/>
      <dgm:t>
        <a:bodyPr/>
        <a:lstStyle/>
        <a:p>
          <a:endParaRPr lang="en-US"/>
        </a:p>
      </dgm:t>
    </dgm:pt>
    <dgm:pt modelId="{B7B7424E-7260-44A0-8577-EBCE7C66152F}">
      <dgm:prSet/>
      <dgm:spPr/>
      <dgm:t>
        <a:bodyPr/>
        <a:lstStyle/>
        <a:p>
          <a:r>
            <a:rPr lang="en-GB" b="1" i="1"/>
            <a:t>“  In many cases fine motor problem is widely observed among the majority kids with autism.  For example, problem in how to hold a pencil is a common issue noticed among such kids. In some cases, kids with autism find it difficult to quickly follow or execute instructions. With age, the child might develop speech problems. A common characteristic noticed among these children that they are antisocial and love their own company, they prefer solitude.”</a:t>
          </a:r>
          <a:endParaRPr lang="en-US" b="0" i="1"/>
        </a:p>
      </dgm:t>
    </dgm:pt>
    <dgm:pt modelId="{6ABB2539-CE04-4897-9F17-FCB256787945}" type="parTrans" cxnId="{4EAE04C2-FB35-499C-8BDC-90C20D786422}">
      <dgm:prSet/>
      <dgm:spPr/>
      <dgm:t>
        <a:bodyPr/>
        <a:lstStyle/>
        <a:p>
          <a:endParaRPr lang="en-US"/>
        </a:p>
      </dgm:t>
    </dgm:pt>
    <dgm:pt modelId="{6FFFBDDF-B288-4AAA-9A0B-929DAB6640B9}" type="sibTrans" cxnId="{4EAE04C2-FB35-499C-8BDC-90C20D786422}">
      <dgm:prSet/>
      <dgm:spPr/>
      <dgm:t>
        <a:bodyPr/>
        <a:lstStyle/>
        <a:p>
          <a:endParaRPr lang="en-US"/>
        </a:p>
      </dgm:t>
    </dgm:pt>
    <dgm:pt modelId="{E63BE0E3-96A1-4BCE-A3F7-93E138F12986}">
      <dgm:prSet phldr="0"/>
      <dgm:spPr/>
      <dgm:t>
        <a:bodyPr/>
        <a:lstStyle/>
        <a:p>
          <a:pPr rtl="0"/>
          <a:r>
            <a:rPr lang="en-GB" b="1" i="1" dirty="0"/>
            <a:t>“In this condition the children suffer Neuro problem due to which they have issue in gripping objects (pen, pencil etc.)  and hence they face difficulty in writing.  They face fine motor problem and gross motor problem.”</a:t>
          </a:r>
          <a:endParaRPr lang="en-US" i="1" dirty="0"/>
        </a:p>
      </dgm:t>
    </dgm:pt>
    <dgm:pt modelId="{09704966-DCFD-4795-8E39-B0971E8C4F3F}" type="parTrans" cxnId="{6A6BCBCC-5136-4C17-BE53-5033263F9094}">
      <dgm:prSet/>
      <dgm:spPr/>
      <dgm:t>
        <a:bodyPr/>
        <a:lstStyle/>
        <a:p>
          <a:endParaRPr lang="en-US"/>
        </a:p>
      </dgm:t>
    </dgm:pt>
    <dgm:pt modelId="{7D550635-3116-45FB-B3F1-4A2257B82EB1}" type="sibTrans" cxnId="{6A6BCBCC-5136-4C17-BE53-5033263F9094}">
      <dgm:prSet/>
      <dgm:spPr/>
      <dgm:t>
        <a:bodyPr/>
        <a:lstStyle/>
        <a:p>
          <a:endParaRPr lang="en-US"/>
        </a:p>
      </dgm:t>
    </dgm:pt>
    <dgm:pt modelId="{82D04B40-ECA9-4200-9FF2-4DA314332DFC}" type="pres">
      <dgm:prSet presAssocID="{5F58A1D4-D649-4A8D-85D2-7E3E260C84D9}" presName="diagram" presStyleCnt="0">
        <dgm:presLayoutVars>
          <dgm:dir/>
          <dgm:resizeHandles val="exact"/>
        </dgm:presLayoutVars>
      </dgm:prSet>
      <dgm:spPr/>
    </dgm:pt>
    <dgm:pt modelId="{058E3408-52C4-4822-A739-0FE4718C2339}" type="pres">
      <dgm:prSet presAssocID="{01053348-D6FB-4B72-8295-10B8167D8A4A}" presName="node" presStyleLbl="node1" presStyleIdx="0" presStyleCnt="4">
        <dgm:presLayoutVars>
          <dgm:bulletEnabled val="1"/>
        </dgm:presLayoutVars>
      </dgm:prSet>
      <dgm:spPr/>
    </dgm:pt>
    <dgm:pt modelId="{B719465E-EEC4-4921-9EF5-2D237913915A}" type="pres">
      <dgm:prSet presAssocID="{BB64151E-549E-4C40-BEEB-463D8CDAEF38}" presName="sibTrans" presStyleCnt="0"/>
      <dgm:spPr/>
    </dgm:pt>
    <dgm:pt modelId="{5AAE7E46-0742-4D27-B541-6012082463B0}" type="pres">
      <dgm:prSet presAssocID="{F6C4AF52-BDAC-48F6-A704-843915627918}" presName="node" presStyleLbl="node1" presStyleIdx="1" presStyleCnt="4">
        <dgm:presLayoutVars>
          <dgm:bulletEnabled val="1"/>
        </dgm:presLayoutVars>
      </dgm:prSet>
      <dgm:spPr/>
    </dgm:pt>
    <dgm:pt modelId="{2CA97EF0-54BD-487B-90AF-896B3F9BB018}" type="pres">
      <dgm:prSet presAssocID="{593AADB2-CF3E-491B-BFAC-62661E252778}" presName="sibTrans" presStyleCnt="0"/>
      <dgm:spPr/>
    </dgm:pt>
    <dgm:pt modelId="{A8B98768-0773-4320-B544-F4843B6ADD88}" type="pres">
      <dgm:prSet presAssocID="{B7B7424E-7260-44A0-8577-EBCE7C66152F}" presName="node" presStyleLbl="node1" presStyleIdx="2" presStyleCnt="4">
        <dgm:presLayoutVars>
          <dgm:bulletEnabled val="1"/>
        </dgm:presLayoutVars>
      </dgm:prSet>
      <dgm:spPr/>
    </dgm:pt>
    <dgm:pt modelId="{FF6F0F48-43F7-4CB6-959E-7B6D81EB79B2}" type="pres">
      <dgm:prSet presAssocID="{6FFFBDDF-B288-4AAA-9A0B-929DAB6640B9}" presName="sibTrans" presStyleCnt="0"/>
      <dgm:spPr/>
    </dgm:pt>
    <dgm:pt modelId="{AA1DCBFF-2B5F-4209-AA6A-F6CCED856B1F}" type="pres">
      <dgm:prSet presAssocID="{E63BE0E3-96A1-4BCE-A3F7-93E138F12986}" presName="node" presStyleLbl="node1" presStyleIdx="3" presStyleCnt="4">
        <dgm:presLayoutVars>
          <dgm:bulletEnabled val="1"/>
        </dgm:presLayoutVars>
      </dgm:prSet>
      <dgm:spPr/>
    </dgm:pt>
  </dgm:ptLst>
  <dgm:cxnLst>
    <dgm:cxn modelId="{2AED7120-BDC4-4849-AB46-D2FFCB46347D}" type="presOf" srcId="{B7B7424E-7260-44A0-8577-EBCE7C66152F}" destId="{A8B98768-0773-4320-B544-F4843B6ADD88}" srcOrd="0" destOrd="0" presId="urn:microsoft.com/office/officeart/2005/8/layout/default"/>
    <dgm:cxn modelId="{7BE2392A-C808-423E-A51F-3E154082996C}" type="presOf" srcId="{F6C4AF52-BDAC-48F6-A704-843915627918}" destId="{5AAE7E46-0742-4D27-B541-6012082463B0}" srcOrd="0" destOrd="0" presId="urn:microsoft.com/office/officeart/2005/8/layout/default"/>
    <dgm:cxn modelId="{1C681D39-A461-46E4-8344-1913197C052A}" type="presOf" srcId="{01053348-D6FB-4B72-8295-10B8167D8A4A}" destId="{058E3408-52C4-4822-A739-0FE4718C2339}" srcOrd="0" destOrd="0" presId="urn:microsoft.com/office/officeart/2005/8/layout/default"/>
    <dgm:cxn modelId="{D866F76C-A216-4592-8C14-EF46E32380DE}" type="presOf" srcId="{5F58A1D4-D649-4A8D-85D2-7E3E260C84D9}" destId="{82D04B40-ECA9-4200-9FF2-4DA314332DFC}" srcOrd="0" destOrd="0" presId="urn:microsoft.com/office/officeart/2005/8/layout/default"/>
    <dgm:cxn modelId="{46281197-C9B6-477B-B13D-D5B7CD6DA440}" type="presOf" srcId="{E63BE0E3-96A1-4BCE-A3F7-93E138F12986}" destId="{AA1DCBFF-2B5F-4209-AA6A-F6CCED856B1F}" srcOrd="0" destOrd="0" presId="urn:microsoft.com/office/officeart/2005/8/layout/default"/>
    <dgm:cxn modelId="{4EAE04C2-FB35-499C-8BDC-90C20D786422}" srcId="{5F58A1D4-D649-4A8D-85D2-7E3E260C84D9}" destId="{B7B7424E-7260-44A0-8577-EBCE7C66152F}" srcOrd="2" destOrd="0" parTransId="{6ABB2539-CE04-4897-9F17-FCB256787945}" sibTransId="{6FFFBDDF-B288-4AAA-9A0B-929DAB6640B9}"/>
    <dgm:cxn modelId="{5B77C4CA-A8AB-4F13-B78E-1329C3F8AC05}" srcId="{5F58A1D4-D649-4A8D-85D2-7E3E260C84D9}" destId="{F6C4AF52-BDAC-48F6-A704-843915627918}" srcOrd="1" destOrd="0" parTransId="{88FE38D1-3893-4861-A07B-C3BFD2F7FA9E}" sibTransId="{593AADB2-CF3E-491B-BFAC-62661E252778}"/>
    <dgm:cxn modelId="{6A6BCBCC-5136-4C17-BE53-5033263F9094}" srcId="{5F58A1D4-D649-4A8D-85D2-7E3E260C84D9}" destId="{E63BE0E3-96A1-4BCE-A3F7-93E138F12986}" srcOrd="3" destOrd="0" parTransId="{09704966-DCFD-4795-8E39-B0971E8C4F3F}" sibTransId="{7D550635-3116-45FB-B3F1-4A2257B82EB1}"/>
    <dgm:cxn modelId="{CF2B0AF6-16A6-42D4-9AB4-9D17003192F2}" srcId="{5F58A1D4-D649-4A8D-85D2-7E3E260C84D9}" destId="{01053348-D6FB-4B72-8295-10B8167D8A4A}" srcOrd="0" destOrd="0" parTransId="{4FA3B730-2AC3-48CF-9970-79EAE4D6838B}" sibTransId="{BB64151E-549E-4C40-BEEB-463D8CDAEF38}"/>
    <dgm:cxn modelId="{C9291157-07D0-4FBB-AF61-482B6D98FD32}" type="presParOf" srcId="{82D04B40-ECA9-4200-9FF2-4DA314332DFC}" destId="{058E3408-52C4-4822-A739-0FE4718C2339}" srcOrd="0" destOrd="0" presId="urn:microsoft.com/office/officeart/2005/8/layout/default"/>
    <dgm:cxn modelId="{42AD7B6D-065B-4048-A3FE-DE2876A0C9F4}" type="presParOf" srcId="{82D04B40-ECA9-4200-9FF2-4DA314332DFC}" destId="{B719465E-EEC4-4921-9EF5-2D237913915A}" srcOrd="1" destOrd="0" presId="urn:microsoft.com/office/officeart/2005/8/layout/default"/>
    <dgm:cxn modelId="{BF0881AB-C998-4D39-9E4F-08F71C0B70D3}" type="presParOf" srcId="{82D04B40-ECA9-4200-9FF2-4DA314332DFC}" destId="{5AAE7E46-0742-4D27-B541-6012082463B0}" srcOrd="2" destOrd="0" presId="urn:microsoft.com/office/officeart/2005/8/layout/default"/>
    <dgm:cxn modelId="{99771F84-153C-4B63-9095-03C762078B1E}" type="presParOf" srcId="{82D04B40-ECA9-4200-9FF2-4DA314332DFC}" destId="{2CA97EF0-54BD-487B-90AF-896B3F9BB018}" srcOrd="3" destOrd="0" presId="urn:microsoft.com/office/officeart/2005/8/layout/default"/>
    <dgm:cxn modelId="{C3CFCEE9-8FF1-45D2-A9EA-C97C0345E1C2}" type="presParOf" srcId="{82D04B40-ECA9-4200-9FF2-4DA314332DFC}" destId="{A8B98768-0773-4320-B544-F4843B6ADD88}" srcOrd="4" destOrd="0" presId="urn:microsoft.com/office/officeart/2005/8/layout/default"/>
    <dgm:cxn modelId="{7D38EB31-EFE5-4889-A682-2DEF6397A581}" type="presParOf" srcId="{82D04B40-ECA9-4200-9FF2-4DA314332DFC}" destId="{FF6F0F48-43F7-4CB6-959E-7B6D81EB79B2}" srcOrd="5" destOrd="0" presId="urn:microsoft.com/office/officeart/2005/8/layout/default"/>
    <dgm:cxn modelId="{8DE71AB4-B633-4BB1-B407-9B0CE4B72DC9}" type="presParOf" srcId="{82D04B40-ECA9-4200-9FF2-4DA314332DFC}" destId="{AA1DCBFF-2B5F-4209-AA6A-F6CCED856B1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58A1D4-D649-4A8D-85D2-7E3E260C84D9}"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01053348-D6FB-4B72-8295-10B8167D8A4A}">
      <dgm:prSet/>
      <dgm:spPr/>
      <dgm:t>
        <a:bodyPr/>
        <a:lstStyle/>
        <a:p>
          <a:r>
            <a:rPr lang="en-GB" b="1" i="1"/>
            <a:t>“Inborn”</a:t>
          </a:r>
          <a:endParaRPr lang="en-GB" b="0" i="1"/>
        </a:p>
      </dgm:t>
    </dgm:pt>
    <dgm:pt modelId="{4FA3B730-2AC3-48CF-9970-79EAE4D6838B}" type="parTrans" cxnId="{CF2B0AF6-16A6-42D4-9AB4-9D17003192F2}">
      <dgm:prSet/>
      <dgm:spPr/>
      <dgm:t>
        <a:bodyPr/>
        <a:lstStyle/>
        <a:p>
          <a:endParaRPr lang="en-US"/>
        </a:p>
      </dgm:t>
    </dgm:pt>
    <dgm:pt modelId="{BB64151E-549E-4C40-BEEB-463D8CDAEF38}" type="sibTrans" cxnId="{CF2B0AF6-16A6-42D4-9AB4-9D17003192F2}">
      <dgm:prSet/>
      <dgm:spPr/>
      <dgm:t>
        <a:bodyPr/>
        <a:lstStyle/>
        <a:p>
          <a:endParaRPr lang="en-US"/>
        </a:p>
      </dgm:t>
    </dgm:pt>
    <dgm:pt modelId="{B7B7424E-7260-44A0-8577-EBCE7C66152F}">
      <dgm:prSet/>
      <dgm:spPr/>
      <dgm:t>
        <a:bodyPr/>
        <a:lstStyle/>
        <a:p>
          <a:pPr rtl="0"/>
          <a:r>
            <a:rPr lang="en-GB" b="1" i="1"/>
            <a:t>“Pijush Ray and his team have observed that autism is not only inborn but can also develop after certain age.  For example, there are cases where a child develops the condition after 7 to 8 years of age.”</a:t>
          </a:r>
          <a:endParaRPr lang="en-GB" b="0" i="1"/>
        </a:p>
      </dgm:t>
    </dgm:pt>
    <dgm:pt modelId="{6ABB2539-CE04-4897-9F17-FCB256787945}" type="parTrans" cxnId="{4EAE04C2-FB35-499C-8BDC-90C20D786422}">
      <dgm:prSet/>
      <dgm:spPr/>
      <dgm:t>
        <a:bodyPr/>
        <a:lstStyle/>
        <a:p>
          <a:endParaRPr lang="en-US"/>
        </a:p>
      </dgm:t>
    </dgm:pt>
    <dgm:pt modelId="{6FFFBDDF-B288-4AAA-9A0B-929DAB6640B9}" type="sibTrans" cxnId="{4EAE04C2-FB35-499C-8BDC-90C20D786422}">
      <dgm:prSet/>
      <dgm:spPr/>
      <dgm:t>
        <a:bodyPr/>
        <a:lstStyle/>
        <a:p>
          <a:endParaRPr lang="en-US"/>
        </a:p>
      </dgm:t>
    </dgm:pt>
    <dgm:pt modelId="{E63BE0E3-96A1-4BCE-A3F7-93E138F12986}">
      <dgm:prSet phldr="0"/>
      <dgm:spPr/>
      <dgm:t>
        <a:bodyPr/>
        <a:lstStyle/>
        <a:p>
          <a:endParaRPr lang="en-GB" b="1" i="1"/>
        </a:p>
      </dgm:t>
    </dgm:pt>
    <dgm:pt modelId="{09704966-DCFD-4795-8E39-B0971E8C4F3F}" type="parTrans" cxnId="{6A6BCBCC-5136-4C17-BE53-5033263F9094}">
      <dgm:prSet/>
      <dgm:spPr/>
      <dgm:t>
        <a:bodyPr/>
        <a:lstStyle/>
        <a:p>
          <a:endParaRPr lang="en-US"/>
        </a:p>
      </dgm:t>
    </dgm:pt>
    <dgm:pt modelId="{7D550635-3116-45FB-B3F1-4A2257B82EB1}" type="sibTrans" cxnId="{6A6BCBCC-5136-4C17-BE53-5033263F9094}">
      <dgm:prSet/>
      <dgm:spPr/>
      <dgm:t>
        <a:bodyPr/>
        <a:lstStyle/>
        <a:p>
          <a:endParaRPr lang="en-US"/>
        </a:p>
      </dgm:t>
    </dgm:pt>
    <dgm:pt modelId="{AC65A387-9E27-42F5-A240-7B5B814257D4}">
      <dgm:prSet phldr="0"/>
      <dgm:spPr/>
      <dgm:t>
        <a:bodyPr/>
        <a:lstStyle/>
        <a:p>
          <a:r>
            <a:rPr lang="en-GB" b="1" i="1"/>
            <a:t>“Inborn, autism can be detected even within six months of birth. With age there can be onset of speech issues.”</a:t>
          </a:r>
          <a:endParaRPr lang="en-GB"/>
        </a:p>
      </dgm:t>
    </dgm:pt>
    <dgm:pt modelId="{56531DD0-A101-4384-B718-6B59385D8C48}" type="parTrans" cxnId="{209D36C1-2042-4CCD-8F77-334949EC41C3}">
      <dgm:prSet/>
      <dgm:spPr/>
    </dgm:pt>
    <dgm:pt modelId="{2B6DEDA8-DF0D-4F2E-81CD-D2D9B85E1372}" type="sibTrans" cxnId="{209D36C1-2042-4CCD-8F77-334949EC41C3}">
      <dgm:prSet/>
      <dgm:spPr/>
    </dgm:pt>
    <dgm:pt modelId="{0812F370-A6FC-40AA-A977-DFBD9253A190}" type="pres">
      <dgm:prSet presAssocID="{5F58A1D4-D649-4A8D-85D2-7E3E260C84D9}" presName="diagram" presStyleCnt="0">
        <dgm:presLayoutVars>
          <dgm:dir/>
          <dgm:resizeHandles val="exact"/>
        </dgm:presLayoutVars>
      </dgm:prSet>
      <dgm:spPr/>
    </dgm:pt>
    <dgm:pt modelId="{C3A9EE45-ECEE-4B09-B836-63AF3672FBD6}" type="pres">
      <dgm:prSet presAssocID="{01053348-D6FB-4B72-8295-10B8167D8A4A}" presName="node" presStyleLbl="node1" presStyleIdx="0" presStyleCnt="4">
        <dgm:presLayoutVars>
          <dgm:bulletEnabled val="1"/>
        </dgm:presLayoutVars>
      </dgm:prSet>
      <dgm:spPr/>
    </dgm:pt>
    <dgm:pt modelId="{CC81F310-2253-49B1-A2AA-D10F7AA9C4D5}" type="pres">
      <dgm:prSet presAssocID="{BB64151E-549E-4C40-BEEB-463D8CDAEF38}" presName="sibTrans" presStyleCnt="0"/>
      <dgm:spPr/>
    </dgm:pt>
    <dgm:pt modelId="{9010A7F9-78F0-409B-8B50-8D17EF59B8CD}" type="pres">
      <dgm:prSet presAssocID="{AC65A387-9E27-42F5-A240-7B5B814257D4}" presName="node" presStyleLbl="node1" presStyleIdx="1" presStyleCnt="4">
        <dgm:presLayoutVars>
          <dgm:bulletEnabled val="1"/>
        </dgm:presLayoutVars>
      </dgm:prSet>
      <dgm:spPr/>
    </dgm:pt>
    <dgm:pt modelId="{5B9EEB97-B066-47AA-B9D0-4A26A27E54D4}" type="pres">
      <dgm:prSet presAssocID="{2B6DEDA8-DF0D-4F2E-81CD-D2D9B85E1372}" presName="sibTrans" presStyleCnt="0"/>
      <dgm:spPr/>
    </dgm:pt>
    <dgm:pt modelId="{7B082FAA-CD4A-4AD1-8F18-E1F92AE53919}" type="pres">
      <dgm:prSet presAssocID="{B7B7424E-7260-44A0-8577-EBCE7C66152F}" presName="node" presStyleLbl="node1" presStyleIdx="2" presStyleCnt="4">
        <dgm:presLayoutVars>
          <dgm:bulletEnabled val="1"/>
        </dgm:presLayoutVars>
      </dgm:prSet>
      <dgm:spPr/>
    </dgm:pt>
    <dgm:pt modelId="{AB9FB108-7CFA-40AB-99AD-7546A2EC9E32}" type="pres">
      <dgm:prSet presAssocID="{6FFFBDDF-B288-4AAA-9A0B-929DAB6640B9}" presName="sibTrans" presStyleCnt="0"/>
      <dgm:spPr/>
    </dgm:pt>
    <dgm:pt modelId="{60A92702-49AB-46C4-93D7-A3C49B319A09}" type="pres">
      <dgm:prSet presAssocID="{E63BE0E3-96A1-4BCE-A3F7-93E138F12986}" presName="node" presStyleLbl="node1" presStyleIdx="3" presStyleCnt="4">
        <dgm:presLayoutVars>
          <dgm:bulletEnabled val="1"/>
        </dgm:presLayoutVars>
      </dgm:prSet>
      <dgm:spPr/>
    </dgm:pt>
  </dgm:ptLst>
  <dgm:cxnLst>
    <dgm:cxn modelId="{C0D5130A-DA73-48D1-B1B4-E340FF9C8891}" type="presOf" srcId="{E63BE0E3-96A1-4BCE-A3F7-93E138F12986}" destId="{60A92702-49AB-46C4-93D7-A3C49B319A09}" srcOrd="0" destOrd="0" presId="urn:microsoft.com/office/officeart/2005/8/layout/default"/>
    <dgm:cxn modelId="{379874BF-AA0D-4FB9-989B-8AE1ADBC06E1}" type="presOf" srcId="{AC65A387-9E27-42F5-A240-7B5B814257D4}" destId="{9010A7F9-78F0-409B-8B50-8D17EF59B8CD}" srcOrd="0" destOrd="0" presId="urn:microsoft.com/office/officeart/2005/8/layout/default"/>
    <dgm:cxn modelId="{209D36C1-2042-4CCD-8F77-334949EC41C3}" srcId="{5F58A1D4-D649-4A8D-85D2-7E3E260C84D9}" destId="{AC65A387-9E27-42F5-A240-7B5B814257D4}" srcOrd="1" destOrd="0" parTransId="{56531DD0-A101-4384-B718-6B59385D8C48}" sibTransId="{2B6DEDA8-DF0D-4F2E-81CD-D2D9B85E1372}"/>
    <dgm:cxn modelId="{4EAE04C2-FB35-499C-8BDC-90C20D786422}" srcId="{5F58A1D4-D649-4A8D-85D2-7E3E260C84D9}" destId="{B7B7424E-7260-44A0-8577-EBCE7C66152F}" srcOrd="2" destOrd="0" parTransId="{6ABB2539-CE04-4897-9F17-FCB256787945}" sibTransId="{6FFFBDDF-B288-4AAA-9A0B-929DAB6640B9}"/>
    <dgm:cxn modelId="{861148C4-E3ED-44ED-B493-62296363AB2D}" type="presOf" srcId="{01053348-D6FB-4B72-8295-10B8167D8A4A}" destId="{C3A9EE45-ECEE-4B09-B836-63AF3672FBD6}" srcOrd="0" destOrd="0" presId="urn:microsoft.com/office/officeart/2005/8/layout/default"/>
    <dgm:cxn modelId="{6A6BCBCC-5136-4C17-BE53-5033263F9094}" srcId="{5F58A1D4-D649-4A8D-85D2-7E3E260C84D9}" destId="{E63BE0E3-96A1-4BCE-A3F7-93E138F12986}" srcOrd="3" destOrd="0" parTransId="{09704966-DCFD-4795-8E39-B0971E8C4F3F}" sibTransId="{7D550635-3116-45FB-B3F1-4A2257B82EB1}"/>
    <dgm:cxn modelId="{A5A687E5-22EC-40AB-9385-A74DABFE9A4C}" type="presOf" srcId="{B7B7424E-7260-44A0-8577-EBCE7C66152F}" destId="{7B082FAA-CD4A-4AD1-8F18-E1F92AE53919}" srcOrd="0" destOrd="0" presId="urn:microsoft.com/office/officeart/2005/8/layout/default"/>
    <dgm:cxn modelId="{609A8EF4-6638-4B7B-9DA3-49CBC6E7A58B}" type="presOf" srcId="{5F58A1D4-D649-4A8D-85D2-7E3E260C84D9}" destId="{0812F370-A6FC-40AA-A977-DFBD9253A190}" srcOrd="0" destOrd="0" presId="urn:microsoft.com/office/officeart/2005/8/layout/default"/>
    <dgm:cxn modelId="{CF2B0AF6-16A6-42D4-9AB4-9D17003192F2}" srcId="{5F58A1D4-D649-4A8D-85D2-7E3E260C84D9}" destId="{01053348-D6FB-4B72-8295-10B8167D8A4A}" srcOrd="0" destOrd="0" parTransId="{4FA3B730-2AC3-48CF-9970-79EAE4D6838B}" sibTransId="{BB64151E-549E-4C40-BEEB-463D8CDAEF38}"/>
    <dgm:cxn modelId="{A9E54765-F132-409E-877A-0887F14EDB40}" type="presParOf" srcId="{0812F370-A6FC-40AA-A977-DFBD9253A190}" destId="{C3A9EE45-ECEE-4B09-B836-63AF3672FBD6}" srcOrd="0" destOrd="0" presId="urn:microsoft.com/office/officeart/2005/8/layout/default"/>
    <dgm:cxn modelId="{70FBF51D-0C5C-4FEB-9EF3-F468A9BC6500}" type="presParOf" srcId="{0812F370-A6FC-40AA-A977-DFBD9253A190}" destId="{CC81F310-2253-49B1-A2AA-D10F7AA9C4D5}" srcOrd="1" destOrd="0" presId="urn:microsoft.com/office/officeart/2005/8/layout/default"/>
    <dgm:cxn modelId="{7EF60EFC-8B65-4B56-A83F-32D42B39241A}" type="presParOf" srcId="{0812F370-A6FC-40AA-A977-DFBD9253A190}" destId="{9010A7F9-78F0-409B-8B50-8D17EF59B8CD}" srcOrd="2" destOrd="0" presId="urn:microsoft.com/office/officeart/2005/8/layout/default"/>
    <dgm:cxn modelId="{99A80BB2-7437-4891-807E-6D3EC7045250}" type="presParOf" srcId="{0812F370-A6FC-40AA-A977-DFBD9253A190}" destId="{5B9EEB97-B066-47AA-B9D0-4A26A27E54D4}" srcOrd="3" destOrd="0" presId="urn:microsoft.com/office/officeart/2005/8/layout/default"/>
    <dgm:cxn modelId="{8C0B600F-ED23-4B2F-AAD8-B434922729F7}" type="presParOf" srcId="{0812F370-A6FC-40AA-A977-DFBD9253A190}" destId="{7B082FAA-CD4A-4AD1-8F18-E1F92AE53919}" srcOrd="4" destOrd="0" presId="urn:microsoft.com/office/officeart/2005/8/layout/default"/>
    <dgm:cxn modelId="{79B10478-E4AE-4BCB-A237-B51E0324180C}" type="presParOf" srcId="{0812F370-A6FC-40AA-A977-DFBD9253A190}" destId="{AB9FB108-7CFA-40AB-99AD-7546A2EC9E32}" srcOrd="5" destOrd="0" presId="urn:microsoft.com/office/officeart/2005/8/layout/default"/>
    <dgm:cxn modelId="{BB7A00D5-006E-41F2-92A6-D4BEC4C0A6E7}" type="presParOf" srcId="{0812F370-A6FC-40AA-A977-DFBD9253A190}" destId="{60A92702-49AB-46C4-93D7-A3C49B319A0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F58A1D4-D649-4A8D-85D2-7E3E260C84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053348-D6FB-4B72-8295-10B8167D8A4A}">
      <dgm:prSet/>
      <dgm:spPr/>
      <dgm:t>
        <a:bodyPr/>
        <a:lstStyle/>
        <a:p>
          <a:r>
            <a:rPr lang="en-GB" b="1" i="1"/>
            <a:t>“Counselling, physically helping them to grip objects and use them.    Massaging the hands and fingers, use of some sensory stimuli such as sandpaper to improve the grasping power.  These help in improving this condition to some level.”</a:t>
          </a:r>
          <a:endParaRPr lang="en-GB" i="1"/>
        </a:p>
      </dgm:t>
    </dgm:pt>
    <dgm:pt modelId="{4FA3B730-2AC3-48CF-9970-79EAE4D6838B}" type="parTrans" cxnId="{CF2B0AF6-16A6-42D4-9AB4-9D17003192F2}">
      <dgm:prSet/>
      <dgm:spPr/>
      <dgm:t>
        <a:bodyPr/>
        <a:lstStyle/>
        <a:p>
          <a:endParaRPr lang="en-US"/>
        </a:p>
      </dgm:t>
    </dgm:pt>
    <dgm:pt modelId="{BB64151E-549E-4C40-BEEB-463D8CDAEF38}" type="sibTrans" cxnId="{CF2B0AF6-16A6-42D4-9AB4-9D17003192F2}">
      <dgm:prSet/>
      <dgm:spPr/>
      <dgm:t>
        <a:bodyPr/>
        <a:lstStyle/>
        <a:p>
          <a:endParaRPr lang="en-US"/>
        </a:p>
      </dgm:t>
    </dgm:pt>
    <dgm:pt modelId="{E63BE0E3-96A1-4BCE-A3F7-93E138F12986}">
      <dgm:prSet phldr="0"/>
      <dgm:spPr/>
      <dgm:t>
        <a:bodyPr/>
        <a:lstStyle/>
        <a:p>
          <a:r>
            <a:rPr lang="en-GB" b="1" i="1"/>
            <a:t>“Lifelong support”</a:t>
          </a:r>
          <a:endParaRPr lang="en-GB" b="0" i="1"/>
        </a:p>
      </dgm:t>
    </dgm:pt>
    <dgm:pt modelId="{09704966-DCFD-4795-8E39-B0971E8C4F3F}" type="parTrans" cxnId="{6A6BCBCC-5136-4C17-BE53-5033263F9094}">
      <dgm:prSet/>
      <dgm:spPr/>
      <dgm:t>
        <a:bodyPr/>
        <a:lstStyle/>
        <a:p>
          <a:endParaRPr lang="en-US"/>
        </a:p>
      </dgm:t>
    </dgm:pt>
    <dgm:pt modelId="{7D550635-3116-45FB-B3F1-4A2257B82EB1}" type="sibTrans" cxnId="{6A6BCBCC-5136-4C17-BE53-5033263F9094}">
      <dgm:prSet/>
      <dgm:spPr/>
      <dgm:t>
        <a:bodyPr/>
        <a:lstStyle/>
        <a:p>
          <a:endParaRPr lang="en-US"/>
        </a:p>
      </dgm:t>
    </dgm:pt>
    <dgm:pt modelId="{2D84F2E5-2C28-40B0-A8A1-14D4E380214D}">
      <dgm:prSet phldr="0"/>
      <dgm:spPr/>
      <dgm:t>
        <a:bodyPr/>
        <a:lstStyle/>
        <a:p>
          <a:r>
            <a:rPr lang="en-GB" b="1" i="1"/>
            <a:t>“Audio visual aids help the children understand topics and instructions in a better and easier way.” </a:t>
          </a:r>
          <a:endParaRPr lang="en-GB" i="1"/>
        </a:p>
      </dgm:t>
    </dgm:pt>
    <dgm:pt modelId="{AABF452A-C991-4E4B-9CBA-2204DCFC4987}" type="parTrans" cxnId="{7400E175-B6BE-479E-AF68-0B5D5D74E3DF}">
      <dgm:prSet/>
      <dgm:spPr/>
    </dgm:pt>
    <dgm:pt modelId="{EDF2E73C-52A6-4F55-ABC0-728249C818A0}" type="sibTrans" cxnId="{7400E175-B6BE-479E-AF68-0B5D5D74E3DF}">
      <dgm:prSet/>
      <dgm:spPr/>
    </dgm:pt>
    <dgm:pt modelId="{299723AE-0B0E-4C4F-B49B-9EB4E14888CC}">
      <dgm:prSet phldr="0"/>
      <dgm:spPr/>
      <dgm:t>
        <a:bodyPr/>
        <a:lstStyle/>
        <a:p>
          <a:endParaRPr lang="en-GB" b="1"/>
        </a:p>
      </dgm:t>
    </dgm:pt>
    <dgm:pt modelId="{3FA2B14C-DC47-466B-B70C-B3B12A4005D6}" type="parTrans" cxnId="{91B88D1F-1439-4900-B3CB-4778954E42A3}">
      <dgm:prSet/>
      <dgm:spPr/>
    </dgm:pt>
    <dgm:pt modelId="{4D67A86C-CE1B-4EA0-B448-3B863F893268}" type="sibTrans" cxnId="{91B88D1F-1439-4900-B3CB-4778954E42A3}">
      <dgm:prSet/>
      <dgm:spPr/>
    </dgm:pt>
    <dgm:pt modelId="{A9440E7D-D189-4597-9D59-ABD28639CF73}" type="pres">
      <dgm:prSet presAssocID="{5F58A1D4-D649-4A8D-85D2-7E3E260C84D9}" presName="diagram" presStyleCnt="0">
        <dgm:presLayoutVars>
          <dgm:dir/>
          <dgm:resizeHandles val="exact"/>
        </dgm:presLayoutVars>
      </dgm:prSet>
      <dgm:spPr/>
    </dgm:pt>
    <dgm:pt modelId="{5FFD933E-5418-4CF3-AA50-EE87F8F9E59C}" type="pres">
      <dgm:prSet presAssocID="{01053348-D6FB-4B72-8295-10B8167D8A4A}" presName="node" presStyleLbl="node1" presStyleIdx="0" presStyleCnt="4">
        <dgm:presLayoutVars>
          <dgm:bulletEnabled val="1"/>
        </dgm:presLayoutVars>
      </dgm:prSet>
      <dgm:spPr/>
    </dgm:pt>
    <dgm:pt modelId="{AD6179E3-F297-4F69-8E31-887F59CFAE0D}" type="pres">
      <dgm:prSet presAssocID="{BB64151E-549E-4C40-BEEB-463D8CDAEF38}" presName="sibTrans" presStyleCnt="0"/>
      <dgm:spPr/>
    </dgm:pt>
    <dgm:pt modelId="{1430BEBA-F856-498B-A346-C98B70703F1B}" type="pres">
      <dgm:prSet presAssocID="{E63BE0E3-96A1-4BCE-A3F7-93E138F12986}" presName="node" presStyleLbl="node1" presStyleIdx="1" presStyleCnt="4">
        <dgm:presLayoutVars>
          <dgm:bulletEnabled val="1"/>
        </dgm:presLayoutVars>
      </dgm:prSet>
      <dgm:spPr/>
    </dgm:pt>
    <dgm:pt modelId="{E74B38B2-99F6-4A14-9B63-6E7AA8419C92}" type="pres">
      <dgm:prSet presAssocID="{7D550635-3116-45FB-B3F1-4A2257B82EB1}" presName="sibTrans" presStyleCnt="0"/>
      <dgm:spPr/>
    </dgm:pt>
    <dgm:pt modelId="{2916AF34-8A87-4B0A-B0D9-F144F71A35A6}" type="pres">
      <dgm:prSet presAssocID="{2D84F2E5-2C28-40B0-A8A1-14D4E380214D}" presName="node" presStyleLbl="node1" presStyleIdx="2" presStyleCnt="4">
        <dgm:presLayoutVars>
          <dgm:bulletEnabled val="1"/>
        </dgm:presLayoutVars>
      </dgm:prSet>
      <dgm:spPr/>
    </dgm:pt>
    <dgm:pt modelId="{71CBE710-53B8-4327-94C4-71953BD2C729}" type="pres">
      <dgm:prSet presAssocID="{EDF2E73C-52A6-4F55-ABC0-728249C818A0}" presName="sibTrans" presStyleCnt="0"/>
      <dgm:spPr/>
    </dgm:pt>
    <dgm:pt modelId="{E75EEBDC-EA4D-4D7B-839A-EEDCF1BD6AA6}" type="pres">
      <dgm:prSet presAssocID="{299723AE-0B0E-4C4F-B49B-9EB4E14888CC}" presName="node" presStyleLbl="node1" presStyleIdx="3" presStyleCnt="4">
        <dgm:presLayoutVars>
          <dgm:bulletEnabled val="1"/>
        </dgm:presLayoutVars>
      </dgm:prSet>
      <dgm:spPr/>
    </dgm:pt>
  </dgm:ptLst>
  <dgm:cxnLst>
    <dgm:cxn modelId="{91B88D1F-1439-4900-B3CB-4778954E42A3}" srcId="{5F58A1D4-D649-4A8D-85D2-7E3E260C84D9}" destId="{299723AE-0B0E-4C4F-B49B-9EB4E14888CC}" srcOrd="3" destOrd="0" parTransId="{3FA2B14C-DC47-466B-B70C-B3B12A4005D6}" sibTransId="{4D67A86C-CE1B-4EA0-B448-3B863F893268}"/>
    <dgm:cxn modelId="{D371993D-157F-4D0E-A466-3DFB0501AD86}" type="presOf" srcId="{5F58A1D4-D649-4A8D-85D2-7E3E260C84D9}" destId="{A9440E7D-D189-4597-9D59-ABD28639CF73}" srcOrd="0" destOrd="0" presId="urn:microsoft.com/office/officeart/2005/8/layout/default"/>
    <dgm:cxn modelId="{9BB3B06A-3F6D-4481-9C12-1A762FC7FCB0}" type="presOf" srcId="{299723AE-0B0E-4C4F-B49B-9EB4E14888CC}" destId="{E75EEBDC-EA4D-4D7B-839A-EEDCF1BD6AA6}" srcOrd="0" destOrd="0" presId="urn:microsoft.com/office/officeart/2005/8/layout/default"/>
    <dgm:cxn modelId="{52F9CE51-474A-4807-8B76-766099C7A88F}" type="presOf" srcId="{01053348-D6FB-4B72-8295-10B8167D8A4A}" destId="{5FFD933E-5418-4CF3-AA50-EE87F8F9E59C}" srcOrd="0" destOrd="0" presId="urn:microsoft.com/office/officeart/2005/8/layout/default"/>
    <dgm:cxn modelId="{7400E175-B6BE-479E-AF68-0B5D5D74E3DF}" srcId="{5F58A1D4-D649-4A8D-85D2-7E3E260C84D9}" destId="{2D84F2E5-2C28-40B0-A8A1-14D4E380214D}" srcOrd="2" destOrd="0" parTransId="{AABF452A-C991-4E4B-9CBA-2204DCFC4987}" sibTransId="{EDF2E73C-52A6-4F55-ABC0-728249C818A0}"/>
    <dgm:cxn modelId="{92C3A656-0431-45E7-AA07-052F61200FEE}" type="presOf" srcId="{2D84F2E5-2C28-40B0-A8A1-14D4E380214D}" destId="{2916AF34-8A87-4B0A-B0D9-F144F71A35A6}" srcOrd="0" destOrd="0" presId="urn:microsoft.com/office/officeart/2005/8/layout/default"/>
    <dgm:cxn modelId="{8AFEA478-E7C8-4360-962B-05A5592FD888}" type="presOf" srcId="{E63BE0E3-96A1-4BCE-A3F7-93E138F12986}" destId="{1430BEBA-F856-498B-A346-C98B70703F1B}" srcOrd="0" destOrd="0" presId="urn:microsoft.com/office/officeart/2005/8/layout/default"/>
    <dgm:cxn modelId="{6A6BCBCC-5136-4C17-BE53-5033263F9094}" srcId="{5F58A1D4-D649-4A8D-85D2-7E3E260C84D9}" destId="{E63BE0E3-96A1-4BCE-A3F7-93E138F12986}" srcOrd="1" destOrd="0" parTransId="{09704966-DCFD-4795-8E39-B0971E8C4F3F}" sibTransId="{7D550635-3116-45FB-B3F1-4A2257B82EB1}"/>
    <dgm:cxn modelId="{CF2B0AF6-16A6-42D4-9AB4-9D17003192F2}" srcId="{5F58A1D4-D649-4A8D-85D2-7E3E260C84D9}" destId="{01053348-D6FB-4B72-8295-10B8167D8A4A}" srcOrd="0" destOrd="0" parTransId="{4FA3B730-2AC3-48CF-9970-79EAE4D6838B}" sibTransId="{BB64151E-549E-4C40-BEEB-463D8CDAEF38}"/>
    <dgm:cxn modelId="{1D4D7949-A03F-475D-B15B-0CAF1D90B222}" type="presParOf" srcId="{A9440E7D-D189-4597-9D59-ABD28639CF73}" destId="{5FFD933E-5418-4CF3-AA50-EE87F8F9E59C}" srcOrd="0" destOrd="0" presId="urn:microsoft.com/office/officeart/2005/8/layout/default"/>
    <dgm:cxn modelId="{2FABFEAE-6F27-4746-A70B-75E962E0CE2A}" type="presParOf" srcId="{A9440E7D-D189-4597-9D59-ABD28639CF73}" destId="{AD6179E3-F297-4F69-8E31-887F59CFAE0D}" srcOrd="1" destOrd="0" presId="urn:microsoft.com/office/officeart/2005/8/layout/default"/>
    <dgm:cxn modelId="{F914646C-4613-4B4C-A27D-2505F584E756}" type="presParOf" srcId="{A9440E7D-D189-4597-9D59-ABD28639CF73}" destId="{1430BEBA-F856-498B-A346-C98B70703F1B}" srcOrd="2" destOrd="0" presId="urn:microsoft.com/office/officeart/2005/8/layout/default"/>
    <dgm:cxn modelId="{7F170664-03A2-414C-8DFE-CADDB6587F41}" type="presParOf" srcId="{A9440E7D-D189-4597-9D59-ABD28639CF73}" destId="{E74B38B2-99F6-4A14-9B63-6E7AA8419C92}" srcOrd="3" destOrd="0" presId="urn:microsoft.com/office/officeart/2005/8/layout/default"/>
    <dgm:cxn modelId="{7BBB36AB-71C7-4229-8BF2-C54017124077}" type="presParOf" srcId="{A9440E7D-D189-4597-9D59-ABD28639CF73}" destId="{2916AF34-8A87-4B0A-B0D9-F144F71A35A6}" srcOrd="4" destOrd="0" presId="urn:microsoft.com/office/officeart/2005/8/layout/default"/>
    <dgm:cxn modelId="{8F9CBEAD-2AB8-4714-83D6-D08D1041579A}" type="presParOf" srcId="{A9440E7D-D189-4597-9D59-ABD28639CF73}" destId="{71CBE710-53B8-4327-94C4-71953BD2C729}" srcOrd="5" destOrd="0" presId="urn:microsoft.com/office/officeart/2005/8/layout/default"/>
    <dgm:cxn modelId="{41881FA6-6990-44BF-B557-AE408FEF36CA}" type="presParOf" srcId="{A9440E7D-D189-4597-9D59-ABD28639CF73}" destId="{E75EEBDC-EA4D-4D7B-839A-EEDCF1BD6AA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F58A1D4-D649-4A8D-85D2-7E3E260C84D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1053348-D6FB-4B72-8295-10B8167D8A4A}">
      <dgm:prSet/>
      <dgm:spPr/>
      <dgm:t>
        <a:bodyPr/>
        <a:lstStyle/>
        <a:p>
          <a:r>
            <a:rPr lang="en-GB" b="1" i="1"/>
            <a:t>“The things to be kept in mind while making the TML (teaching learning material) is that it should be low cost and sturdy device. It should be visually appealing with the use of audio, if possible, to grow interest among the autistic kids. Inputting audio aid(music)”</a:t>
          </a:r>
          <a:endParaRPr lang="en-GB" b="0" i="1"/>
        </a:p>
      </dgm:t>
    </dgm:pt>
    <dgm:pt modelId="{4FA3B730-2AC3-48CF-9970-79EAE4D6838B}" type="parTrans" cxnId="{CF2B0AF6-16A6-42D4-9AB4-9D17003192F2}">
      <dgm:prSet/>
      <dgm:spPr/>
      <dgm:t>
        <a:bodyPr/>
        <a:lstStyle/>
        <a:p>
          <a:endParaRPr lang="en-US"/>
        </a:p>
      </dgm:t>
    </dgm:pt>
    <dgm:pt modelId="{BB64151E-549E-4C40-BEEB-463D8CDAEF38}" type="sibTrans" cxnId="{CF2B0AF6-16A6-42D4-9AB4-9D17003192F2}">
      <dgm:prSet/>
      <dgm:spPr/>
      <dgm:t>
        <a:bodyPr/>
        <a:lstStyle/>
        <a:p>
          <a:endParaRPr lang="en-US"/>
        </a:p>
      </dgm:t>
    </dgm:pt>
    <dgm:pt modelId="{B7B7424E-7260-44A0-8577-EBCE7C66152F}">
      <dgm:prSet/>
      <dgm:spPr/>
      <dgm:t>
        <a:bodyPr/>
        <a:lstStyle/>
        <a:p>
          <a:r>
            <a:rPr lang="en-GB" b="1" i="1"/>
            <a:t>“Visually appealing, with lights and colours would be interesting for these children. (Very important for their eye contact) </a:t>
          </a:r>
          <a:endParaRPr lang="en-GB" b="0" i="1"/>
        </a:p>
      </dgm:t>
    </dgm:pt>
    <dgm:pt modelId="{6ABB2539-CE04-4897-9F17-FCB256787945}" type="parTrans" cxnId="{4EAE04C2-FB35-499C-8BDC-90C20D786422}">
      <dgm:prSet/>
      <dgm:spPr/>
      <dgm:t>
        <a:bodyPr/>
        <a:lstStyle/>
        <a:p>
          <a:endParaRPr lang="en-US"/>
        </a:p>
      </dgm:t>
    </dgm:pt>
    <dgm:pt modelId="{6FFFBDDF-B288-4AAA-9A0B-929DAB6640B9}" type="sibTrans" cxnId="{4EAE04C2-FB35-499C-8BDC-90C20D786422}">
      <dgm:prSet/>
      <dgm:spPr/>
      <dgm:t>
        <a:bodyPr/>
        <a:lstStyle/>
        <a:p>
          <a:endParaRPr lang="en-US"/>
        </a:p>
      </dgm:t>
    </dgm:pt>
    <dgm:pt modelId="{E63BE0E3-96A1-4BCE-A3F7-93E138F12986}">
      <dgm:prSet phldr="0"/>
      <dgm:spPr/>
      <dgm:t>
        <a:bodyPr/>
        <a:lstStyle/>
        <a:p>
          <a:r>
            <a:rPr lang="en-GB" b="1" i="1"/>
            <a:t>“Visual inputs such as lighting in the device can be interesting to them.  Also using audio can help them understand and find it interesting.”</a:t>
          </a:r>
          <a:endParaRPr lang="en-US"/>
        </a:p>
      </dgm:t>
    </dgm:pt>
    <dgm:pt modelId="{09704966-DCFD-4795-8E39-B0971E8C4F3F}" type="parTrans" cxnId="{6A6BCBCC-5136-4C17-BE53-5033263F9094}">
      <dgm:prSet/>
      <dgm:spPr/>
      <dgm:t>
        <a:bodyPr/>
        <a:lstStyle/>
        <a:p>
          <a:endParaRPr lang="en-US"/>
        </a:p>
      </dgm:t>
    </dgm:pt>
    <dgm:pt modelId="{7D550635-3116-45FB-B3F1-4A2257B82EB1}" type="sibTrans" cxnId="{6A6BCBCC-5136-4C17-BE53-5033263F9094}">
      <dgm:prSet/>
      <dgm:spPr/>
      <dgm:t>
        <a:bodyPr/>
        <a:lstStyle/>
        <a:p>
          <a:endParaRPr lang="en-US"/>
        </a:p>
      </dgm:t>
    </dgm:pt>
    <dgm:pt modelId="{9D2532F0-71A0-46D1-A01F-96BD45DD0EAA}">
      <dgm:prSet phldr="0"/>
      <dgm:spPr/>
      <dgm:t>
        <a:bodyPr/>
        <a:lstStyle/>
        <a:p>
          <a:r>
            <a:rPr lang="en-GB" b="1" i="1"/>
            <a:t>These kids are sensitive towards touch, hence adding different textures (soft texture, rough texture) for them to feel/touch would help them get fascinated and interested.”</a:t>
          </a:r>
          <a:endParaRPr lang="en-GB"/>
        </a:p>
      </dgm:t>
    </dgm:pt>
    <dgm:pt modelId="{9563350C-6184-47CC-BD23-62E400822A9D}" type="parTrans" cxnId="{9A8FDEDE-1F2B-4AF4-BB1A-5213CB034E82}">
      <dgm:prSet/>
      <dgm:spPr/>
    </dgm:pt>
    <dgm:pt modelId="{A780C31A-7D55-44B8-9638-ECDC967AF6B8}" type="sibTrans" cxnId="{9A8FDEDE-1F2B-4AF4-BB1A-5213CB034E82}">
      <dgm:prSet/>
      <dgm:spPr/>
    </dgm:pt>
    <dgm:pt modelId="{FB6DC4D6-A49A-4C43-A5A6-638796D0F152}">
      <dgm:prSet phldr="0"/>
      <dgm:spPr/>
      <dgm:t>
        <a:bodyPr/>
        <a:lstStyle/>
        <a:p>
          <a:endParaRPr lang="en-GB" b="1"/>
        </a:p>
      </dgm:t>
    </dgm:pt>
    <dgm:pt modelId="{487E0BF4-30CA-400B-AB73-010968D5282D}" type="parTrans" cxnId="{A3E0C4A7-5BD6-435F-B7E8-E420F7F9B213}">
      <dgm:prSet/>
      <dgm:spPr/>
    </dgm:pt>
    <dgm:pt modelId="{2DB36F03-4B1B-4CD0-A8D3-FC760C586645}" type="sibTrans" cxnId="{A3E0C4A7-5BD6-435F-B7E8-E420F7F9B213}">
      <dgm:prSet/>
      <dgm:spPr/>
    </dgm:pt>
    <dgm:pt modelId="{762D1891-D08F-4E77-A6E8-30102B356013}" type="pres">
      <dgm:prSet presAssocID="{5F58A1D4-D649-4A8D-85D2-7E3E260C84D9}" presName="diagram" presStyleCnt="0">
        <dgm:presLayoutVars>
          <dgm:dir/>
          <dgm:resizeHandles val="exact"/>
        </dgm:presLayoutVars>
      </dgm:prSet>
      <dgm:spPr/>
    </dgm:pt>
    <dgm:pt modelId="{5AF48972-E3F3-4C4C-8C1D-892A1EC0334B}" type="pres">
      <dgm:prSet presAssocID="{01053348-D6FB-4B72-8295-10B8167D8A4A}" presName="node" presStyleLbl="node1" presStyleIdx="0" presStyleCnt="5">
        <dgm:presLayoutVars>
          <dgm:bulletEnabled val="1"/>
        </dgm:presLayoutVars>
      </dgm:prSet>
      <dgm:spPr/>
    </dgm:pt>
    <dgm:pt modelId="{04EE9DF9-AE99-4970-BB28-CFE41400C705}" type="pres">
      <dgm:prSet presAssocID="{BB64151E-549E-4C40-BEEB-463D8CDAEF38}" presName="sibTrans" presStyleCnt="0"/>
      <dgm:spPr/>
    </dgm:pt>
    <dgm:pt modelId="{92A20867-E20A-4A27-B9F2-62E06C2AC79A}" type="pres">
      <dgm:prSet presAssocID="{B7B7424E-7260-44A0-8577-EBCE7C66152F}" presName="node" presStyleLbl="node1" presStyleIdx="1" presStyleCnt="5">
        <dgm:presLayoutVars>
          <dgm:bulletEnabled val="1"/>
        </dgm:presLayoutVars>
      </dgm:prSet>
      <dgm:spPr/>
    </dgm:pt>
    <dgm:pt modelId="{563A57D3-F7A0-430E-A458-EF73FA5D53D1}" type="pres">
      <dgm:prSet presAssocID="{6FFFBDDF-B288-4AAA-9A0B-929DAB6640B9}" presName="sibTrans" presStyleCnt="0"/>
      <dgm:spPr/>
    </dgm:pt>
    <dgm:pt modelId="{197FF4BE-4833-40D3-A15C-9FC97CD23341}" type="pres">
      <dgm:prSet presAssocID="{9D2532F0-71A0-46D1-A01F-96BD45DD0EAA}" presName="node" presStyleLbl="node1" presStyleIdx="2" presStyleCnt="5">
        <dgm:presLayoutVars>
          <dgm:bulletEnabled val="1"/>
        </dgm:presLayoutVars>
      </dgm:prSet>
      <dgm:spPr/>
    </dgm:pt>
    <dgm:pt modelId="{BF097ACF-995B-4411-92B9-9B62313D16B5}" type="pres">
      <dgm:prSet presAssocID="{A780C31A-7D55-44B8-9638-ECDC967AF6B8}" presName="sibTrans" presStyleCnt="0"/>
      <dgm:spPr/>
    </dgm:pt>
    <dgm:pt modelId="{A9016D42-8E2C-417D-948D-3AF1EE779E66}" type="pres">
      <dgm:prSet presAssocID="{E63BE0E3-96A1-4BCE-A3F7-93E138F12986}" presName="node" presStyleLbl="node1" presStyleIdx="3" presStyleCnt="5">
        <dgm:presLayoutVars>
          <dgm:bulletEnabled val="1"/>
        </dgm:presLayoutVars>
      </dgm:prSet>
      <dgm:spPr/>
    </dgm:pt>
    <dgm:pt modelId="{C5A03946-3DCB-4A41-A552-96AE5D13F0E8}" type="pres">
      <dgm:prSet presAssocID="{7D550635-3116-45FB-B3F1-4A2257B82EB1}" presName="sibTrans" presStyleCnt="0"/>
      <dgm:spPr/>
    </dgm:pt>
    <dgm:pt modelId="{FBC93D30-B9D6-42A1-A2AC-52012543687A}" type="pres">
      <dgm:prSet presAssocID="{FB6DC4D6-A49A-4C43-A5A6-638796D0F152}" presName="node" presStyleLbl="node1" presStyleIdx="4" presStyleCnt="5">
        <dgm:presLayoutVars>
          <dgm:bulletEnabled val="1"/>
        </dgm:presLayoutVars>
      </dgm:prSet>
      <dgm:spPr/>
    </dgm:pt>
  </dgm:ptLst>
  <dgm:cxnLst>
    <dgm:cxn modelId="{3F101802-9C19-434E-B839-16ED7E5EE543}" type="presOf" srcId="{E63BE0E3-96A1-4BCE-A3F7-93E138F12986}" destId="{A9016D42-8E2C-417D-948D-3AF1EE779E66}" srcOrd="0" destOrd="0" presId="urn:microsoft.com/office/officeart/2005/8/layout/default"/>
    <dgm:cxn modelId="{3ED8FF7E-1BA8-4575-864F-1B971089BB8E}" type="presOf" srcId="{B7B7424E-7260-44A0-8577-EBCE7C66152F}" destId="{92A20867-E20A-4A27-B9F2-62E06C2AC79A}" srcOrd="0" destOrd="0" presId="urn:microsoft.com/office/officeart/2005/8/layout/default"/>
    <dgm:cxn modelId="{9BED8787-76E5-41E1-AFD1-705177655C0D}" type="presOf" srcId="{01053348-D6FB-4B72-8295-10B8167D8A4A}" destId="{5AF48972-E3F3-4C4C-8C1D-892A1EC0334B}" srcOrd="0" destOrd="0" presId="urn:microsoft.com/office/officeart/2005/8/layout/default"/>
    <dgm:cxn modelId="{F99E209F-7ABA-4722-9A7C-29D4F842D0B5}" type="presOf" srcId="{5F58A1D4-D649-4A8D-85D2-7E3E260C84D9}" destId="{762D1891-D08F-4E77-A6E8-30102B356013}" srcOrd="0" destOrd="0" presId="urn:microsoft.com/office/officeart/2005/8/layout/default"/>
    <dgm:cxn modelId="{A3E0C4A7-5BD6-435F-B7E8-E420F7F9B213}" srcId="{5F58A1D4-D649-4A8D-85D2-7E3E260C84D9}" destId="{FB6DC4D6-A49A-4C43-A5A6-638796D0F152}" srcOrd="4" destOrd="0" parTransId="{487E0BF4-30CA-400B-AB73-010968D5282D}" sibTransId="{2DB36F03-4B1B-4CD0-A8D3-FC760C586645}"/>
    <dgm:cxn modelId="{E79C74B6-72BD-4B35-B847-5350B4AE3ED4}" type="presOf" srcId="{9D2532F0-71A0-46D1-A01F-96BD45DD0EAA}" destId="{197FF4BE-4833-40D3-A15C-9FC97CD23341}" srcOrd="0" destOrd="0" presId="urn:microsoft.com/office/officeart/2005/8/layout/default"/>
    <dgm:cxn modelId="{4EAE04C2-FB35-499C-8BDC-90C20D786422}" srcId="{5F58A1D4-D649-4A8D-85D2-7E3E260C84D9}" destId="{B7B7424E-7260-44A0-8577-EBCE7C66152F}" srcOrd="1" destOrd="0" parTransId="{6ABB2539-CE04-4897-9F17-FCB256787945}" sibTransId="{6FFFBDDF-B288-4AAA-9A0B-929DAB6640B9}"/>
    <dgm:cxn modelId="{6A6BCBCC-5136-4C17-BE53-5033263F9094}" srcId="{5F58A1D4-D649-4A8D-85D2-7E3E260C84D9}" destId="{E63BE0E3-96A1-4BCE-A3F7-93E138F12986}" srcOrd="3" destOrd="0" parTransId="{09704966-DCFD-4795-8E39-B0971E8C4F3F}" sibTransId="{7D550635-3116-45FB-B3F1-4A2257B82EB1}"/>
    <dgm:cxn modelId="{03A7F9D1-C95B-4FE9-9C53-1D2ACBFB6F6A}" type="presOf" srcId="{FB6DC4D6-A49A-4C43-A5A6-638796D0F152}" destId="{FBC93D30-B9D6-42A1-A2AC-52012543687A}" srcOrd="0" destOrd="0" presId="urn:microsoft.com/office/officeart/2005/8/layout/default"/>
    <dgm:cxn modelId="{9A8FDEDE-1F2B-4AF4-BB1A-5213CB034E82}" srcId="{5F58A1D4-D649-4A8D-85D2-7E3E260C84D9}" destId="{9D2532F0-71A0-46D1-A01F-96BD45DD0EAA}" srcOrd="2" destOrd="0" parTransId="{9563350C-6184-47CC-BD23-62E400822A9D}" sibTransId="{A780C31A-7D55-44B8-9638-ECDC967AF6B8}"/>
    <dgm:cxn modelId="{CF2B0AF6-16A6-42D4-9AB4-9D17003192F2}" srcId="{5F58A1D4-D649-4A8D-85D2-7E3E260C84D9}" destId="{01053348-D6FB-4B72-8295-10B8167D8A4A}" srcOrd="0" destOrd="0" parTransId="{4FA3B730-2AC3-48CF-9970-79EAE4D6838B}" sibTransId="{BB64151E-549E-4C40-BEEB-463D8CDAEF38}"/>
    <dgm:cxn modelId="{560AFD53-313D-4388-8B9F-9C956AB6B594}" type="presParOf" srcId="{762D1891-D08F-4E77-A6E8-30102B356013}" destId="{5AF48972-E3F3-4C4C-8C1D-892A1EC0334B}" srcOrd="0" destOrd="0" presId="urn:microsoft.com/office/officeart/2005/8/layout/default"/>
    <dgm:cxn modelId="{26C38CCB-D18B-4070-90C7-6A2047D6069D}" type="presParOf" srcId="{762D1891-D08F-4E77-A6E8-30102B356013}" destId="{04EE9DF9-AE99-4970-BB28-CFE41400C705}" srcOrd="1" destOrd="0" presId="urn:microsoft.com/office/officeart/2005/8/layout/default"/>
    <dgm:cxn modelId="{B62D4E59-C292-4888-B33F-D4F378F9224C}" type="presParOf" srcId="{762D1891-D08F-4E77-A6E8-30102B356013}" destId="{92A20867-E20A-4A27-B9F2-62E06C2AC79A}" srcOrd="2" destOrd="0" presId="urn:microsoft.com/office/officeart/2005/8/layout/default"/>
    <dgm:cxn modelId="{E641BECD-14AA-46F1-BD67-BE9B6A2F79C6}" type="presParOf" srcId="{762D1891-D08F-4E77-A6E8-30102B356013}" destId="{563A57D3-F7A0-430E-A458-EF73FA5D53D1}" srcOrd="3" destOrd="0" presId="urn:microsoft.com/office/officeart/2005/8/layout/default"/>
    <dgm:cxn modelId="{5EB8BEF7-5777-4D3D-AF45-FCE3701A7EB0}" type="presParOf" srcId="{762D1891-D08F-4E77-A6E8-30102B356013}" destId="{197FF4BE-4833-40D3-A15C-9FC97CD23341}" srcOrd="4" destOrd="0" presId="urn:microsoft.com/office/officeart/2005/8/layout/default"/>
    <dgm:cxn modelId="{CE0C7F2E-7024-4982-9DD8-534235ECA7DD}" type="presParOf" srcId="{762D1891-D08F-4E77-A6E8-30102B356013}" destId="{BF097ACF-995B-4411-92B9-9B62313D16B5}" srcOrd="5" destOrd="0" presId="urn:microsoft.com/office/officeart/2005/8/layout/default"/>
    <dgm:cxn modelId="{1B4D4476-7B88-4100-BA55-654021A6049C}" type="presParOf" srcId="{762D1891-D08F-4E77-A6E8-30102B356013}" destId="{A9016D42-8E2C-417D-948D-3AF1EE779E66}" srcOrd="6" destOrd="0" presId="urn:microsoft.com/office/officeart/2005/8/layout/default"/>
    <dgm:cxn modelId="{85BA5959-4E99-437D-909C-06B04A5E068A}" type="presParOf" srcId="{762D1891-D08F-4E77-A6E8-30102B356013}" destId="{C5A03946-3DCB-4A41-A552-96AE5D13F0E8}" srcOrd="7" destOrd="0" presId="urn:microsoft.com/office/officeart/2005/8/layout/default"/>
    <dgm:cxn modelId="{8A602DAE-E4EC-474E-BA70-1EDAC3702A76}" type="presParOf" srcId="{762D1891-D08F-4E77-A6E8-30102B356013}" destId="{FBC93D30-B9D6-42A1-A2AC-52012543687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AE9B96-9E8D-4C78-8603-2FF041A1531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0E9D320D-E722-47D9-84D4-4E791254113F}">
      <dgm:prSet/>
      <dgm:spPr/>
      <dgm:t>
        <a:bodyPr/>
        <a:lstStyle/>
        <a:p>
          <a:r>
            <a:rPr lang="en-US" b="0" i="0" dirty="0"/>
            <a:t>NAME                  Dr E VIJAYARAGAVAN</a:t>
          </a:r>
          <a:r>
            <a:rPr lang="en-US" dirty="0">
              <a:latin typeface="Century Gothic" panose="020B0502020202020204"/>
            </a:rPr>
            <a:t>.</a:t>
          </a:r>
          <a:endParaRPr lang="en-US" dirty="0"/>
        </a:p>
      </dgm:t>
    </dgm:pt>
    <dgm:pt modelId="{300DEE34-4B81-4566-A59D-8A25B4B3A85A}" type="parTrans" cxnId="{B99CB707-82AB-4B8D-9BEA-0FA005A31208}">
      <dgm:prSet/>
      <dgm:spPr/>
      <dgm:t>
        <a:bodyPr/>
        <a:lstStyle/>
        <a:p>
          <a:endParaRPr lang="en-US"/>
        </a:p>
      </dgm:t>
    </dgm:pt>
    <dgm:pt modelId="{B372C620-091F-4059-858A-839AE673449A}" type="sibTrans" cxnId="{B99CB707-82AB-4B8D-9BEA-0FA005A31208}">
      <dgm:prSet/>
      <dgm:spPr/>
      <dgm:t>
        <a:bodyPr/>
        <a:lstStyle/>
        <a:p>
          <a:endParaRPr lang="en-US"/>
        </a:p>
      </dgm:t>
    </dgm:pt>
    <dgm:pt modelId="{8DBC3A2D-7485-4DEB-B7EA-A7E86325460E}">
      <dgm:prSet/>
      <dgm:spPr/>
      <dgm:t>
        <a:bodyPr/>
        <a:lstStyle/>
        <a:p>
          <a:pPr rtl="0"/>
          <a:r>
            <a:rPr lang="en-US" b="0" i="0" dirty="0"/>
            <a:t>EMAIL ID          </a:t>
          </a:r>
          <a:r>
            <a:rPr lang="en-US" b="0" i="0" dirty="0">
              <a:hlinkClick xmlns:r="http://schemas.openxmlformats.org/officeDocument/2006/relationships" r:id="rId1"/>
            </a:rPr>
            <a:t>vijayare@srmist.edu.in</a:t>
          </a:r>
          <a:r>
            <a:rPr lang="en-US" dirty="0">
              <a:latin typeface="Century Gothic" panose="020B0502020202020204"/>
            </a:rPr>
            <a:t> .</a:t>
          </a:r>
          <a:endParaRPr lang="en-US" dirty="0"/>
        </a:p>
      </dgm:t>
    </dgm:pt>
    <dgm:pt modelId="{A92BAD23-BCE8-4314-B229-B9C61C05C31D}" type="parTrans" cxnId="{B7EE4390-F4D2-47AF-AECE-71788067F408}">
      <dgm:prSet/>
      <dgm:spPr/>
      <dgm:t>
        <a:bodyPr/>
        <a:lstStyle/>
        <a:p>
          <a:endParaRPr lang="en-US"/>
        </a:p>
      </dgm:t>
    </dgm:pt>
    <dgm:pt modelId="{215B44B6-7A68-4E48-9347-D57FAED4D242}" type="sibTrans" cxnId="{B7EE4390-F4D2-47AF-AECE-71788067F408}">
      <dgm:prSet/>
      <dgm:spPr/>
      <dgm:t>
        <a:bodyPr/>
        <a:lstStyle/>
        <a:p>
          <a:endParaRPr lang="en-US"/>
        </a:p>
      </dgm:t>
    </dgm:pt>
    <dgm:pt modelId="{327E3C56-D796-4446-8075-9A8A464CC713}">
      <dgm:prSet/>
      <dgm:spPr/>
      <dgm:t>
        <a:bodyPr/>
        <a:lstStyle/>
        <a:p>
          <a:r>
            <a:rPr lang="en-US" b="0" i="0" dirty="0"/>
            <a:t>DISCIPLINE      Mechanical Engineering</a:t>
          </a:r>
          <a:r>
            <a:rPr lang="en-US" dirty="0">
              <a:latin typeface="Century Gothic" panose="020B0502020202020204"/>
            </a:rPr>
            <a:t>.</a:t>
          </a:r>
          <a:endParaRPr lang="en-US" dirty="0"/>
        </a:p>
      </dgm:t>
    </dgm:pt>
    <dgm:pt modelId="{F9A68B2D-D050-4DCD-83AC-BE258D12C847}" type="parTrans" cxnId="{53B28B9B-9DC4-4964-BAAA-AC3A0CD28A1E}">
      <dgm:prSet/>
      <dgm:spPr/>
      <dgm:t>
        <a:bodyPr/>
        <a:lstStyle/>
        <a:p>
          <a:endParaRPr lang="en-US"/>
        </a:p>
      </dgm:t>
    </dgm:pt>
    <dgm:pt modelId="{7F7268D5-C138-4B0C-AF64-E107193DEC91}" type="sibTrans" cxnId="{53B28B9B-9DC4-4964-BAAA-AC3A0CD28A1E}">
      <dgm:prSet/>
      <dgm:spPr/>
      <dgm:t>
        <a:bodyPr/>
        <a:lstStyle/>
        <a:p>
          <a:endParaRPr lang="en-US"/>
        </a:p>
      </dgm:t>
    </dgm:pt>
    <dgm:pt modelId="{95614F34-E702-42DD-A6F9-511DDC87F02C}">
      <dgm:prSet/>
      <dgm:spPr/>
      <dgm:t>
        <a:bodyPr/>
        <a:lstStyle/>
        <a:p>
          <a:r>
            <a:rPr lang="en-US" b="0" i="0" dirty="0"/>
            <a:t>YEAR                Not applicable</a:t>
          </a:r>
          <a:r>
            <a:rPr lang="en-US" dirty="0">
              <a:latin typeface="Century Gothic" panose="020B0502020202020204"/>
            </a:rPr>
            <a:t>.</a:t>
          </a:r>
          <a:endParaRPr lang="en-US" dirty="0"/>
        </a:p>
      </dgm:t>
    </dgm:pt>
    <dgm:pt modelId="{BB456572-5B9B-44A4-8113-CB018FC1A003}" type="parTrans" cxnId="{E0B50378-38D0-49FF-BF0C-DCFBBC669D61}">
      <dgm:prSet/>
      <dgm:spPr/>
      <dgm:t>
        <a:bodyPr/>
        <a:lstStyle/>
        <a:p>
          <a:endParaRPr lang="en-US"/>
        </a:p>
      </dgm:t>
    </dgm:pt>
    <dgm:pt modelId="{EE1082D6-0D18-44C7-BC1F-E87242227AA0}" type="sibTrans" cxnId="{E0B50378-38D0-49FF-BF0C-DCFBBC669D61}">
      <dgm:prSet/>
      <dgm:spPr/>
      <dgm:t>
        <a:bodyPr/>
        <a:lstStyle/>
        <a:p>
          <a:endParaRPr lang="en-US"/>
        </a:p>
      </dgm:t>
    </dgm:pt>
    <dgm:pt modelId="{03595C7E-1616-4CC5-9E8E-1FB66644A66A}">
      <dgm:prSet/>
      <dgm:spPr/>
      <dgm:t>
        <a:bodyPr/>
        <a:lstStyle/>
        <a:p>
          <a:pPr rtl="0"/>
          <a:r>
            <a:rPr lang="en-US" b="0" i="0" dirty="0"/>
            <a:t>MOBILE</a:t>
          </a:r>
          <a:r>
            <a:rPr lang="en-US" dirty="0">
              <a:latin typeface="Century Gothic" panose="020B0502020202020204"/>
            </a:rPr>
            <a:t>            </a:t>
          </a:r>
          <a:r>
            <a:rPr lang="en-GB" dirty="0"/>
            <a:t>9884214710.</a:t>
          </a:r>
        </a:p>
      </dgm:t>
    </dgm:pt>
    <dgm:pt modelId="{87D84276-1827-4041-9FEB-7DEE26FE3B37}" type="parTrans" cxnId="{B691A13D-9A33-4196-A07A-845A474752B8}">
      <dgm:prSet/>
      <dgm:spPr/>
      <dgm:t>
        <a:bodyPr/>
        <a:lstStyle/>
        <a:p>
          <a:endParaRPr lang="en-US"/>
        </a:p>
      </dgm:t>
    </dgm:pt>
    <dgm:pt modelId="{06974044-6176-446A-880A-BD58EA45B782}" type="sibTrans" cxnId="{B691A13D-9A33-4196-A07A-845A474752B8}">
      <dgm:prSet/>
      <dgm:spPr/>
      <dgm:t>
        <a:bodyPr/>
        <a:lstStyle/>
        <a:p>
          <a:endParaRPr lang="en-US"/>
        </a:p>
      </dgm:t>
    </dgm:pt>
    <dgm:pt modelId="{89C3E4F8-21AB-41E1-B21B-405DF9816833}">
      <dgm:prSet phldr="0"/>
      <dgm:spPr/>
      <dgm:t>
        <a:bodyPr/>
        <a:lstStyle/>
        <a:p>
          <a:endParaRPr lang="en-GB" dirty="0">
            <a:latin typeface="Century Gothic" panose="020B0502020202020204"/>
          </a:endParaRPr>
        </a:p>
      </dgm:t>
    </dgm:pt>
    <dgm:pt modelId="{077DDB61-34EA-41AC-8954-6527429A27FD}" type="parTrans" cxnId="{B4B4F4AD-9F51-41A9-AA3D-84931E0C6589}">
      <dgm:prSet/>
      <dgm:spPr/>
    </dgm:pt>
    <dgm:pt modelId="{1356C0AF-D7BC-4B4D-9B77-5C6500FF0D8F}" type="sibTrans" cxnId="{B4B4F4AD-9F51-41A9-AA3D-84931E0C6589}">
      <dgm:prSet/>
      <dgm:spPr/>
    </dgm:pt>
    <dgm:pt modelId="{F472AD9A-02E9-44E4-864C-E86381A9ACC9}" type="pres">
      <dgm:prSet presAssocID="{63AE9B96-9E8D-4C78-8603-2FF041A15314}" presName="outerComposite" presStyleCnt="0">
        <dgm:presLayoutVars>
          <dgm:chMax val="5"/>
          <dgm:dir/>
          <dgm:resizeHandles val="exact"/>
        </dgm:presLayoutVars>
      </dgm:prSet>
      <dgm:spPr/>
    </dgm:pt>
    <dgm:pt modelId="{4D537F80-3B27-4CA4-8CEB-D61E99293E16}" type="pres">
      <dgm:prSet presAssocID="{63AE9B96-9E8D-4C78-8603-2FF041A15314}" presName="dummyMaxCanvas" presStyleCnt="0">
        <dgm:presLayoutVars/>
      </dgm:prSet>
      <dgm:spPr/>
    </dgm:pt>
    <dgm:pt modelId="{6C8D4E39-3977-4465-9AEC-013FD8AFDB2E}" type="pres">
      <dgm:prSet presAssocID="{63AE9B96-9E8D-4C78-8603-2FF041A15314}" presName="FiveNodes_1" presStyleLbl="node1" presStyleIdx="0" presStyleCnt="5">
        <dgm:presLayoutVars>
          <dgm:bulletEnabled val="1"/>
        </dgm:presLayoutVars>
      </dgm:prSet>
      <dgm:spPr/>
    </dgm:pt>
    <dgm:pt modelId="{B743771A-E94F-4C72-A0AD-96AAE68B0010}" type="pres">
      <dgm:prSet presAssocID="{63AE9B96-9E8D-4C78-8603-2FF041A15314}" presName="FiveNodes_2" presStyleLbl="node1" presStyleIdx="1" presStyleCnt="5">
        <dgm:presLayoutVars>
          <dgm:bulletEnabled val="1"/>
        </dgm:presLayoutVars>
      </dgm:prSet>
      <dgm:spPr/>
    </dgm:pt>
    <dgm:pt modelId="{98D09387-9151-4571-BCBA-C06230B50472}" type="pres">
      <dgm:prSet presAssocID="{63AE9B96-9E8D-4C78-8603-2FF041A15314}" presName="FiveNodes_3" presStyleLbl="node1" presStyleIdx="2" presStyleCnt="5">
        <dgm:presLayoutVars>
          <dgm:bulletEnabled val="1"/>
        </dgm:presLayoutVars>
      </dgm:prSet>
      <dgm:spPr/>
    </dgm:pt>
    <dgm:pt modelId="{63CB6414-BE4D-4DC7-AC13-233943F0BA86}" type="pres">
      <dgm:prSet presAssocID="{63AE9B96-9E8D-4C78-8603-2FF041A15314}" presName="FiveNodes_4" presStyleLbl="node1" presStyleIdx="3" presStyleCnt="5">
        <dgm:presLayoutVars>
          <dgm:bulletEnabled val="1"/>
        </dgm:presLayoutVars>
      </dgm:prSet>
      <dgm:spPr/>
    </dgm:pt>
    <dgm:pt modelId="{22FEBED2-756E-49B8-9F9B-6522E92B2D79}" type="pres">
      <dgm:prSet presAssocID="{63AE9B96-9E8D-4C78-8603-2FF041A15314}" presName="FiveNodes_5" presStyleLbl="node1" presStyleIdx="4" presStyleCnt="5">
        <dgm:presLayoutVars>
          <dgm:bulletEnabled val="1"/>
        </dgm:presLayoutVars>
      </dgm:prSet>
      <dgm:spPr/>
    </dgm:pt>
    <dgm:pt modelId="{3084C3C2-856E-434F-9C8D-6C982F7ECC9E}" type="pres">
      <dgm:prSet presAssocID="{63AE9B96-9E8D-4C78-8603-2FF041A15314}" presName="FiveConn_1-2" presStyleLbl="fgAccFollowNode1" presStyleIdx="0" presStyleCnt="4">
        <dgm:presLayoutVars>
          <dgm:bulletEnabled val="1"/>
        </dgm:presLayoutVars>
      </dgm:prSet>
      <dgm:spPr/>
    </dgm:pt>
    <dgm:pt modelId="{AE66BB46-8D99-4FD9-A9B5-2CFCC9097FE6}" type="pres">
      <dgm:prSet presAssocID="{63AE9B96-9E8D-4C78-8603-2FF041A15314}" presName="FiveConn_2-3" presStyleLbl="fgAccFollowNode1" presStyleIdx="1" presStyleCnt="4">
        <dgm:presLayoutVars>
          <dgm:bulletEnabled val="1"/>
        </dgm:presLayoutVars>
      </dgm:prSet>
      <dgm:spPr/>
    </dgm:pt>
    <dgm:pt modelId="{363D3295-F9B4-45ED-8F27-E5AC2CE22A30}" type="pres">
      <dgm:prSet presAssocID="{63AE9B96-9E8D-4C78-8603-2FF041A15314}" presName="FiveConn_3-4" presStyleLbl="fgAccFollowNode1" presStyleIdx="2" presStyleCnt="4">
        <dgm:presLayoutVars>
          <dgm:bulletEnabled val="1"/>
        </dgm:presLayoutVars>
      </dgm:prSet>
      <dgm:spPr/>
    </dgm:pt>
    <dgm:pt modelId="{533EEF27-CEDC-4FF7-B80B-C79AAE1BADD0}" type="pres">
      <dgm:prSet presAssocID="{63AE9B96-9E8D-4C78-8603-2FF041A15314}" presName="FiveConn_4-5" presStyleLbl="fgAccFollowNode1" presStyleIdx="3" presStyleCnt="4">
        <dgm:presLayoutVars>
          <dgm:bulletEnabled val="1"/>
        </dgm:presLayoutVars>
      </dgm:prSet>
      <dgm:spPr/>
    </dgm:pt>
    <dgm:pt modelId="{B6AC3AEE-FF1B-4A12-896C-A2E8EE846A57}" type="pres">
      <dgm:prSet presAssocID="{63AE9B96-9E8D-4C78-8603-2FF041A15314}" presName="FiveNodes_1_text" presStyleLbl="node1" presStyleIdx="4" presStyleCnt="5">
        <dgm:presLayoutVars>
          <dgm:bulletEnabled val="1"/>
        </dgm:presLayoutVars>
      </dgm:prSet>
      <dgm:spPr/>
    </dgm:pt>
    <dgm:pt modelId="{D975C6D9-1E3C-433F-B362-9B427F47C19D}" type="pres">
      <dgm:prSet presAssocID="{63AE9B96-9E8D-4C78-8603-2FF041A15314}" presName="FiveNodes_2_text" presStyleLbl="node1" presStyleIdx="4" presStyleCnt="5">
        <dgm:presLayoutVars>
          <dgm:bulletEnabled val="1"/>
        </dgm:presLayoutVars>
      </dgm:prSet>
      <dgm:spPr/>
    </dgm:pt>
    <dgm:pt modelId="{B81D952D-53F9-456C-A9E3-C110B84AA983}" type="pres">
      <dgm:prSet presAssocID="{63AE9B96-9E8D-4C78-8603-2FF041A15314}" presName="FiveNodes_3_text" presStyleLbl="node1" presStyleIdx="4" presStyleCnt="5">
        <dgm:presLayoutVars>
          <dgm:bulletEnabled val="1"/>
        </dgm:presLayoutVars>
      </dgm:prSet>
      <dgm:spPr/>
    </dgm:pt>
    <dgm:pt modelId="{90D00BD4-EC48-4B19-A49E-B72F17D310BF}" type="pres">
      <dgm:prSet presAssocID="{63AE9B96-9E8D-4C78-8603-2FF041A15314}" presName="FiveNodes_4_text" presStyleLbl="node1" presStyleIdx="4" presStyleCnt="5">
        <dgm:presLayoutVars>
          <dgm:bulletEnabled val="1"/>
        </dgm:presLayoutVars>
      </dgm:prSet>
      <dgm:spPr/>
    </dgm:pt>
    <dgm:pt modelId="{9155DCB0-BB08-42D0-BB1F-D41ACC0DAEA2}" type="pres">
      <dgm:prSet presAssocID="{63AE9B96-9E8D-4C78-8603-2FF041A15314}" presName="FiveNodes_5_text" presStyleLbl="node1" presStyleIdx="4" presStyleCnt="5">
        <dgm:presLayoutVars>
          <dgm:bulletEnabled val="1"/>
        </dgm:presLayoutVars>
      </dgm:prSet>
      <dgm:spPr/>
    </dgm:pt>
  </dgm:ptLst>
  <dgm:cxnLst>
    <dgm:cxn modelId="{B99CB707-82AB-4B8D-9BEA-0FA005A31208}" srcId="{63AE9B96-9E8D-4C78-8603-2FF041A15314}" destId="{0E9D320D-E722-47D9-84D4-4E791254113F}" srcOrd="0" destOrd="0" parTransId="{300DEE34-4B81-4566-A59D-8A25B4B3A85A}" sibTransId="{B372C620-091F-4059-858A-839AE673449A}"/>
    <dgm:cxn modelId="{3E533320-2F59-4950-8EBA-D397E013D50B}" type="presOf" srcId="{7F7268D5-C138-4B0C-AF64-E107193DEC91}" destId="{363D3295-F9B4-45ED-8F27-E5AC2CE22A30}" srcOrd="0" destOrd="0" presId="urn:microsoft.com/office/officeart/2005/8/layout/vProcess5"/>
    <dgm:cxn modelId="{A349D636-D84D-46EE-8842-3237D0FD6309}" type="presOf" srcId="{03595C7E-1616-4CC5-9E8E-1FB66644A66A}" destId="{22FEBED2-756E-49B8-9F9B-6522E92B2D79}" srcOrd="0" destOrd="0" presId="urn:microsoft.com/office/officeart/2005/8/layout/vProcess5"/>
    <dgm:cxn modelId="{B691A13D-9A33-4196-A07A-845A474752B8}" srcId="{63AE9B96-9E8D-4C78-8603-2FF041A15314}" destId="{03595C7E-1616-4CC5-9E8E-1FB66644A66A}" srcOrd="4" destOrd="0" parTransId="{87D84276-1827-4041-9FEB-7DEE26FE3B37}" sibTransId="{06974044-6176-446A-880A-BD58EA45B782}"/>
    <dgm:cxn modelId="{8E661B4B-467D-4FFD-81AD-F00CCD26B08D}" type="presOf" srcId="{327E3C56-D796-4446-8075-9A8A464CC713}" destId="{98D09387-9151-4571-BCBA-C06230B50472}" srcOrd="0" destOrd="0" presId="urn:microsoft.com/office/officeart/2005/8/layout/vProcess5"/>
    <dgm:cxn modelId="{3F626F74-8754-42FF-A760-97CFE6F45B8C}" type="presOf" srcId="{8DBC3A2D-7485-4DEB-B7EA-A7E86325460E}" destId="{D975C6D9-1E3C-433F-B362-9B427F47C19D}" srcOrd="1" destOrd="0" presId="urn:microsoft.com/office/officeart/2005/8/layout/vProcess5"/>
    <dgm:cxn modelId="{E0B50378-38D0-49FF-BF0C-DCFBBC669D61}" srcId="{63AE9B96-9E8D-4C78-8603-2FF041A15314}" destId="{95614F34-E702-42DD-A6F9-511DDC87F02C}" srcOrd="3" destOrd="0" parTransId="{BB456572-5B9B-44A4-8113-CB018FC1A003}" sibTransId="{EE1082D6-0D18-44C7-BC1F-E87242227AA0}"/>
    <dgm:cxn modelId="{29B15186-6EAD-4F7D-81CB-9171B7CACD38}" type="presOf" srcId="{0E9D320D-E722-47D9-84D4-4E791254113F}" destId="{B6AC3AEE-FF1B-4A12-896C-A2E8EE846A57}" srcOrd="1" destOrd="0" presId="urn:microsoft.com/office/officeart/2005/8/layout/vProcess5"/>
    <dgm:cxn modelId="{B7EE4390-F4D2-47AF-AECE-71788067F408}" srcId="{63AE9B96-9E8D-4C78-8603-2FF041A15314}" destId="{8DBC3A2D-7485-4DEB-B7EA-A7E86325460E}" srcOrd="1" destOrd="0" parTransId="{A92BAD23-BCE8-4314-B229-B9C61C05C31D}" sibTransId="{215B44B6-7A68-4E48-9347-D57FAED4D242}"/>
    <dgm:cxn modelId="{AF5F9E91-C0B7-48EC-A85F-2307A047CBB2}" type="presOf" srcId="{95614F34-E702-42DD-A6F9-511DDC87F02C}" destId="{63CB6414-BE4D-4DC7-AC13-233943F0BA86}" srcOrd="0" destOrd="0" presId="urn:microsoft.com/office/officeart/2005/8/layout/vProcess5"/>
    <dgm:cxn modelId="{53B28B9B-9DC4-4964-BAAA-AC3A0CD28A1E}" srcId="{63AE9B96-9E8D-4C78-8603-2FF041A15314}" destId="{327E3C56-D796-4446-8075-9A8A464CC713}" srcOrd="2" destOrd="0" parTransId="{F9A68B2D-D050-4DCD-83AC-BE258D12C847}" sibTransId="{7F7268D5-C138-4B0C-AF64-E107193DEC91}"/>
    <dgm:cxn modelId="{28427D9D-B9D4-4454-9638-C3404B880142}" type="presOf" srcId="{B372C620-091F-4059-858A-839AE673449A}" destId="{3084C3C2-856E-434F-9C8D-6C982F7ECC9E}" srcOrd="0" destOrd="0" presId="urn:microsoft.com/office/officeart/2005/8/layout/vProcess5"/>
    <dgm:cxn modelId="{913888A5-24AD-44F2-B418-91F47D19106F}" type="presOf" srcId="{327E3C56-D796-4446-8075-9A8A464CC713}" destId="{B81D952D-53F9-456C-A9E3-C110B84AA983}" srcOrd="1" destOrd="0" presId="urn:microsoft.com/office/officeart/2005/8/layout/vProcess5"/>
    <dgm:cxn modelId="{1E0B0FA8-C5B5-482F-81C3-02712BABFCCB}" type="presOf" srcId="{95614F34-E702-42DD-A6F9-511DDC87F02C}" destId="{90D00BD4-EC48-4B19-A49E-B72F17D310BF}" srcOrd="1" destOrd="0" presId="urn:microsoft.com/office/officeart/2005/8/layout/vProcess5"/>
    <dgm:cxn modelId="{B4B4F4AD-9F51-41A9-AA3D-84931E0C6589}" srcId="{63AE9B96-9E8D-4C78-8603-2FF041A15314}" destId="{89C3E4F8-21AB-41E1-B21B-405DF9816833}" srcOrd="5" destOrd="0" parTransId="{077DDB61-34EA-41AC-8954-6527429A27FD}" sibTransId="{1356C0AF-D7BC-4B4D-9B77-5C6500FF0D8F}"/>
    <dgm:cxn modelId="{CFA901D5-8472-460D-B46E-0E08372ECE3D}" type="presOf" srcId="{EE1082D6-0D18-44C7-BC1F-E87242227AA0}" destId="{533EEF27-CEDC-4FF7-B80B-C79AAE1BADD0}" srcOrd="0" destOrd="0" presId="urn:microsoft.com/office/officeart/2005/8/layout/vProcess5"/>
    <dgm:cxn modelId="{FE28EBD5-26F0-4AAF-BB0C-825AC721F3D2}" type="presOf" srcId="{03595C7E-1616-4CC5-9E8E-1FB66644A66A}" destId="{9155DCB0-BB08-42D0-BB1F-D41ACC0DAEA2}" srcOrd="1" destOrd="0" presId="urn:microsoft.com/office/officeart/2005/8/layout/vProcess5"/>
    <dgm:cxn modelId="{66C6CAE5-F351-4AD2-B2B5-EDAB22E5AB33}" type="presOf" srcId="{215B44B6-7A68-4E48-9347-D57FAED4D242}" destId="{AE66BB46-8D99-4FD9-A9B5-2CFCC9097FE6}" srcOrd="0" destOrd="0" presId="urn:microsoft.com/office/officeart/2005/8/layout/vProcess5"/>
    <dgm:cxn modelId="{F6A6A6EC-D50F-4CBD-A9C0-20DD9BD260D8}" type="presOf" srcId="{63AE9B96-9E8D-4C78-8603-2FF041A15314}" destId="{F472AD9A-02E9-44E4-864C-E86381A9ACC9}" srcOrd="0" destOrd="0" presId="urn:microsoft.com/office/officeart/2005/8/layout/vProcess5"/>
    <dgm:cxn modelId="{081C2CFB-F5BE-493B-B6F1-1846931D6E7A}" type="presOf" srcId="{0E9D320D-E722-47D9-84D4-4E791254113F}" destId="{6C8D4E39-3977-4465-9AEC-013FD8AFDB2E}" srcOrd="0" destOrd="0" presId="urn:microsoft.com/office/officeart/2005/8/layout/vProcess5"/>
    <dgm:cxn modelId="{1DFA81FD-0DD0-4BEC-B86B-4CBEA444FB4A}" type="presOf" srcId="{8DBC3A2D-7485-4DEB-B7EA-A7E86325460E}" destId="{B743771A-E94F-4C72-A0AD-96AAE68B0010}" srcOrd="0" destOrd="0" presId="urn:microsoft.com/office/officeart/2005/8/layout/vProcess5"/>
    <dgm:cxn modelId="{0ED1AB45-4574-46FD-88A0-B8515C4D15DE}" type="presParOf" srcId="{F472AD9A-02E9-44E4-864C-E86381A9ACC9}" destId="{4D537F80-3B27-4CA4-8CEB-D61E99293E16}" srcOrd="0" destOrd="0" presId="urn:microsoft.com/office/officeart/2005/8/layout/vProcess5"/>
    <dgm:cxn modelId="{37979446-E9C4-4C03-8A4C-F619D633584B}" type="presParOf" srcId="{F472AD9A-02E9-44E4-864C-E86381A9ACC9}" destId="{6C8D4E39-3977-4465-9AEC-013FD8AFDB2E}" srcOrd="1" destOrd="0" presId="urn:microsoft.com/office/officeart/2005/8/layout/vProcess5"/>
    <dgm:cxn modelId="{CCF946AB-22D5-48E0-9137-AB53C0390988}" type="presParOf" srcId="{F472AD9A-02E9-44E4-864C-E86381A9ACC9}" destId="{B743771A-E94F-4C72-A0AD-96AAE68B0010}" srcOrd="2" destOrd="0" presId="urn:microsoft.com/office/officeart/2005/8/layout/vProcess5"/>
    <dgm:cxn modelId="{70545F62-BA45-49DE-9EA2-8E10F128E334}" type="presParOf" srcId="{F472AD9A-02E9-44E4-864C-E86381A9ACC9}" destId="{98D09387-9151-4571-BCBA-C06230B50472}" srcOrd="3" destOrd="0" presId="urn:microsoft.com/office/officeart/2005/8/layout/vProcess5"/>
    <dgm:cxn modelId="{7C97D33D-2836-4EAE-9307-5488A23DDC24}" type="presParOf" srcId="{F472AD9A-02E9-44E4-864C-E86381A9ACC9}" destId="{63CB6414-BE4D-4DC7-AC13-233943F0BA86}" srcOrd="4" destOrd="0" presId="urn:microsoft.com/office/officeart/2005/8/layout/vProcess5"/>
    <dgm:cxn modelId="{59C759D8-7C0F-4C7B-9C40-B20158A0C72C}" type="presParOf" srcId="{F472AD9A-02E9-44E4-864C-E86381A9ACC9}" destId="{22FEBED2-756E-49B8-9F9B-6522E92B2D79}" srcOrd="5" destOrd="0" presId="urn:microsoft.com/office/officeart/2005/8/layout/vProcess5"/>
    <dgm:cxn modelId="{011D170B-F117-4675-B8F3-648E4F212314}" type="presParOf" srcId="{F472AD9A-02E9-44E4-864C-E86381A9ACC9}" destId="{3084C3C2-856E-434F-9C8D-6C982F7ECC9E}" srcOrd="6" destOrd="0" presId="urn:microsoft.com/office/officeart/2005/8/layout/vProcess5"/>
    <dgm:cxn modelId="{7243B015-E22B-43DA-AACB-13C7FFC151C6}" type="presParOf" srcId="{F472AD9A-02E9-44E4-864C-E86381A9ACC9}" destId="{AE66BB46-8D99-4FD9-A9B5-2CFCC9097FE6}" srcOrd="7" destOrd="0" presId="urn:microsoft.com/office/officeart/2005/8/layout/vProcess5"/>
    <dgm:cxn modelId="{39B8A5C6-C023-427C-A140-01417F947DCD}" type="presParOf" srcId="{F472AD9A-02E9-44E4-864C-E86381A9ACC9}" destId="{363D3295-F9B4-45ED-8F27-E5AC2CE22A30}" srcOrd="8" destOrd="0" presId="urn:microsoft.com/office/officeart/2005/8/layout/vProcess5"/>
    <dgm:cxn modelId="{AB03D820-07EE-45AC-8F27-53B4B84E6178}" type="presParOf" srcId="{F472AD9A-02E9-44E4-864C-E86381A9ACC9}" destId="{533EEF27-CEDC-4FF7-B80B-C79AAE1BADD0}" srcOrd="9" destOrd="0" presId="urn:microsoft.com/office/officeart/2005/8/layout/vProcess5"/>
    <dgm:cxn modelId="{37D423C1-CAEE-4BA3-8ADA-9CF7609F795D}" type="presParOf" srcId="{F472AD9A-02E9-44E4-864C-E86381A9ACC9}" destId="{B6AC3AEE-FF1B-4A12-896C-A2E8EE846A57}" srcOrd="10" destOrd="0" presId="urn:microsoft.com/office/officeart/2005/8/layout/vProcess5"/>
    <dgm:cxn modelId="{489ECC79-5E3D-47D0-BF7D-3CE6B7264585}" type="presParOf" srcId="{F472AD9A-02E9-44E4-864C-E86381A9ACC9}" destId="{D975C6D9-1E3C-433F-B362-9B427F47C19D}" srcOrd="11" destOrd="0" presId="urn:microsoft.com/office/officeart/2005/8/layout/vProcess5"/>
    <dgm:cxn modelId="{11FA2A52-B033-434B-A8E4-6655AE2CE45E}" type="presParOf" srcId="{F472AD9A-02E9-44E4-864C-E86381A9ACC9}" destId="{B81D952D-53F9-456C-A9E3-C110B84AA983}" srcOrd="12" destOrd="0" presId="urn:microsoft.com/office/officeart/2005/8/layout/vProcess5"/>
    <dgm:cxn modelId="{B767063B-1C0F-41A5-ABBD-D23123A7A7DE}" type="presParOf" srcId="{F472AD9A-02E9-44E4-864C-E86381A9ACC9}" destId="{90D00BD4-EC48-4B19-A49E-B72F17D310BF}" srcOrd="13" destOrd="0" presId="urn:microsoft.com/office/officeart/2005/8/layout/vProcess5"/>
    <dgm:cxn modelId="{0464A570-8DDB-4C16-B065-20F1B8343DF7}" type="presParOf" srcId="{F472AD9A-02E9-44E4-864C-E86381A9ACC9}" destId="{9155DCB0-BB08-42D0-BB1F-D41ACC0DAEA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9B7794-2D6D-46E9-9962-1B7C5C651DC4}" type="doc">
      <dgm:prSet loTypeId="urn:microsoft.com/office/officeart/2018/2/layout/IconVerticalSolidList" loCatId="icon" qsTypeId="urn:microsoft.com/office/officeart/2005/8/quickstyle/3d4" qsCatId="3D" csTypeId="urn:microsoft.com/office/officeart/2018/5/colors/Iconchunking_neutralbg_colorful1" csCatId="colorful" phldr="1"/>
      <dgm:spPr/>
      <dgm:t>
        <a:bodyPr/>
        <a:lstStyle/>
        <a:p>
          <a:endParaRPr lang="en-US"/>
        </a:p>
      </dgm:t>
    </dgm:pt>
    <dgm:pt modelId="{27CD96BB-1DF5-4F49-8A56-0ECEFE58B109}">
      <dgm:prSet/>
      <dgm:spPr/>
      <dgm:t>
        <a:bodyPr/>
        <a:lstStyle/>
        <a:p>
          <a:pPr>
            <a:lnSpc>
              <a:spcPct val="100000"/>
            </a:lnSpc>
          </a:pPr>
          <a:r>
            <a:rPr lang="en-US" b="0" i="0" dirty="0"/>
            <a:t>NAME                  Pushpal Das</a:t>
          </a:r>
          <a:r>
            <a:rPr lang="en-US" dirty="0">
              <a:latin typeface="Century Gothic" panose="020B0502020202020204"/>
            </a:rPr>
            <a:t> .</a:t>
          </a:r>
          <a:endParaRPr lang="en-US" dirty="0"/>
        </a:p>
      </dgm:t>
    </dgm:pt>
    <dgm:pt modelId="{AC80135E-C386-4567-B7E5-3606D9F21F67}" type="parTrans" cxnId="{2CBA9CF8-1C9D-4207-952F-44D730357325}">
      <dgm:prSet/>
      <dgm:spPr/>
      <dgm:t>
        <a:bodyPr/>
        <a:lstStyle/>
        <a:p>
          <a:endParaRPr lang="en-US"/>
        </a:p>
      </dgm:t>
    </dgm:pt>
    <dgm:pt modelId="{9BB99E28-24BA-4DB2-8B2A-7CFA006ADAC9}" type="sibTrans" cxnId="{2CBA9CF8-1C9D-4207-952F-44D730357325}">
      <dgm:prSet/>
      <dgm:spPr/>
      <dgm:t>
        <a:bodyPr/>
        <a:lstStyle/>
        <a:p>
          <a:endParaRPr lang="en-US"/>
        </a:p>
      </dgm:t>
    </dgm:pt>
    <dgm:pt modelId="{03F28E0F-DE40-443B-80E0-35B6AE28027F}">
      <dgm:prSet/>
      <dgm:spPr/>
      <dgm:t>
        <a:bodyPr/>
        <a:lstStyle/>
        <a:p>
          <a:pPr>
            <a:lnSpc>
              <a:spcPct val="100000"/>
            </a:lnSpc>
          </a:pPr>
          <a:r>
            <a:rPr lang="en-US" b="0" i="0" dirty="0"/>
            <a:t>EMAIL ID          </a:t>
          </a:r>
          <a:r>
            <a:rPr lang="en-US" b="0" i="0" dirty="0">
              <a:hlinkClick xmlns:r="http://schemas.openxmlformats.org/officeDocument/2006/relationships" r:id="rId1"/>
            </a:rPr>
            <a:t>pushpaldas2001@gmail.com</a:t>
          </a:r>
          <a:r>
            <a:rPr lang="en-US" dirty="0">
              <a:latin typeface="Century Gothic" panose="020B0502020202020204"/>
            </a:rPr>
            <a:t> .</a:t>
          </a:r>
          <a:endParaRPr lang="en-US" dirty="0"/>
        </a:p>
      </dgm:t>
    </dgm:pt>
    <dgm:pt modelId="{97B60642-2343-41AD-BC39-4C9A33276EC1}" type="parTrans" cxnId="{26E1AB90-9A8A-4F5C-A47A-4708C738E562}">
      <dgm:prSet/>
      <dgm:spPr/>
      <dgm:t>
        <a:bodyPr/>
        <a:lstStyle/>
        <a:p>
          <a:endParaRPr lang="en-US"/>
        </a:p>
      </dgm:t>
    </dgm:pt>
    <dgm:pt modelId="{0FB10379-9940-4B85-9AB7-72D9AA85104A}" type="sibTrans" cxnId="{26E1AB90-9A8A-4F5C-A47A-4708C738E562}">
      <dgm:prSet/>
      <dgm:spPr/>
      <dgm:t>
        <a:bodyPr/>
        <a:lstStyle/>
        <a:p>
          <a:endParaRPr lang="en-US"/>
        </a:p>
      </dgm:t>
    </dgm:pt>
    <dgm:pt modelId="{56E5AC1C-E7EB-4E9C-913F-6F17FC42EA5E}">
      <dgm:prSet/>
      <dgm:spPr/>
      <dgm:t>
        <a:bodyPr/>
        <a:lstStyle/>
        <a:p>
          <a:pPr>
            <a:lnSpc>
              <a:spcPct val="100000"/>
            </a:lnSpc>
          </a:pPr>
          <a:r>
            <a:rPr lang="en-US" b="0" i="0" dirty="0"/>
            <a:t>DISCIPLINE      Electronics and Communication Engineering</a:t>
          </a:r>
          <a:r>
            <a:rPr lang="en-US" dirty="0">
              <a:latin typeface="Century Gothic" panose="020B0502020202020204"/>
            </a:rPr>
            <a:t> .</a:t>
          </a:r>
          <a:endParaRPr lang="en-US" dirty="0"/>
        </a:p>
      </dgm:t>
    </dgm:pt>
    <dgm:pt modelId="{70594CDF-76A7-4594-B788-3079054EAC25}" type="parTrans" cxnId="{21DC5467-4DB9-4A50-9B78-5436E6288830}">
      <dgm:prSet/>
      <dgm:spPr/>
      <dgm:t>
        <a:bodyPr/>
        <a:lstStyle/>
        <a:p>
          <a:endParaRPr lang="en-US"/>
        </a:p>
      </dgm:t>
    </dgm:pt>
    <dgm:pt modelId="{8FE2B6E2-CDAD-4643-BBB8-FF76EAAA463D}" type="sibTrans" cxnId="{21DC5467-4DB9-4A50-9B78-5436E6288830}">
      <dgm:prSet/>
      <dgm:spPr/>
      <dgm:t>
        <a:bodyPr/>
        <a:lstStyle/>
        <a:p>
          <a:endParaRPr lang="en-US"/>
        </a:p>
      </dgm:t>
    </dgm:pt>
    <dgm:pt modelId="{517B3825-C1DD-4ECB-A33E-BF62AD1DE4F4}">
      <dgm:prSet/>
      <dgm:spPr/>
      <dgm:t>
        <a:bodyPr/>
        <a:lstStyle/>
        <a:p>
          <a:pPr>
            <a:lnSpc>
              <a:spcPct val="100000"/>
            </a:lnSpc>
          </a:pPr>
          <a:r>
            <a:rPr lang="en-US" b="0" i="0" dirty="0"/>
            <a:t>YEAR               3rd year</a:t>
          </a:r>
          <a:r>
            <a:rPr lang="en-US" dirty="0">
              <a:latin typeface="Century Gothic" panose="020B0502020202020204"/>
            </a:rPr>
            <a:t> . </a:t>
          </a:r>
          <a:endParaRPr lang="en-US" dirty="0"/>
        </a:p>
      </dgm:t>
    </dgm:pt>
    <dgm:pt modelId="{8A8A974B-9F64-4636-A79B-9FAE2AA95772}" type="parTrans" cxnId="{58FA109A-9D8F-4E2F-BBA7-82A2309620E1}">
      <dgm:prSet/>
      <dgm:spPr/>
      <dgm:t>
        <a:bodyPr/>
        <a:lstStyle/>
        <a:p>
          <a:endParaRPr lang="en-US"/>
        </a:p>
      </dgm:t>
    </dgm:pt>
    <dgm:pt modelId="{C8AC294C-3312-49AF-A38E-5E206CF74AA0}" type="sibTrans" cxnId="{58FA109A-9D8F-4E2F-BBA7-82A2309620E1}">
      <dgm:prSet/>
      <dgm:spPr/>
      <dgm:t>
        <a:bodyPr/>
        <a:lstStyle/>
        <a:p>
          <a:endParaRPr lang="en-US"/>
        </a:p>
      </dgm:t>
    </dgm:pt>
    <dgm:pt modelId="{C449F333-F585-4C52-AA9B-FA1CD2656786}">
      <dgm:prSet/>
      <dgm:spPr/>
      <dgm:t>
        <a:bodyPr/>
        <a:lstStyle/>
        <a:p>
          <a:pPr>
            <a:lnSpc>
              <a:spcPct val="100000"/>
            </a:lnSpc>
          </a:pPr>
          <a:r>
            <a:rPr lang="en-US" b="0" i="0" dirty="0"/>
            <a:t>MOBILE</a:t>
          </a:r>
          <a:r>
            <a:rPr lang="en-US" dirty="0">
              <a:latin typeface="Century Gothic" panose="020B0502020202020204"/>
            </a:rPr>
            <a:t>           </a:t>
          </a:r>
          <a:r>
            <a:rPr lang="en-GB" dirty="0"/>
            <a:t>8910497557</a:t>
          </a:r>
          <a:r>
            <a:rPr lang="en-GB" dirty="0">
              <a:latin typeface="Century Gothic" panose="020B0502020202020204"/>
            </a:rPr>
            <a:t> .</a:t>
          </a:r>
          <a:endParaRPr lang="en-GB" dirty="0"/>
        </a:p>
      </dgm:t>
    </dgm:pt>
    <dgm:pt modelId="{21488DA1-9175-47DF-B09E-349FAEC0BD01}" type="parTrans" cxnId="{2F31F7BE-FB0E-4BAB-9E8C-CA2484E2EEC2}">
      <dgm:prSet/>
      <dgm:spPr/>
      <dgm:t>
        <a:bodyPr/>
        <a:lstStyle/>
        <a:p>
          <a:endParaRPr lang="en-US"/>
        </a:p>
      </dgm:t>
    </dgm:pt>
    <dgm:pt modelId="{490F43A6-DE26-44F0-838A-367502DC6201}" type="sibTrans" cxnId="{2F31F7BE-FB0E-4BAB-9E8C-CA2484E2EEC2}">
      <dgm:prSet/>
      <dgm:spPr/>
      <dgm:t>
        <a:bodyPr/>
        <a:lstStyle/>
        <a:p>
          <a:endParaRPr lang="en-US"/>
        </a:p>
      </dgm:t>
    </dgm:pt>
    <dgm:pt modelId="{1BAAB36A-BA34-4FF1-BB11-FA3556EE1575}" type="pres">
      <dgm:prSet presAssocID="{9C9B7794-2D6D-46E9-9962-1B7C5C651DC4}" presName="root" presStyleCnt="0">
        <dgm:presLayoutVars>
          <dgm:dir/>
          <dgm:resizeHandles val="exact"/>
        </dgm:presLayoutVars>
      </dgm:prSet>
      <dgm:spPr/>
    </dgm:pt>
    <dgm:pt modelId="{8710244F-1BE0-4052-8B44-929BBE926B06}" type="pres">
      <dgm:prSet presAssocID="{27CD96BB-1DF5-4F49-8A56-0ECEFE58B109}" presName="compNode" presStyleCnt="0"/>
      <dgm:spPr/>
    </dgm:pt>
    <dgm:pt modelId="{4F9C88A0-F7EE-42A6-9012-DA16E41F82AD}" type="pres">
      <dgm:prSet presAssocID="{27CD96BB-1DF5-4F49-8A56-0ECEFE58B109}" presName="bgRect" presStyleLbl="bgShp" presStyleIdx="0" presStyleCnt="5"/>
      <dgm:spPr/>
    </dgm:pt>
    <dgm:pt modelId="{FB157A4D-A493-40A7-BB99-E6CCE70F245C}" type="pres">
      <dgm:prSet presAssocID="{27CD96BB-1DF5-4F49-8A56-0ECEFE58B109}"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Asterisk"/>
        </a:ext>
      </dgm:extLst>
    </dgm:pt>
    <dgm:pt modelId="{D997DAFB-C041-41BA-AA01-8756AB0253BC}" type="pres">
      <dgm:prSet presAssocID="{27CD96BB-1DF5-4F49-8A56-0ECEFE58B109}" presName="spaceRect" presStyleCnt="0"/>
      <dgm:spPr/>
    </dgm:pt>
    <dgm:pt modelId="{C78BB61F-B34C-4D9E-8834-846E64B3BBDA}" type="pres">
      <dgm:prSet presAssocID="{27CD96BB-1DF5-4F49-8A56-0ECEFE58B109}" presName="parTx" presStyleLbl="revTx" presStyleIdx="0" presStyleCnt="5">
        <dgm:presLayoutVars>
          <dgm:chMax val="0"/>
          <dgm:chPref val="0"/>
        </dgm:presLayoutVars>
      </dgm:prSet>
      <dgm:spPr/>
    </dgm:pt>
    <dgm:pt modelId="{65A37FE8-13B7-4B8B-B440-F6E1D4128268}" type="pres">
      <dgm:prSet presAssocID="{9BB99E28-24BA-4DB2-8B2A-7CFA006ADAC9}" presName="sibTrans" presStyleCnt="0"/>
      <dgm:spPr/>
    </dgm:pt>
    <dgm:pt modelId="{79C6B836-10A9-4E2F-8085-A9B47A40EF28}" type="pres">
      <dgm:prSet presAssocID="{03F28E0F-DE40-443B-80E0-35B6AE28027F}" presName="compNode" presStyleCnt="0"/>
      <dgm:spPr/>
    </dgm:pt>
    <dgm:pt modelId="{3C9BC99C-117B-4154-A97E-1F900E65949D}" type="pres">
      <dgm:prSet presAssocID="{03F28E0F-DE40-443B-80E0-35B6AE28027F}" presName="bgRect" presStyleLbl="bgShp" presStyleIdx="1" presStyleCnt="5"/>
      <dgm:spPr/>
    </dgm:pt>
    <dgm:pt modelId="{222A8031-9FF8-41D3-BDAF-69B38489021B}" type="pres">
      <dgm:prSet presAssocID="{03F28E0F-DE40-443B-80E0-35B6AE28027F}"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Mail Reply"/>
        </a:ext>
      </dgm:extLst>
    </dgm:pt>
    <dgm:pt modelId="{FC03AE11-F764-40AB-8E0E-74E01DA6A149}" type="pres">
      <dgm:prSet presAssocID="{03F28E0F-DE40-443B-80E0-35B6AE28027F}" presName="spaceRect" presStyleCnt="0"/>
      <dgm:spPr/>
    </dgm:pt>
    <dgm:pt modelId="{7831546C-B66D-4B77-9A41-D6661F224D27}" type="pres">
      <dgm:prSet presAssocID="{03F28E0F-DE40-443B-80E0-35B6AE28027F}" presName="parTx" presStyleLbl="revTx" presStyleIdx="1" presStyleCnt="5">
        <dgm:presLayoutVars>
          <dgm:chMax val="0"/>
          <dgm:chPref val="0"/>
        </dgm:presLayoutVars>
      </dgm:prSet>
      <dgm:spPr/>
    </dgm:pt>
    <dgm:pt modelId="{4E834853-ED0B-4339-B89D-2FF0F41172F2}" type="pres">
      <dgm:prSet presAssocID="{0FB10379-9940-4B85-9AB7-72D9AA85104A}" presName="sibTrans" presStyleCnt="0"/>
      <dgm:spPr/>
    </dgm:pt>
    <dgm:pt modelId="{17B4EAD2-8549-4EFD-A4A1-3AA42B01E87E}" type="pres">
      <dgm:prSet presAssocID="{56E5AC1C-E7EB-4E9C-913F-6F17FC42EA5E}" presName="compNode" presStyleCnt="0"/>
      <dgm:spPr/>
    </dgm:pt>
    <dgm:pt modelId="{3A4AD12C-4926-4498-8881-38CA79AF12B1}" type="pres">
      <dgm:prSet presAssocID="{56E5AC1C-E7EB-4E9C-913F-6F17FC42EA5E}" presName="bgRect" presStyleLbl="bgShp" presStyleIdx="2" presStyleCnt="5"/>
      <dgm:spPr/>
    </dgm:pt>
    <dgm:pt modelId="{E9AFEF67-0FC9-462C-8EA6-FF38FB346408}" type="pres">
      <dgm:prSet presAssocID="{56E5AC1C-E7EB-4E9C-913F-6F17FC42EA5E}"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Communications"/>
        </a:ext>
      </dgm:extLst>
    </dgm:pt>
    <dgm:pt modelId="{113CBDEB-77BE-433F-9766-26E118B61FA7}" type="pres">
      <dgm:prSet presAssocID="{56E5AC1C-E7EB-4E9C-913F-6F17FC42EA5E}" presName="spaceRect" presStyleCnt="0"/>
      <dgm:spPr/>
    </dgm:pt>
    <dgm:pt modelId="{2D5E6B11-B403-4EBC-8C68-393B92926B32}" type="pres">
      <dgm:prSet presAssocID="{56E5AC1C-E7EB-4E9C-913F-6F17FC42EA5E}" presName="parTx" presStyleLbl="revTx" presStyleIdx="2" presStyleCnt="5">
        <dgm:presLayoutVars>
          <dgm:chMax val="0"/>
          <dgm:chPref val="0"/>
        </dgm:presLayoutVars>
      </dgm:prSet>
      <dgm:spPr/>
    </dgm:pt>
    <dgm:pt modelId="{04FB791E-CBA8-408C-8B40-9F067992484F}" type="pres">
      <dgm:prSet presAssocID="{8FE2B6E2-CDAD-4643-BBB8-FF76EAAA463D}" presName="sibTrans" presStyleCnt="0"/>
      <dgm:spPr/>
    </dgm:pt>
    <dgm:pt modelId="{5F225EA3-3D97-4718-9EAF-526D668B6249}" type="pres">
      <dgm:prSet presAssocID="{517B3825-C1DD-4ECB-A33E-BF62AD1DE4F4}" presName="compNode" presStyleCnt="0"/>
      <dgm:spPr/>
    </dgm:pt>
    <dgm:pt modelId="{13D3C7A0-2113-45CC-AA29-4164452A47E8}" type="pres">
      <dgm:prSet presAssocID="{517B3825-C1DD-4ECB-A33E-BF62AD1DE4F4}" presName="bgRect" presStyleLbl="bgShp" presStyleIdx="3" presStyleCnt="5"/>
      <dgm:spPr/>
    </dgm:pt>
    <dgm:pt modelId="{5FA4CAB5-3B69-4A39-82A9-9B1B87AD0D33}" type="pres">
      <dgm:prSet presAssocID="{517B3825-C1DD-4ECB-A33E-BF62AD1DE4F4}"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Rain"/>
        </a:ext>
      </dgm:extLst>
    </dgm:pt>
    <dgm:pt modelId="{53C04F33-EE82-40AC-A827-A4445BF5E7E3}" type="pres">
      <dgm:prSet presAssocID="{517B3825-C1DD-4ECB-A33E-BF62AD1DE4F4}" presName="spaceRect" presStyleCnt="0"/>
      <dgm:spPr/>
    </dgm:pt>
    <dgm:pt modelId="{FCDF5F3F-0422-4216-9859-725C45C13341}" type="pres">
      <dgm:prSet presAssocID="{517B3825-C1DD-4ECB-A33E-BF62AD1DE4F4}" presName="parTx" presStyleLbl="revTx" presStyleIdx="3" presStyleCnt="5">
        <dgm:presLayoutVars>
          <dgm:chMax val="0"/>
          <dgm:chPref val="0"/>
        </dgm:presLayoutVars>
      </dgm:prSet>
      <dgm:spPr/>
    </dgm:pt>
    <dgm:pt modelId="{6FF5A74D-A99E-4DD8-B1FB-F2071578171A}" type="pres">
      <dgm:prSet presAssocID="{C8AC294C-3312-49AF-A38E-5E206CF74AA0}" presName="sibTrans" presStyleCnt="0"/>
      <dgm:spPr/>
    </dgm:pt>
    <dgm:pt modelId="{3F4AF127-A7FE-4E25-939D-F1FB623BA2DA}" type="pres">
      <dgm:prSet presAssocID="{C449F333-F585-4C52-AA9B-FA1CD2656786}" presName="compNode" presStyleCnt="0"/>
      <dgm:spPr/>
    </dgm:pt>
    <dgm:pt modelId="{7CA04802-0873-4E2C-B51C-4255D0D4F85A}" type="pres">
      <dgm:prSet presAssocID="{C449F333-F585-4C52-AA9B-FA1CD2656786}" presName="bgRect" presStyleLbl="bgShp" presStyleIdx="4" presStyleCnt="5"/>
      <dgm:spPr/>
    </dgm:pt>
    <dgm:pt modelId="{613C52AD-6692-456A-905D-1E2AA6AF1F02}" type="pres">
      <dgm:prSet presAssocID="{C449F333-F585-4C52-AA9B-FA1CD265678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Network Tower"/>
        </a:ext>
      </dgm:extLst>
    </dgm:pt>
    <dgm:pt modelId="{9117EFBC-EBEC-4803-96EA-3B189F6293B6}" type="pres">
      <dgm:prSet presAssocID="{C449F333-F585-4C52-AA9B-FA1CD2656786}" presName="spaceRect" presStyleCnt="0"/>
      <dgm:spPr/>
    </dgm:pt>
    <dgm:pt modelId="{030F61C8-990C-4D10-BBEF-342233FA90A0}" type="pres">
      <dgm:prSet presAssocID="{C449F333-F585-4C52-AA9B-FA1CD2656786}" presName="parTx" presStyleLbl="revTx" presStyleIdx="4" presStyleCnt="5">
        <dgm:presLayoutVars>
          <dgm:chMax val="0"/>
          <dgm:chPref val="0"/>
        </dgm:presLayoutVars>
      </dgm:prSet>
      <dgm:spPr/>
    </dgm:pt>
  </dgm:ptLst>
  <dgm:cxnLst>
    <dgm:cxn modelId="{68622C41-8916-4304-866A-28587662AF3B}" type="presOf" srcId="{9C9B7794-2D6D-46E9-9962-1B7C5C651DC4}" destId="{1BAAB36A-BA34-4FF1-BB11-FA3556EE1575}" srcOrd="0" destOrd="0" presId="urn:microsoft.com/office/officeart/2018/2/layout/IconVerticalSolidList"/>
    <dgm:cxn modelId="{21DC5467-4DB9-4A50-9B78-5436E6288830}" srcId="{9C9B7794-2D6D-46E9-9962-1B7C5C651DC4}" destId="{56E5AC1C-E7EB-4E9C-913F-6F17FC42EA5E}" srcOrd="2" destOrd="0" parTransId="{70594CDF-76A7-4594-B788-3079054EAC25}" sibTransId="{8FE2B6E2-CDAD-4643-BBB8-FF76EAAA463D}"/>
    <dgm:cxn modelId="{0EA9ED4C-9FD6-4B33-BC23-D3F3D199E77E}" type="presOf" srcId="{27CD96BB-1DF5-4F49-8A56-0ECEFE58B109}" destId="{C78BB61F-B34C-4D9E-8834-846E64B3BBDA}" srcOrd="0" destOrd="0" presId="urn:microsoft.com/office/officeart/2018/2/layout/IconVerticalSolidList"/>
    <dgm:cxn modelId="{72F1868A-27F8-4873-A6DD-45141D917442}" type="presOf" srcId="{03F28E0F-DE40-443B-80E0-35B6AE28027F}" destId="{7831546C-B66D-4B77-9A41-D6661F224D27}" srcOrd="0" destOrd="0" presId="urn:microsoft.com/office/officeart/2018/2/layout/IconVerticalSolidList"/>
    <dgm:cxn modelId="{26E1AB90-9A8A-4F5C-A47A-4708C738E562}" srcId="{9C9B7794-2D6D-46E9-9962-1B7C5C651DC4}" destId="{03F28E0F-DE40-443B-80E0-35B6AE28027F}" srcOrd="1" destOrd="0" parTransId="{97B60642-2343-41AD-BC39-4C9A33276EC1}" sibTransId="{0FB10379-9940-4B85-9AB7-72D9AA85104A}"/>
    <dgm:cxn modelId="{58FA109A-9D8F-4E2F-BBA7-82A2309620E1}" srcId="{9C9B7794-2D6D-46E9-9962-1B7C5C651DC4}" destId="{517B3825-C1DD-4ECB-A33E-BF62AD1DE4F4}" srcOrd="3" destOrd="0" parTransId="{8A8A974B-9F64-4636-A79B-9FAE2AA95772}" sibTransId="{C8AC294C-3312-49AF-A38E-5E206CF74AA0}"/>
    <dgm:cxn modelId="{D1E219AB-B063-4F27-95FF-475E725EDFC8}" type="presOf" srcId="{C449F333-F585-4C52-AA9B-FA1CD2656786}" destId="{030F61C8-990C-4D10-BBEF-342233FA90A0}" srcOrd="0" destOrd="0" presId="urn:microsoft.com/office/officeart/2018/2/layout/IconVerticalSolidList"/>
    <dgm:cxn modelId="{2F31F7BE-FB0E-4BAB-9E8C-CA2484E2EEC2}" srcId="{9C9B7794-2D6D-46E9-9962-1B7C5C651DC4}" destId="{C449F333-F585-4C52-AA9B-FA1CD2656786}" srcOrd="4" destOrd="0" parTransId="{21488DA1-9175-47DF-B09E-349FAEC0BD01}" sibTransId="{490F43A6-DE26-44F0-838A-367502DC6201}"/>
    <dgm:cxn modelId="{7C5479F2-9968-4BEC-8A05-EFE218250289}" type="presOf" srcId="{56E5AC1C-E7EB-4E9C-913F-6F17FC42EA5E}" destId="{2D5E6B11-B403-4EBC-8C68-393B92926B32}" srcOrd="0" destOrd="0" presId="urn:microsoft.com/office/officeart/2018/2/layout/IconVerticalSolidList"/>
    <dgm:cxn modelId="{2CBA9CF8-1C9D-4207-952F-44D730357325}" srcId="{9C9B7794-2D6D-46E9-9962-1B7C5C651DC4}" destId="{27CD96BB-1DF5-4F49-8A56-0ECEFE58B109}" srcOrd="0" destOrd="0" parTransId="{AC80135E-C386-4567-B7E5-3606D9F21F67}" sibTransId="{9BB99E28-24BA-4DB2-8B2A-7CFA006ADAC9}"/>
    <dgm:cxn modelId="{9BC958F9-5AE4-4510-BFDD-E294F5BB81E5}" type="presOf" srcId="{517B3825-C1DD-4ECB-A33E-BF62AD1DE4F4}" destId="{FCDF5F3F-0422-4216-9859-725C45C13341}" srcOrd="0" destOrd="0" presId="urn:microsoft.com/office/officeart/2018/2/layout/IconVerticalSolidList"/>
    <dgm:cxn modelId="{BC0C00F8-F9AF-4F8C-B842-F097747117B2}" type="presParOf" srcId="{1BAAB36A-BA34-4FF1-BB11-FA3556EE1575}" destId="{8710244F-1BE0-4052-8B44-929BBE926B06}" srcOrd="0" destOrd="0" presId="urn:microsoft.com/office/officeart/2018/2/layout/IconVerticalSolidList"/>
    <dgm:cxn modelId="{BC637D24-4767-40C1-95A4-258818E881B3}" type="presParOf" srcId="{8710244F-1BE0-4052-8B44-929BBE926B06}" destId="{4F9C88A0-F7EE-42A6-9012-DA16E41F82AD}" srcOrd="0" destOrd="0" presId="urn:microsoft.com/office/officeart/2018/2/layout/IconVerticalSolidList"/>
    <dgm:cxn modelId="{DB4BF209-FFC5-440C-AC6B-4D45C82B74F7}" type="presParOf" srcId="{8710244F-1BE0-4052-8B44-929BBE926B06}" destId="{FB157A4D-A493-40A7-BB99-E6CCE70F245C}" srcOrd="1" destOrd="0" presId="urn:microsoft.com/office/officeart/2018/2/layout/IconVerticalSolidList"/>
    <dgm:cxn modelId="{86536C2F-398C-4112-A0D4-AE52F8C1EFD6}" type="presParOf" srcId="{8710244F-1BE0-4052-8B44-929BBE926B06}" destId="{D997DAFB-C041-41BA-AA01-8756AB0253BC}" srcOrd="2" destOrd="0" presId="urn:microsoft.com/office/officeart/2018/2/layout/IconVerticalSolidList"/>
    <dgm:cxn modelId="{DD62BA84-EBD0-4B31-ADC3-7FF11D836701}" type="presParOf" srcId="{8710244F-1BE0-4052-8B44-929BBE926B06}" destId="{C78BB61F-B34C-4D9E-8834-846E64B3BBDA}" srcOrd="3" destOrd="0" presId="urn:microsoft.com/office/officeart/2018/2/layout/IconVerticalSolidList"/>
    <dgm:cxn modelId="{1F82131B-5231-4A47-9FF9-2DFA297246F5}" type="presParOf" srcId="{1BAAB36A-BA34-4FF1-BB11-FA3556EE1575}" destId="{65A37FE8-13B7-4B8B-B440-F6E1D4128268}" srcOrd="1" destOrd="0" presId="urn:microsoft.com/office/officeart/2018/2/layout/IconVerticalSolidList"/>
    <dgm:cxn modelId="{22C8B097-8228-419A-BD07-BF00C8933B38}" type="presParOf" srcId="{1BAAB36A-BA34-4FF1-BB11-FA3556EE1575}" destId="{79C6B836-10A9-4E2F-8085-A9B47A40EF28}" srcOrd="2" destOrd="0" presId="urn:microsoft.com/office/officeart/2018/2/layout/IconVerticalSolidList"/>
    <dgm:cxn modelId="{FF0C8459-DDCF-42C8-8A98-CBCAB8A1FC3D}" type="presParOf" srcId="{79C6B836-10A9-4E2F-8085-A9B47A40EF28}" destId="{3C9BC99C-117B-4154-A97E-1F900E65949D}" srcOrd="0" destOrd="0" presId="urn:microsoft.com/office/officeart/2018/2/layout/IconVerticalSolidList"/>
    <dgm:cxn modelId="{2D499E5C-A4AD-4A12-9373-A8A0F375461A}" type="presParOf" srcId="{79C6B836-10A9-4E2F-8085-A9B47A40EF28}" destId="{222A8031-9FF8-41D3-BDAF-69B38489021B}" srcOrd="1" destOrd="0" presId="urn:microsoft.com/office/officeart/2018/2/layout/IconVerticalSolidList"/>
    <dgm:cxn modelId="{D9276010-57B9-45B5-B8CB-2845600491EB}" type="presParOf" srcId="{79C6B836-10A9-4E2F-8085-A9B47A40EF28}" destId="{FC03AE11-F764-40AB-8E0E-74E01DA6A149}" srcOrd="2" destOrd="0" presId="urn:microsoft.com/office/officeart/2018/2/layout/IconVerticalSolidList"/>
    <dgm:cxn modelId="{BDA01ACB-A700-4A16-AFA2-A883C2677C83}" type="presParOf" srcId="{79C6B836-10A9-4E2F-8085-A9B47A40EF28}" destId="{7831546C-B66D-4B77-9A41-D6661F224D27}" srcOrd="3" destOrd="0" presId="urn:microsoft.com/office/officeart/2018/2/layout/IconVerticalSolidList"/>
    <dgm:cxn modelId="{ACB32A56-77F9-4961-BCBD-DB9170FE094F}" type="presParOf" srcId="{1BAAB36A-BA34-4FF1-BB11-FA3556EE1575}" destId="{4E834853-ED0B-4339-B89D-2FF0F41172F2}" srcOrd="3" destOrd="0" presId="urn:microsoft.com/office/officeart/2018/2/layout/IconVerticalSolidList"/>
    <dgm:cxn modelId="{1DC566BB-485F-4ED0-A96D-4098C909FD85}" type="presParOf" srcId="{1BAAB36A-BA34-4FF1-BB11-FA3556EE1575}" destId="{17B4EAD2-8549-4EFD-A4A1-3AA42B01E87E}" srcOrd="4" destOrd="0" presId="urn:microsoft.com/office/officeart/2018/2/layout/IconVerticalSolidList"/>
    <dgm:cxn modelId="{13B040F6-B15D-4E56-B70B-503B8858FF54}" type="presParOf" srcId="{17B4EAD2-8549-4EFD-A4A1-3AA42B01E87E}" destId="{3A4AD12C-4926-4498-8881-38CA79AF12B1}" srcOrd="0" destOrd="0" presId="urn:microsoft.com/office/officeart/2018/2/layout/IconVerticalSolidList"/>
    <dgm:cxn modelId="{83175C26-F099-4705-860C-7CD12EE15575}" type="presParOf" srcId="{17B4EAD2-8549-4EFD-A4A1-3AA42B01E87E}" destId="{E9AFEF67-0FC9-462C-8EA6-FF38FB346408}" srcOrd="1" destOrd="0" presId="urn:microsoft.com/office/officeart/2018/2/layout/IconVerticalSolidList"/>
    <dgm:cxn modelId="{66EBA14F-F9EB-4C35-8627-D3D615A8BFF7}" type="presParOf" srcId="{17B4EAD2-8549-4EFD-A4A1-3AA42B01E87E}" destId="{113CBDEB-77BE-433F-9766-26E118B61FA7}" srcOrd="2" destOrd="0" presId="urn:microsoft.com/office/officeart/2018/2/layout/IconVerticalSolidList"/>
    <dgm:cxn modelId="{FA33FCEB-0DA7-40AB-A767-9999C7318AD8}" type="presParOf" srcId="{17B4EAD2-8549-4EFD-A4A1-3AA42B01E87E}" destId="{2D5E6B11-B403-4EBC-8C68-393B92926B32}" srcOrd="3" destOrd="0" presId="urn:microsoft.com/office/officeart/2018/2/layout/IconVerticalSolidList"/>
    <dgm:cxn modelId="{B45B8A66-7FE8-4C38-BBBD-903D317AFEA1}" type="presParOf" srcId="{1BAAB36A-BA34-4FF1-BB11-FA3556EE1575}" destId="{04FB791E-CBA8-408C-8B40-9F067992484F}" srcOrd="5" destOrd="0" presId="urn:microsoft.com/office/officeart/2018/2/layout/IconVerticalSolidList"/>
    <dgm:cxn modelId="{6BA32DC4-ADA5-49B7-9242-6AB041778E7A}" type="presParOf" srcId="{1BAAB36A-BA34-4FF1-BB11-FA3556EE1575}" destId="{5F225EA3-3D97-4718-9EAF-526D668B6249}" srcOrd="6" destOrd="0" presId="urn:microsoft.com/office/officeart/2018/2/layout/IconVerticalSolidList"/>
    <dgm:cxn modelId="{868696A2-6C2A-47EF-894C-899921CA7BD3}" type="presParOf" srcId="{5F225EA3-3D97-4718-9EAF-526D668B6249}" destId="{13D3C7A0-2113-45CC-AA29-4164452A47E8}" srcOrd="0" destOrd="0" presId="urn:microsoft.com/office/officeart/2018/2/layout/IconVerticalSolidList"/>
    <dgm:cxn modelId="{BC91070B-A186-4098-B7F7-8E5BB5F920E1}" type="presParOf" srcId="{5F225EA3-3D97-4718-9EAF-526D668B6249}" destId="{5FA4CAB5-3B69-4A39-82A9-9B1B87AD0D33}" srcOrd="1" destOrd="0" presId="urn:microsoft.com/office/officeart/2018/2/layout/IconVerticalSolidList"/>
    <dgm:cxn modelId="{3E9C24DA-5206-486F-B3DE-9EAFCEC95FFD}" type="presParOf" srcId="{5F225EA3-3D97-4718-9EAF-526D668B6249}" destId="{53C04F33-EE82-40AC-A827-A4445BF5E7E3}" srcOrd="2" destOrd="0" presId="urn:microsoft.com/office/officeart/2018/2/layout/IconVerticalSolidList"/>
    <dgm:cxn modelId="{6724AF81-F080-455E-B0EA-517331B2BA27}" type="presParOf" srcId="{5F225EA3-3D97-4718-9EAF-526D668B6249}" destId="{FCDF5F3F-0422-4216-9859-725C45C13341}" srcOrd="3" destOrd="0" presId="urn:microsoft.com/office/officeart/2018/2/layout/IconVerticalSolidList"/>
    <dgm:cxn modelId="{05677D1A-B918-40E8-94C9-B1086F79CC93}" type="presParOf" srcId="{1BAAB36A-BA34-4FF1-BB11-FA3556EE1575}" destId="{6FF5A74D-A99E-4DD8-B1FB-F2071578171A}" srcOrd="7" destOrd="0" presId="urn:microsoft.com/office/officeart/2018/2/layout/IconVerticalSolidList"/>
    <dgm:cxn modelId="{E9BFCBBE-F4C8-491C-B81F-36FDF98AA833}" type="presParOf" srcId="{1BAAB36A-BA34-4FF1-BB11-FA3556EE1575}" destId="{3F4AF127-A7FE-4E25-939D-F1FB623BA2DA}" srcOrd="8" destOrd="0" presId="urn:microsoft.com/office/officeart/2018/2/layout/IconVerticalSolidList"/>
    <dgm:cxn modelId="{C6D53779-1F13-4A94-8DF7-AA297C817266}" type="presParOf" srcId="{3F4AF127-A7FE-4E25-939D-F1FB623BA2DA}" destId="{7CA04802-0873-4E2C-B51C-4255D0D4F85A}" srcOrd="0" destOrd="0" presId="urn:microsoft.com/office/officeart/2018/2/layout/IconVerticalSolidList"/>
    <dgm:cxn modelId="{8F8C0305-7580-4D63-B8E6-C3EC826A8947}" type="presParOf" srcId="{3F4AF127-A7FE-4E25-939D-F1FB623BA2DA}" destId="{613C52AD-6692-456A-905D-1E2AA6AF1F02}" srcOrd="1" destOrd="0" presId="urn:microsoft.com/office/officeart/2018/2/layout/IconVerticalSolidList"/>
    <dgm:cxn modelId="{7C3FED15-B16C-45F9-BD23-24E8081617D1}" type="presParOf" srcId="{3F4AF127-A7FE-4E25-939D-F1FB623BA2DA}" destId="{9117EFBC-EBEC-4803-96EA-3B189F6293B6}" srcOrd="2" destOrd="0" presId="urn:microsoft.com/office/officeart/2018/2/layout/IconVerticalSolidList"/>
    <dgm:cxn modelId="{1E8B6F3C-9564-4696-9660-900E6C5FE9F6}" type="presParOf" srcId="{3F4AF127-A7FE-4E25-939D-F1FB623BA2DA}" destId="{030F61C8-990C-4D10-BBEF-342233FA90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9B7794-2D6D-46E9-9962-1B7C5C651DC4}" type="doc">
      <dgm:prSet loTypeId="urn:microsoft.com/office/officeart/2018/2/layout/IconVerticalSolidList" loCatId="icon" qsTypeId="urn:microsoft.com/office/officeart/2005/8/quickstyle/3d4" qsCatId="3D" csTypeId="urn:microsoft.com/office/officeart/2018/5/colors/Iconchunking_neutralbg_colorful1" csCatId="colorful" phldr="1"/>
      <dgm:spPr/>
      <dgm:t>
        <a:bodyPr/>
        <a:lstStyle/>
        <a:p>
          <a:endParaRPr lang="en-US"/>
        </a:p>
      </dgm:t>
    </dgm:pt>
    <dgm:pt modelId="{27CD96BB-1DF5-4F49-8A56-0ECEFE58B109}">
      <dgm:prSet/>
      <dgm:spPr/>
      <dgm:t>
        <a:bodyPr/>
        <a:lstStyle/>
        <a:p>
          <a:pPr>
            <a:lnSpc>
              <a:spcPct val="100000"/>
            </a:lnSpc>
          </a:pPr>
          <a:r>
            <a:rPr lang="en-US" b="0" i="0" dirty="0"/>
            <a:t>NAME                 Abhishek Sarkar</a:t>
          </a:r>
          <a:r>
            <a:rPr lang="en-US" b="0" i="0" dirty="0">
              <a:latin typeface="Century Gothic" panose="020B0502020202020204"/>
            </a:rPr>
            <a:t>.</a:t>
          </a:r>
          <a:endParaRPr lang="en-US" b="0" i="0" dirty="0"/>
        </a:p>
      </dgm:t>
    </dgm:pt>
    <dgm:pt modelId="{AC80135E-C386-4567-B7E5-3606D9F21F67}" type="parTrans" cxnId="{2CBA9CF8-1C9D-4207-952F-44D730357325}">
      <dgm:prSet/>
      <dgm:spPr/>
      <dgm:t>
        <a:bodyPr/>
        <a:lstStyle/>
        <a:p>
          <a:endParaRPr lang="en-US"/>
        </a:p>
      </dgm:t>
    </dgm:pt>
    <dgm:pt modelId="{9BB99E28-24BA-4DB2-8B2A-7CFA006ADAC9}" type="sibTrans" cxnId="{2CBA9CF8-1C9D-4207-952F-44D730357325}">
      <dgm:prSet/>
      <dgm:spPr/>
      <dgm:t>
        <a:bodyPr/>
        <a:lstStyle/>
        <a:p>
          <a:endParaRPr lang="en-US"/>
        </a:p>
      </dgm:t>
    </dgm:pt>
    <dgm:pt modelId="{03F28E0F-DE40-443B-80E0-35B6AE28027F}">
      <dgm:prSet/>
      <dgm:spPr/>
      <dgm:t>
        <a:bodyPr/>
        <a:lstStyle/>
        <a:p>
          <a:pPr>
            <a:lnSpc>
              <a:spcPct val="100000"/>
            </a:lnSpc>
          </a:pPr>
          <a:r>
            <a:rPr lang="en-US" b="0" i="0" dirty="0"/>
            <a:t>EMAIL ID         </a:t>
          </a:r>
          <a:r>
            <a:rPr lang="en-US" b="0" i="0" dirty="0">
              <a:latin typeface="Century Gothic" panose="020B0502020202020204"/>
            </a:rPr>
            <a:t> </a:t>
          </a:r>
          <a:r>
            <a:rPr lang="en-GB" b="0" i="0" dirty="0">
              <a:hlinkClick xmlns:r="http://schemas.openxmlformats.org/officeDocument/2006/relationships" r:id="rId1"/>
            </a:rPr>
            <a:t>abhisrkr007@gmail.com</a:t>
          </a:r>
          <a:r>
            <a:rPr lang="en-GB" b="0" dirty="0">
              <a:latin typeface="Century Gothic" panose="020B0502020202020204"/>
            </a:rPr>
            <a:t> .</a:t>
          </a:r>
          <a:endParaRPr lang="en-GB" b="1" dirty="0"/>
        </a:p>
      </dgm:t>
    </dgm:pt>
    <dgm:pt modelId="{97B60642-2343-41AD-BC39-4C9A33276EC1}" type="parTrans" cxnId="{26E1AB90-9A8A-4F5C-A47A-4708C738E562}">
      <dgm:prSet/>
      <dgm:spPr/>
      <dgm:t>
        <a:bodyPr/>
        <a:lstStyle/>
        <a:p>
          <a:endParaRPr lang="en-US"/>
        </a:p>
      </dgm:t>
    </dgm:pt>
    <dgm:pt modelId="{0FB10379-9940-4B85-9AB7-72D9AA85104A}" type="sibTrans" cxnId="{26E1AB90-9A8A-4F5C-A47A-4708C738E562}">
      <dgm:prSet/>
      <dgm:spPr/>
      <dgm:t>
        <a:bodyPr/>
        <a:lstStyle/>
        <a:p>
          <a:endParaRPr lang="en-US"/>
        </a:p>
      </dgm:t>
    </dgm:pt>
    <dgm:pt modelId="{56E5AC1C-E7EB-4E9C-913F-6F17FC42EA5E}">
      <dgm:prSet/>
      <dgm:spPr/>
      <dgm:t>
        <a:bodyPr/>
        <a:lstStyle/>
        <a:p>
          <a:pPr>
            <a:lnSpc>
              <a:spcPct val="100000"/>
            </a:lnSpc>
          </a:pPr>
          <a:r>
            <a:rPr lang="en-US" b="0" i="0" dirty="0"/>
            <a:t>DISCIPLINE      Electronics and </a:t>
          </a:r>
          <a:r>
            <a:rPr lang="en-US" b="0" i="0" dirty="0">
              <a:latin typeface="Century Gothic" panose="020B0502020202020204"/>
            </a:rPr>
            <a:t>Teleommunication</a:t>
          </a:r>
          <a:r>
            <a:rPr lang="en-US" b="0" i="0" dirty="0"/>
            <a:t> Engineering</a:t>
          </a:r>
          <a:r>
            <a:rPr lang="en-US" dirty="0">
              <a:latin typeface="Century Gothic" panose="020B0502020202020204"/>
            </a:rPr>
            <a:t>.</a:t>
          </a:r>
          <a:endParaRPr lang="en-US" dirty="0"/>
        </a:p>
      </dgm:t>
    </dgm:pt>
    <dgm:pt modelId="{70594CDF-76A7-4594-B788-3079054EAC25}" type="parTrans" cxnId="{21DC5467-4DB9-4A50-9B78-5436E6288830}">
      <dgm:prSet/>
      <dgm:spPr/>
      <dgm:t>
        <a:bodyPr/>
        <a:lstStyle/>
        <a:p>
          <a:endParaRPr lang="en-US"/>
        </a:p>
      </dgm:t>
    </dgm:pt>
    <dgm:pt modelId="{8FE2B6E2-CDAD-4643-BBB8-FF76EAAA463D}" type="sibTrans" cxnId="{21DC5467-4DB9-4A50-9B78-5436E6288830}">
      <dgm:prSet/>
      <dgm:spPr/>
      <dgm:t>
        <a:bodyPr/>
        <a:lstStyle/>
        <a:p>
          <a:endParaRPr lang="en-US"/>
        </a:p>
      </dgm:t>
    </dgm:pt>
    <dgm:pt modelId="{517B3825-C1DD-4ECB-A33E-BF62AD1DE4F4}">
      <dgm:prSet/>
      <dgm:spPr/>
      <dgm:t>
        <a:bodyPr/>
        <a:lstStyle/>
        <a:p>
          <a:pPr>
            <a:lnSpc>
              <a:spcPct val="100000"/>
            </a:lnSpc>
          </a:pPr>
          <a:r>
            <a:rPr lang="en-US" b="0" i="0" dirty="0"/>
            <a:t>YEAR               3rd year</a:t>
          </a:r>
          <a:r>
            <a:rPr lang="en-US" dirty="0">
              <a:latin typeface="Century Gothic" panose="020B0502020202020204"/>
            </a:rPr>
            <a:t>.</a:t>
          </a:r>
          <a:endParaRPr lang="en-US" dirty="0"/>
        </a:p>
      </dgm:t>
    </dgm:pt>
    <dgm:pt modelId="{8A8A974B-9F64-4636-A79B-9FAE2AA95772}" type="parTrans" cxnId="{58FA109A-9D8F-4E2F-BBA7-82A2309620E1}">
      <dgm:prSet/>
      <dgm:spPr/>
      <dgm:t>
        <a:bodyPr/>
        <a:lstStyle/>
        <a:p>
          <a:endParaRPr lang="en-US"/>
        </a:p>
      </dgm:t>
    </dgm:pt>
    <dgm:pt modelId="{C8AC294C-3312-49AF-A38E-5E206CF74AA0}" type="sibTrans" cxnId="{58FA109A-9D8F-4E2F-BBA7-82A2309620E1}">
      <dgm:prSet/>
      <dgm:spPr/>
      <dgm:t>
        <a:bodyPr/>
        <a:lstStyle/>
        <a:p>
          <a:endParaRPr lang="en-US"/>
        </a:p>
      </dgm:t>
    </dgm:pt>
    <dgm:pt modelId="{C449F333-F585-4C52-AA9B-FA1CD2656786}">
      <dgm:prSet/>
      <dgm:spPr/>
      <dgm:t>
        <a:bodyPr/>
        <a:lstStyle/>
        <a:p>
          <a:pPr>
            <a:lnSpc>
              <a:spcPct val="100000"/>
            </a:lnSpc>
          </a:pPr>
          <a:r>
            <a:rPr lang="en-US" b="0" i="0" dirty="0"/>
            <a:t>MOBILE</a:t>
          </a:r>
          <a:r>
            <a:rPr lang="en-US" dirty="0">
              <a:latin typeface="Century Gothic" panose="020B0502020202020204"/>
            </a:rPr>
            <a:t>           </a:t>
          </a:r>
          <a:r>
            <a:rPr lang="en-GB" dirty="0"/>
            <a:t>6290782054</a:t>
          </a:r>
          <a:r>
            <a:rPr lang="en-GB" b="1" dirty="0"/>
            <a:t>.</a:t>
          </a:r>
          <a:endParaRPr lang="en-US" dirty="0"/>
        </a:p>
      </dgm:t>
    </dgm:pt>
    <dgm:pt modelId="{21488DA1-9175-47DF-B09E-349FAEC0BD01}" type="parTrans" cxnId="{2F31F7BE-FB0E-4BAB-9E8C-CA2484E2EEC2}">
      <dgm:prSet/>
      <dgm:spPr/>
      <dgm:t>
        <a:bodyPr/>
        <a:lstStyle/>
        <a:p>
          <a:endParaRPr lang="en-US"/>
        </a:p>
      </dgm:t>
    </dgm:pt>
    <dgm:pt modelId="{490F43A6-DE26-44F0-838A-367502DC6201}" type="sibTrans" cxnId="{2F31F7BE-FB0E-4BAB-9E8C-CA2484E2EEC2}">
      <dgm:prSet/>
      <dgm:spPr/>
      <dgm:t>
        <a:bodyPr/>
        <a:lstStyle/>
        <a:p>
          <a:endParaRPr lang="en-US"/>
        </a:p>
      </dgm:t>
    </dgm:pt>
    <dgm:pt modelId="{1BAAB36A-BA34-4FF1-BB11-FA3556EE1575}" type="pres">
      <dgm:prSet presAssocID="{9C9B7794-2D6D-46E9-9962-1B7C5C651DC4}" presName="root" presStyleCnt="0">
        <dgm:presLayoutVars>
          <dgm:dir/>
          <dgm:resizeHandles val="exact"/>
        </dgm:presLayoutVars>
      </dgm:prSet>
      <dgm:spPr/>
    </dgm:pt>
    <dgm:pt modelId="{8710244F-1BE0-4052-8B44-929BBE926B06}" type="pres">
      <dgm:prSet presAssocID="{27CD96BB-1DF5-4F49-8A56-0ECEFE58B109}" presName="compNode" presStyleCnt="0"/>
      <dgm:spPr/>
    </dgm:pt>
    <dgm:pt modelId="{4F9C88A0-F7EE-42A6-9012-DA16E41F82AD}" type="pres">
      <dgm:prSet presAssocID="{27CD96BB-1DF5-4F49-8A56-0ECEFE58B109}" presName="bgRect" presStyleLbl="bgShp" presStyleIdx="0" presStyleCnt="5"/>
      <dgm:spPr/>
    </dgm:pt>
    <dgm:pt modelId="{FB157A4D-A493-40A7-BB99-E6CCE70F245C}" type="pres">
      <dgm:prSet presAssocID="{27CD96BB-1DF5-4F49-8A56-0ECEFE58B109}"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Asterisk"/>
        </a:ext>
      </dgm:extLst>
    </dgm:pt>
    <dgm:pt modelId="{D997DAFB-C041-41BA-AA01-8756AB0253BC}" type="pres">
      <dgm:prSet presAssocID="{27CD96BB-1DF5-4F49-8A56-0ECEFE58B109}" presName="spaceRect" presStyleCnt="0"/>
      <dgm:spPr/>
    </dgm:pt>
    <dgm:pt modelId="{C78BB61F-B34C-4D9E-8834-846E64B3BBDA}" type="pres">
      <dgm:prSet presAssocID="{27CD96BB-1DF5-4F49-8A56-0ECEFE58B109}" presName="parTx" presStyleLbl="revTx" presStyleIdx="0" presStyleCnt="5">
        <dgm:presLayoutVars>
          <dgm:chMax val="0"/>
          <dgm:chPref val="0"/>
        </dgm:presLayoutVars>
      </dgm:prSet>
      <dgm:spPr/>
    </dgm:pt>
    <dgm:pt modelId="{65A37FE8-13B7-4B8B-B440-F6E1D4128268}" type="pres">
      <dgm:prSet presAssocID="{9BB99E28-24BA-4DB2-8B2A-7CFA006ADAC9}" presName="sibTrans" presStyleCnt="0"/>
      <dgm:spPr/>
    </dgm:pt>
    <dgm:pt modelId="{79C6B836-10A9-4E2F-8085-A9B47A40EF28}" type="pres">
      <dgm:prSet presAssocID="{03F28E0F-DE40-443B-80E0-35B6AE28027F}" presName="compNode" presStyleCnt="0"/>
      <dgm:spPr/>
    </dgm:pt>
    <dgm:pt modelId="{3C9BC99C-117B-4154-A97E-1F900E65949D}" type="pres">
      <dgm:prSet presAssocID="{03F28E0F-DE40-443B-80E0-35B6AE28027F}" presName="bgRect" presStyleLbl="bgShp" presStyleIdx="1" presStyleCnt="5"/>
      <dgm:spPr/>
    </dgm:pt>
    <dgm:pt modelId="{222A8031-9FF8-41D3-BDAF-69B38489021B}" type="pres">
      <dgm:prSet presAssocID="{03F28E0F-DE40-443B-80E0-35B6AE28027F}"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Mail Reply"/>
        </a:ext>
      </dgm:extLst>
    </dgm:pt>
    <dgm:pt modelId="{FC03AE11-F764-40AB-8E0E-74E01DA6A149}" type="pres">
      <dgm:prSet presAssocID="{03F28E0F-DE40-443B-80E0-35B6AE28027F}" presName="spaceRect" presStyleCnt="0"/>
      <dgm:spPr/>
    </dgm:pt>
    <dgm:pt modelId="{7831546C-B66D-4B77-9A41-D6661F224D27}" type="pres">
      <dgm:prSet presAssocID="{03F28E0F-DE40-443B-80E0-35B6AE28027F}" presName="parTx" presStyleLbl="revTx" presStyleIdx="1" presStyleCnt="5">
        <dgm:presLayoutVars>
          <dgm:chMax val="0"/>
          <dgm:chPref val="0"/>
        </dgm:presLayoutVars>
      </dgm:prSet>
      <dgm:spPr/>
    </dgm:pt>
    <dgm:pt modelId="{4E834853-ED0B-4339-B89D-2FF0F41172F2}" type="pres">
      <dgm:prSet presAssocID="{0FB10379-9940-4B85-9AB7-72D9AA85104A}" presName="sibTrans" presStyleCnt="0"/>
      <dgm:spPr/>
    </dgm:pt>
    <dgm:pt modelId="{17B4EAD2-8549-4EFD-A4A1-3AA42B01E87E}" type="pres">
      <dgm:prSet presAssocID="{56E5AC1C-E7EB-4E9C-913F-6F17FC42EA5E}" presName="compNode" presStyleCnt="0"/>
      <dgm:spPr/>
    </dgm:pt>
    <dgm:pt modelId="{3A4AD12C-4926-4498-8881-38CA79AF12B1}" type="pres">
      <dgm:prSet presAssocID="{56E5AC1C-E7EB-4E9C-913F-6F17FC42EA5E}" presName="bgRect" presStyleLbl="bgShp" presStyleIdx="2" presStyleCnt="5"/>
      <dgm:spPr/>
    </dgm:pt>
    <dgm:pt modelId="{E9AFEF67-0FC9-462C-8EA6-FF38FB346408}" type="pres">
      <dgm:prSet presAssocID="{56E5AC1C-E7EB-4E9C-913F-6F17FC42EA5E}"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Communications"/>
        </a:ext>
      </dgm:extLst>
    </dgm:pt>
    <dgm:pt modelId="{113CBDEB-77BE-433F-9766-26E118B61FA7}" type="pres">
      <dgm:prSet presAssocID="{56E5AC1C-E7EB-4E9C-913F-6F17FC42EA5E}" presName="spaceRect" presStyleCnt="0"/>
      <dgm:spPr/>
    </dgm:pt>
    <dgm:pt modelId="{2D5E6B11-B403-4EBC-8C68-393B92926B32}" type="pres">
      <dgm:prSet presAssocID="{56E5AC1C-E7EB-4E9C-913F-6F17FC42EA5E}" presName="parTx" presStyleLbl="revTx" presStyleIdx="2" presStyleCnt="5">
        <dgm:presLayoutVars>
          <dgm:chMax val="0"/>
          <dgm:chPref val="0"/>
        </dgm:presLayoutVars>
      </dgm:prSet>
      <dgm:spPr/>
    </dgm:pt>
    <dgm:pt modelId="{04FB791E-CBA8-408C-8B40-9F067992484F}" type="pres">
      <dgm:prSet presAssocID="{8FE2B6E2-CDAD-4643-BBB8-FF76EAAA463D}" presName="sibTrans" presStyleCnt="0"/>
      <dgm:spPr/>
    </dgm:pt>
    <dgm:pt modelId="{5F225EA3-3D97-4718-9EAF-526D668B6249}" type="pres">
      <dgm:prSet presAssocID="{517B3825-C1DD-4ECB-A33E-BF62AD1DE4F4}" presName="compNode" presStyleCnt="0"/>
      <dgm:spPr/>
    </dgm:pt>
    <dgm:pt modelId="{13D3C7A0-2113-45CC-AA29-4164452A47E8}" type="pres">
      <dgm:prSet presAssocID="{517B3825-C1DD-4ECB-A33E-BF62AD1DE4F4}" presName="bgRect" presStyleLbl="bgShp" presStyleIdx="3" presStyleCnt="5"/>
      <dgm:spPr/>
    </dgm:pt>
    <dgm:pt modelId="{5FA4CAB5-3B69-4A39-82A9-9B1B87AD0D33}" type="pres">
      <dgm:prSet presAssocID="{517B3825-C1DD-4ECB-A33E-BF62AD1DE4F4}"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Rain"/>
        </a:ext>
      </dgm:extLst>
    </dgm:pt>
    <dgm:pt modelId="{53C04F33-EE82-40AC-A827-A4445BF5E7E3}" type="pres">
      <dgm:prSet presAssocID="{517B3825-C1DD-4ECB-A33E-BF62AD1DE4F4}" presName="spaceRect" presStyleCnt="0"/>
      <dgm:spPr/>
    </dgm:pt>
    <dgm:pt modelId="{FCDF5F3F-0422-4216-9859-725C45C13341}" type="pres">
      <dgm:prSet presAssocID="{517B3825-C1DD-4ECB-A33E-BF62AD1DE4F4}" presName="parTx" presStyleLbl="revTx" presStyleIdx="3" presStyleCnt="5">
        <dgm:presLayoutVars>
          <dgm:chMax val="0"/>
          <dgm:chPref val="0"/>
        </dgm:presLayoutVars>
      </dgm:prSet>
      <dgm:spPr/>
    </dgm:pt>
    <dgm:pt modelId="{6FF5A74D-A99E-4DD8-B1FB-F2071578171A}" type="pres">
      <dgm:prSet presAssocID="{C8AC294C-3312-49AF-A38E-5E206CF74AA0}" presName="sibTrans" presStyleCnt="0"/>
      <dgm:spPr/>
    </dgm:pt>
    <dgm:pt modelId="{3F4AF127-A7FE-4E25-939D-F1FB623BA2DA}" type="pres">
      <dgm:prSet presAssocID="{C449F333-F585-4C52-AA9B-FA1CD2656786}" presName="compNode" presStyleCnt="0"/>
      <dgm:spPr/>
    </dgm:pt>
    <dgm:pt modelId="{7CA04802-0873-4E2C-B51C-4255D0D4F85A}" type="pres">
      <dgm:prSet presAssocID="{C449F333-F585-4C52-AA9B-FA1CD2656786}" presName="bgRect" presStyleLbl="bgShp" presStyleIdx="4" presStyleCnt="5"/>
      <dgm:spPr/>
    </dgm:pt>
    <dgm:pt modelId="{613C52AD-6692-456A-905D-1E2AA6AF1F02}" type="pres">
      <dgm:prSet presAssocID="{C449F333-F585-4C52-AA9B-FA1CD265678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Network Tower"/>
        </a:ext>
      </dgm:extLst>
    </dgm:pt>
    <dgm:pt modelId="{9117EFBC-EBEC-4803-96EA-3B189F6293B6}" type="pres">
      <dgm:prSet presAssocID="{C449F333-F585-4C52-AA9B-FA1CD2656786}" presName="spaceRect" presStyleCnt="0"/>
      <dgm:spPr/>
    </dgm:pt>
    <dgm:pt modelId="{030F61C8-990C-4D10-BBEF-342233FA90A0}" type="pres">
      <dgm:prSet presAssocID="{C449F333-F585-4C52-AA9B-FA1CD2656786}" presName="parTx" presStyleLbl="revTx" presStyleIdx="4" presStyleCnt="5">
        <dgm:presLayoutVars>
          <dgm:chMax val="0"/>
          <dgm:chPref val="0"/>
        </dgm:presLayoutVars>
      </dgm:prSet>
      <dgm:spPr/>
    </dgm:pt>
  </dgm:ptLst>
  <dgm:cxnLst>
    <dgm:cxn modelId="{392FA011-D335-4B36-AFD6-1D60BAD1C9B4}" type="presOf" srcId="{03F28E0F-DE40-443B-80E0-35B6AE28027F}" destId="{7831546C-B66D-4B77-9A41-D6661F224D27}" srcOrd="0" destOrd="0" presId="urn:microsoft.com/office/officeart/2018/2/layout/IconVerticalSolidList"/>
    <dgm:cxn modelId="{9EAD4C60-72BA-466D-B78E-F0E10ADB74F6}" type="presOf" srcId="{C449F333-F585-4C52-AA9B-FA1CD2656786}" destId="{030F61C8-990C-4D10-BBEF-342233FA90A0}" srcOrd="0" destOrd="0" presId="urn:microsoft.com/office/officeart/2018/2/layout/IconVerticalSolidList"/>
    <dgm:cxn modelId="{68622C41-8916-4304-866A-28587662AF3B}" type="presOf" srcId="{9C9B7794-2D6D-46E9-9962-1B7C5C651DC4}" destId="{1BAAB36A-BA34-4FF1-BB11-FA3556EE1575}" srcOrd="0" destOrd="0" presId="urn:microsoft.com/office/officeart/2018/2/layout/IconVerticalSolidList"/>
    <dgm:cxn modelId="{21DC5467-4DB9-4A50-9B78-5436E6288830}" srcId="{9C9B7794-2D6D-46E9-9962-1B7C5C651DC4}" destId="{56E5AC1C-E7EB-4E9C-913F-6F17FC42EA5E}" srcOrd="2" destOrd="0" parTransId="{70594CDF-76A7-4594-B788-3079054EAC25}" sibTransId="{8FE2B6E2-CDAD-4643-BBB8-FF76EAAA463D}"/>
    <dgm:cxn modelId="{26E1AB90-9A8A-4F5C-A47A-4708C738E562}" srcId="{9C9B7794-2D6D-46E9-9962-1B7C5C651DC4}" destId="{03F28E0F-DE40-443B-80E0-35B6AE28027F}" srcOrd="1" destOrd="0" parTransId="{97B60642-2343-41AD-BC39-4C9A33276EC1}" sibTransId="{0FB10379-9940-4B85-9AB7-72D9AA85104A}"/>
    <dgm:cxn modelId="{58FA109A-9D8F-4E2F-BBA7-82A2309620E1}" srcId="{9C9B7794-2D6D-46E9-9962-1B7C5C651DC4}" destId="{517B3825-C1DD-4ECB-A33E-BF62AD1DE4F4}" srcOrd="3" destOrd="0" parTransId="{8A8A974B-9F64-4636-A79B-9FAE2AA95772}" sibTransId="{C8AC294C-3312-49AF-A38E-5E206CF74AA0}"/>
    <dgm:cxn modelId="{79FDC0AD-66E7-4750-82B3-5428E89DBF85}" type="presOf" srcId="{27CD96BB-1DF5-4F49-8A56-0ECEFE58B109}" destId="{C78BB61F-B34C-4D9E-8834-846E64B3BBDA}" srcOrd="0" destOrd="0" presId="urn:microsoft.com/office/officeart/2018/2/layout/IconVerticalSolidList"/>
    <dgm:cxn modelId="{2F31F7BE-FB0E-4BAB-9E8C-CA2484E2EEC2}" srcId="{9C9B7794-2D6D-46E9-9962-1B7C5C651DC4}" destId="{C449F333-F585-4C52-AA9B-FA1CD2656786}" srcOrd="4" destOrd="0" parTransId="{21488DA1-9175-47DF-B09E-349FAEC0BD01}" sibTransId="{490F43A6-DE26-44F0-838A-367502DC6201}"/>
    <dgm:cxn modelId="{D0AB99E4-B654-4386-BA50-BF8F41FD5094}" type="presOf" srcId="{517B3825-C1DD-4ECB-A33E-BF62AD1DE4F4}" destId="{FCDF5F3F-0422-4216-9859-725C45C13341}" srcOrd="0" destOrd="0" presId="urn:microsoft.com/office/officeart/2018/2/layout/IconVerticalSolidList"/>
    <dgm:cxn modelId="{2CBA9CF8-1C9D-4207-952F-44D730357325}" srcId="{9C9B7794-2D6D-46E9-9962-1B7C5C651DC4}" destId="{27CD96BB-1DF5-4F49-8A56-0ECEFE58B109}" srcOrd="0" destOrd="0" parTransId="{AC80135E-C386-4567-B7E5-3606D9F21F67}" sibTransId="{9BB99E28-24BA-4DB2-8B2A-7CFA006ADAC9}"/>
    <dgm:cxn modelId="{DDC338F9-4FF7-4F1F-AB8C-3064AFB3C139}" type="presOf" srcId="{56E5AC1C-E7EB-4E9C-913F-6F17FC42EA5E}" destId="{2D5E6B11-B403-4EBC-8C68-393B92926B32}" srcOrd="0" destOrd="0" presId="urn:microsoft.com/office/officeart/2018/2/layout/IconVerticalSolidList"/>
    <dgm:cxn modelId="{F78E105E-FF75-4618-8EF6-4D7F13FC63B8}" type="presParOf" srcId="{1BAAB36A-BA34-4FF1-BB11-FA3556EE1575}" destId="{8710244F-1BE0-4052-8B44-929BBE926B06}" srcOrd="0" destOrd="0" presId="urn:microsoft.com/office/officeart/2018/2/layout/IconVerticalSolidList"/>
    <dgm:cxn modelId="{73C3CB2D-A396-48CD-904B-603A660AE2C3}" type="presParOf" srcId="{8710244F-1BE0-4052-8B44-929BBE926B06}" destId="{4F9C88A0-F7EE-42A6-9012-DA16E41F82AD}" srcOrd="0" destOrd="0" presId="urn:microsoft.com/office/officeart/2018/2/layout/IconVerticalSolidList"/>
    <dgm:cxn modelId="{ABE760E3-FA5B-419C-BC66-D0A91FB5A98E}" type="presParOf" srcId="{8710244F-1BE0-4052-8B44-929BBE926B06}" destId="{FB157A4D-A493-40A7-BB99-E6CCE70F245C}" srcOrd="1" destOrd="0" presId="urn:microsoft.com/office/officeart/2018/2/layout/IconVerticalSolidList"/>
    <dgm:cxn modelId="{9F48FC62-8440-4C50-9F45-41D04BAE6E21}" type="presParOf" srcId="{8710244F-1BE0-4052-8B44-929BBE926B06}" destId="{D997DAFB-C041-41BA-AA01-8756AB0253BC}" srcOrd="2" destOrd="0" presId="urn:microsoft.com/office/officeart/2018/2/layout/IconVerticalSolidList"/>
    <dgm:cxn modelId="{3284BF6C-2FC6-43A8-8477-2C4C1AC15697}" type="presParOf" srcId="{8710244F-1BE0-4052-8B44-929BBE926B06}" destId="{C78BB61F-B34C-4D9E-8834-846E64B3BBDA}" srcOrd="3" destOrd="0" presId="urn:microsoft.com/office/officeart/2018/2/layout/IconVerticalSolidList"/>
    <dgm:cxn modelId="{46D20794-15D5-4479-B5C6-09A7AF7B5367}" type="presParOf" srcId="{1BAAB36A-BA34-4FF1-BB11-FA3556EE1575}" destId="{65A37FE8-13B7-4B8B-B440-F6E1D4128268}" srcOrd="1" destOrd="0" presId="urn:microsoft.com/office/officeart/2018/2/layout/IconVerticalSolidList"/>
    <dgm:cxn modelId="{418B54B7-430E-4F5C-AE45-ED7B7FBA2EA3}" type="presParOf" srcId="{1BAAB36A-BA34-4FF1-BB11-FA3556EE1575}" destId="{79C6B836-10A9-4E2F-8085-A9B47A40EF28}" srcOrd="2" destOrd="0" presId="urn:microsoft.com/office/officeart/2018/2/layout/IconVerticalSolidList"/>
    <dgm:cxn modelId="{8A68757E-A253-4E2C-A9A4-86BFC1D564AC}" type="presParOf" srcId="{79C6B836-10A9-4E2F-8085-A9B47A40EF28}" destId="{3C9BC99C-117B-4154-A97E-1F900E65949D}" srcOrd="0" destOrd="0" presId="urn:microsoft.com/office/officeart/2018/2/layout/IconVerticalSolidList"/>
    <dgm:cxn modelId="{DB1AD1DB-6F3F-4069-A030-C3D8A94FC582}" type="presParOf" srcId="{79C6B836-10A9-4E2F-8085-A9B47A40EF28}" destId="{222A8031-9FF8-41D3-BDAF-69B38489021B}" srcOrd="1" destOrd="0" presId="urn:microsoft.com/office/officeart/2018/2/layout/IconVerticalSolidList"/>
    <dgm:cxn modelId="{B2306915-095C-40E2-9B1B-806482A60E1E}" type="presParOf" srcId="{79C6B836-10A9-4E2F-8085-A9B47A40EF28}" destId="{FC03AE11-F764-40AB-8E0E-74E01DA6A149}" srcOrd="2" destOrd="0" presId="urn:microsoft.com/office/officeart/2018/2/layout/IconVerticalSolidList"/>
    <dgm:cxn modelId="{0B8263FF-ACA2-4A09-8E43-1078DD57F199}" type="presParOf" srcId="{79C6B836-10A9-4E2F-8085-A9B47A40EF28}" destId="{7831546C-B66D-4B77-9A41-D6661F224D27}" srcOrd="3" destOrd="0" presId="urn:microsoft.com/office/officeart/2018/2/layout/IconVerticalSolidList"/>
    <dgm:cxn modelId="{A25C03FB-3DD6-402B-9299-E3CB17DA0DDE}" type="presParOf" srcId="{1BAAB36A-BA34-4FF1-BB11-FA3556EE1575}" destId="{4E834853-ED0B-4339-B89D-2FF0F41172F2}" srcOrd="3" destOrd="0" presId="urn:microsoft.com/office/officeart/2018/2/layout/IconVerticalSolidList"/>
    <dgm:cxn modelId="{111AF79E-B612-4F62-ACF3-E6C560A6EB8B}" type="presParOf" srcId="{1BAAB36A-BA34-4FF1-BB11-FA3556EE1575}" destId="{17B4EAD2-8549-4EFD-A4A1-3AA42B01E87E}" srcOrd="4" destOrd="0" presId="urn:microsoft.com/office/officeart/2018/2/layout/IconVerticalSolidList"/>
    <dgm:cxn modelId="{C3437181-78FC-41BE-B05D-436F32C8BAF4}" type="presParOf" srcId="{17B4EAD2-8549-4EFD-A4A1-3AA42B01E87E}" destId="{3A4AD12C-4926-4498-8881-38CA79AF12B1}" srcOrd="0" destOrd="0" presId="urn:microsoft.com/office/officeart/2018/2/layout/IconVerticalSolidList"/>
    <dgm:cxn modelId="{BD2061FA-8703-461F-9345-9C9D43255DD0}" type="presParOf" srcId="{17B4EAD2-8549-4EFD-A4A1-3AA42B01E87E}" destId="{E9AFEF67-0FC9-462C-8EA6-FF38FB346408}" srcOrd="1" destOrd="0" presId="urn:microsoft.com/office/officeart/2018/2/layout/IconVerticalSolidList"/>
    <dgm:cxn modelId="{0E43CC2E-4E94-489E-9D5C-153579BCE1EA}" type="presParOf" srcId="{17B4EAD2-8549-4EFD-A4A1-3AA42B01E87E}" destId="{113CBDEB-77BE-433F-9766-26E118B61FA7}" srcOrd="2" destOrd="0" presId="urn:microsoft.com/office/officeart/2018/2/layout/IconVerticalSolidList"/>
    <dgm:cxn modelId="{76895DBC-06C8-427D-ACC5-4975AC99D083}" type="presParOf" srcId="{17B4EAD2-8549-4EFD-A4A1-3AA42B01E87E}" destId="{2D5E6B11-B403-4EBC-8C68-393B92926B32}" srcOrd="3" destOrd="0" presId="urn:microsoft.com/office/officeart/2018/2/layout/IconVerticalSolidList"/>
    <dgm:cxn modelId="{1D878CF7-05AA-4E91-B677-E0B74F10BC6C}" type="presParOf" srcId="{1BAAB36A-BA34-4FF1-BB11-FA3556EE1575}" destId="{04FB791E-CBA8-408C-8B40-9F067992484F}" srcOrd="5" destOrd="0" presId="urn:microsoft.com/office/officeart/2018/2/layout/IconVerticalSolidList"/>
    <dgm:cxn modelId="{A408A125-ACBB-44BD-B799-ED79FD32690C}" type="presParOf" srcId="{1BAAB36A-BA34-4FF1-BB11-FA3556EE1575}" destId="{5F225EA3-3D97-4718-9EAF-526D668B6249}" srcOrd="6" destOrd="0" presId="urn:microsoft.com/office/officeart/2018/2/layout/IconVerticalSolidList"/>
    <dgm:cxn modelId="{2D6DD1E5-9FD8-445D-9E36-D1CC63A08039}" type="presParOf" srcId="{5F225EA3-3D97-4718-9EAF-526D668B6249}" destId="{13D3C7A0-2113-45CC-AA29-4164452A47E8}" srcOrd="0" destOrd="0" presId="urn:microsoft.com/office/officeart/2018/2/layout/IconVerticalSolidList"/>
    <dgm:cxn modelId="{7B94AA0C-F030-4EF5-9DED-D1E914B6993A}" type="presParOf" srcId="{5F225EA3-3D97-4718-9EAF-526D668B6249}" destId="{5FA4CAB5-3B69-4A39-82A9-9B1B87AD0D33}" srcOrd="1" destOrd="0" presId="urn:microsoft.com/office/officeart/2018/2/layout/IconVerticalSolidList"/>
    <dgm:cxn modelId="{FA086294-5E7B-4C9A-B8B6-940A0F3E39D0}" type="presParOf" srcId="{5F225EA3-3D97-4718-9EAF-526D668B6249}" destId="{53C04F33-EE82-40AC-A827-A4445BF5E7E3}" srcOrd="2" destOrd="0" presId="urn:microsoft.com/office/officeart/2018/2/layout/IconVerticalSolidList"/>
    <dgm:cxn modelId="{1DEE06AD-6414-42BA-A6EB-04F6876B8809}" type="presParOf" srcId="{5F225EA3-3D97-4718-9EAF-526D668B6249}" destId="{FCDF5F3F-0422-4216-9859-725C45C13341}" srcOrd="3" destOrd="0" presId="urn:microsoft.com/office/officeart/2018/2/layout/IconVerticalSolidList"/>
    <dgm:cxn modelId="{7141E82E-8CC6-4BC1-BC53-9D2A2882674C}" type="presParOf" srcId="{1BAAB36A-BA34-4FF1-BB11-FA3556EE1575}" destId="{6FF5A74D-A99E-4DD8-B1FB-F2071578171A}" srcOrd="7" destOrd="0" presId="urn:microsoft.com/office/officeart/2018/2/layout/IconVerticalSolidList"/>
    <dgm:cxn modelId="{BD8B87A6-9B62-4C66-9ED9-EF5EEFAD8DF9}" type="presParOf" srcId="{1BAAB36A-BA34-4FF1-BB11-FA3556EE1575}" destId="{3F4AF127-A7FE-4E25-939D-F1FB623BA2DA}" srcOrd="8" destOrd="0" presId="urn:microsoft.com/office/officeart/2018/2/layout/IconVerticalSolidList"/>
    <dgm:cxn modelId="{65921E3B-143F-45FC-A8FC-5B6530D50366}" type="presParOf" srcId="{3F4AF127-A7FE-4E25-939D-F1FB623BA2DA}" destId="{7CA04802-0873-4E2C-B51C-4255D0D4F85A}" srcOrd="0" destOrd="0" presId="urn:microsoft.com/office/officeart/2018/2/layout/IconVerticalSolidList"/>
    <dgm:cxn modelId="{A985351F-7C2C-4714-8981-402A2AF0D6DB}" type="presParOf" srcId="{3F4AF127-A7FE-4E25-939D-F1FB623BA2DA}" destId="{613C52AD-6692-456A-905D-1E2AA6AF1F02}" srcOrd="1" destOrd="0" presId="urn:microsoft.com/office/officeart/2018/2/layout/IconVerticalSolidList"/>
    <dgm:cxn modelId="{F6D4D26F-609A-4B58-83D2-7318A3BD68B0}" type="presParOf" srcId="{3F4AF127-A7FE-4E25-939D-F1FB623BA2DA}" destId="{9117EFBC-EBEC-4803-96EA-3B189F6293B6}" srcOrd="2" destOrd="0" presId="urn:microsoft.com/office/officeart/2018/2/layout/IconVerticalSolidList"/>
    <dgm:cxn modelId="{214048D4-3059-487A-8BBC-15203E25B05C}" type="presParOf" srcId="{3F4AF127-A7FE-4E25-939D-F1FB623BA2DA}" destId="{030F61C8-990C-4D10-BBEF-342233FA90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9B7794-2D6D-46E9-9962-1B7C5C651DC4}" type="doc">
      <dgm:prSet loTypeId="urn:microsoft.com/office/officeart/2018/2/layout/IconVerticalSolidList" loCatId="icon" qsTypeId="urn:microsoft.com/office/officeart/2005/8/quickstyle/3d4" qsCatId="3D" csTypeId="urn:microsoft.com/office/officeart/2018/5/colors/Iconchunking_neutralbg_colorful1" csCatId="colorful" phldr="1"/>
      <dgm:spPr/>
      <dgm:t>
        <a:bodyPr/>
        <a:lstStyle/>
        <a:p>
          <a:endParaRPr lang="en-US"/>
        </a:p>
      </dgm:t>
    </dgm:pt>
    <dgm:pt modelId="{27CD96BB-1DF5-4F49-8A56-0ECEFE58B109}">
      <dgm:prSet/>
      <dgm:spPr/>
      <dgm:t>
        <a:bodyPr/>
        <a:lstStyle/>
        <a:p>
          <a:pPr>
            <a:lnSpc>
              <a:spcPct val="100000"/>
            </a:lnSpc>
          </a:pPr>
          <a:r>
            <a:rPr lang="en-US" b="0" i="0" dirty="0"/>
            <a:t>NAME                  </a:t>
          </a:r>
          <a:r>
            <a:rPr lang="en-GB" dirty="0"/>
            <a:t> Santhosh Kumar. R.</a:t>
          </a:r>
        </a:p>
      </dgm:t>
    </dgm:pt>
    <dgm:pt modelId="{AC80135E-C386-4567-B7E5-3606D9F21F67}" type="parTrans" cxnId="{2CBA9CF8-1C9D-4207-952F-44D730357325}">
      <dgm:prSet/>
      <dgm:spPr/>
      <dgm:t>
        <a:bodyPr/>
        <a:lstStyle/>
        <a:p>
          <a:endParaRPr lang="en-US"/>
        </a:p>
      </dgm:t>
    </dgm:pt>
    <dgm:pt modelId="{9BB99E28-24BA-4DB2-8B2A-7CFA006ADAC9}" type="sibTrans" cxnId="{2CBA9CF8-1C9D-4207-952F-44D730357325}">
      <dgm:prSet/>
      <dgm:spPr/>
      <dgm:t>
        <a:bodyPr/>
        <a:lstStyle/>
        <a:p>
          <a:endParaRPr lang="en-US"/>
        </a:p>
      </dgm:t>
    </dgm:pt>
    <dgm:pt modelId="{03F28E0F-DE40-443B-80E0-35B6AE28027F}">
      <dgm:prSet/>
      <dgm:spPr/>
      <dgm:t>
        <a:bodyPr/>
        <a:lstStyle/>
        <a:p>
          <a:pPr>
            <a:lnSpc>
              <a:spcPct val="100000"/>
            </a:lnSpc>
          </a:pPr>
          <a:r>
            <a:rPr lang="en-US" b="0" i="0" dirty="0"/>
            <a:t>EMAIL ID          </a:t>
          </a:r>
          <a:r>
            <a:rPr lang="en-GB" dirty="0">
              <a:hlinkClick xmlns:r="http://schemas.openxmlformats.org/officeDocument/2006/relationships" r:id="rId1"/>
            </a:rPr>
            <a:t>klt.santhosh2002@gmail.com</a:t>
          </a:r>
          <a:r>
            <a:rPr lang="en-GB" dirty="0">
              <a:latin typeface="Century Gothic" panose="020B0502020202020204"/>
            </a:rPr>
            <a:t> .</a:t>
          </a:r>
          <a:endParaRPr lang="en-GB" dirty="0"/>
        </a:p>
      </dgm:t>
    </dgm:pt>
    <dgm:pt modelId="{97B60642-2343-41AD-BC39-4C9A33276EC1}" type="parTrans" cxnId="{26E1AB90-9A8A-4F5C-A47A-4708C738E562}">
      <dgm:prSet/>
      <dgm:spPr/>
      <dgm:t>
        <a:bodyPr/>
        <a:lstStyle/>
        <a:p>
          <a:endParaRPr lang="en-US"/>
        </a:p>
      </dgm:t>
    </dgm:pt>
    <dgm:pt modelId="{0FB10379-9940-4B85-9AB7-72D9AA85104A}" type="sibTrans" cxnId="{26E1AB90-9A8A-4F5C-A47A-4708C738E562}">
      <dgm:prSet/>
      <dgm:spPr/>
      <dgm:t>
        <a:bodyPr/>
        <a:lstStyle/>
        <a:p>
          <a:endParaRPr lang="en-US"/>
        </a:p>
      </dgm:t>
    </dgm:pt>
    <dgm:pt modelId="{56E5AC1C-E7EB-4E9C-913F-6F17FC42EA5E}">
      <dgm:prSet/>
      <dgm:spPr/>
      <dgm:t>
        <a:bodyPr/>
        <a:lstStyle/>
        <a:p>
          <a:pPr>
            <a:lnSpc>
              <a:spcPct val="100000"/>
            </a:lnSpc>
          </a:pPr>
          <a:r>
            <a:rPr lang="en-US" b="0" i="0" dirty="0"/>
            <a:t>DISCIPLINE      Electronics and Communication Engineering</a:t>
          </a:r>
          <a:r>
            <a:rPr lang="en-US" dirty="0">
              <a:latin typeface="Century Gothic" panose="020B0502020202020204"/>
            </a:rPr>
            <a:t>.</a:t>
          </a:r>
          <a:endParaRPr lang="en-US" dirty="0"/>
        </a:p>
      </dgm:t>
    </dgm:pt>
    <dgm:pt modelId="{70594CDF-76A7-4594-B788-3079054EAC25}" type="parTrans" cxnId="{21DC5467-4DB9-4A50-9B78-5436E6288830}">
      <dgm:prSet/>
      <dgm:spPr/>
      <dgm:t>
        <a:bodyPr/>
        <a:lstStyle/>
        <a:p>
          <a:endParaRPr lang="en-US"/>
        </a:p>
      </dgm:t>
    </dgm:pt>
    <dgm:pt modelId="{8FE2B6E2-CDAD-4643-BBB8-FF76EAAA463D}" type="sibTrans" cxnId="{21DC5467-4DB9-4A50-9B78-5436E6288830}">
      <dgm:prSet/>
      <dgm:spPr/>
      <dgm:t>
        <a:bodyPr/>
        <a:lstStyle/>
        <a:p>
          <a:endParaRPr lang="en-US"/>
        </a:p>
      </dgm:t>
    </dgm:pt>
    <dgm:pt modelId="{517B3825-C1DD-4ECB-A33E-BF62AD1DE4F4}">
      <dgm:prSet/>
      <dgm:spPr/>
      <dgm:t>
        <a:bodyPr/>
        <a:lstStyle/>
        <a:p>
          <a:pPr>
            <a:lnSpc>
              <a:spcPct val="100000"/>
            </a:lnSpc>
          </a:pPr>
          <a:r>
            <a:rPr lang="en-US" b="0" i="0" dirty="0"/>
            <a:t>YEAR               3rd year</a:t>
          </a:r>
          <a:r>
            <a:rPr lang="en-US" dirty="0">
              <a:latin typeface="Century Gothic" panose="020B0502020202020204"/>
            </a:rPr>
            <a:t>.</a:t>
          </a:r>
          <a:endParaRPr lang="en-US" dirty="0"/>
        </a:p>
      </dgm:t>
    </dgm:pt>
    <dgm:pt modelId="{8A8A974B-9F64-4636-A79B-9FAE2AA95772}" type="parTrans" cxnId="{58FA109A-9D8F-4E2F-BBA7-82A2309620E1}">
      <dgm:prSet/>
      <dgm:spPr/>
      <dgm:t>
        <a:bodyPr/>
        <a:lstStyle/>
        <a:p>
          <a:endParaRPr lang="en-US"/>
        </a:p>
      </dgm:t>
    </dgm:pt>
    <dgm:pt modelId="{C8AC294C-3312-49AF-A38E-5E206CF74AA0}" type="sibTrans" cxnId="{58FA109A-9D8F-4E2F-BBA7-82A2309620E1}">
      <dgm:prSet/>
      <dgm:spPr/>
      <dgm:t>
        <a:bodyPr/>
        <a:lstStyle/>
        <a:p>
          <a:endParaRPr lang="en-US"/>
        </a:p>
      </dgm:t>
    </dgm:pt>
    <dgm:pt modelId="{C449F333-F585-4C52-AA9B-FA1CD2656786}">
      <dgm:prSet/>
      <dgm:spPr/>
      <dgm:t>
        <a:bodyPr/>
        <a:lstStyle/>
        <a:p>
          <a:pPr>
            <a:lnSpc>
              <a:spcPct val="100000"/>
            </a:lnSpc>
          </a:pPr>
          <a:r>
            <a:rPr lang="en-US" b="0" i="0" dirty="0"/>
            <a:t>MOBILE</a:t>
          </a:r>
          <a:r>
            <a:rPr lang="en-US" dirty="0">
              <a:latin typeface="Century Gothic" panose="020B0502020202020204"/>
            </a:rPr>
            <a:t>           </a:t>
          </a:r>
          <a:r>
            <a:rPr lang="en-GB" dirty="0"/>
            <a:t>9677867812.</a:t>
          </a:r>
          <a:endParaRPr lang="en-US" dirty="0"/>
        </a:p>
      </dgm:t>
    </dgm:pt>
    <dgm:pt modelId="{21488DA1-9175-47DF-B09E-349FAEC0BD01}" type="parTrans" cxnId="{2F31F7BE-FB0E-4BAB-9E8C-CA2484E2EEC2}">
      <dgm:prSet/>
      <dgm:spPr/>
      <dgm:t>
        <a:bodyPr/>
        <a:lstStyle/>
        <a:p>
          <a:endParaRPr lang="en-US"/>
        </a:p>
      </dgm:t>
    </dgm:pt>
    <dgm:pt modelId="{490F43A6-DE26-44F0-838A-367502DC6201}" type="sibTrans" cxnId="{2F31F7BE-FB0E-4BAB-9E8C-CA2484E2EEC2}">
      <dgm:prSet/>
      <dgm:spPr/>
      <dgm:t>
        <a:bodyPr/>
        <a:lstStyle/>
        <a:p>
          <a:endParaRPr lang="en-US"/>
        </a:p>
      </dgm:t>
    </dgm:pt>
    <dgm:pt modelId="{1BAAB36A-BA34-4FF1-BB11-FA3556EE1575}" type="pres">
      <dgm:prSet presAssocID="{9C9B7794-2D6D-46E9-9962-1B7C5C651DC4}" presName="root" presStyleCnt="0">
        <dgm:presLayoutVars>
          <dgm:dir/>
          <dgm:resizeHandles val="exact"/>
        </dgm:presLayoutVars>
      </dgm:prSet>
      <dgm:spPr/>
    </dgm:pt>
    <dgm:pt modelId="{8710244F-1BE0-4052-8B44-929BBE926B06}" type="pres">
      <dgm:prSet presAssocID="{27CD96BB-1DF5-4F49-8A56-0ECEFE58B109}" presName="compNode" presStyleCnt="0"/>
      <dgm:spPr/>
    </dgm:pt>
    <dgm:pt modelId="{4F9C88A0-F7EE-42A6-9012-DA16E41F82AD}" type="pres">
      <dgm:prSet presAssocID="{27CD96BB-1DF5-4F49-8A56-0ECEFE58B109}" presName="bgRect" presStyleLbl="bgShp" presStyleIdx="0" presStyleCnt="5"/>
      <dgm:spPr/>
    </dgm:pt>
    <dgm:pt modelId="{FB157A4D-A493-40A7-BB99-E6CCE70F245C}" type="pres">
      <dgm:prSet presAssocID="{27CD96BB-1DF5-4F49-8A56-0ECEFE58B109}"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Asterisk"/>
        </a:ext>
      </dgm:extLst>
    </dgm:pt>
    <dgm:pt modelId="{D997DAFB-C041-41BA-AA01-8756AB0253BC}" type="pres">
      <dgm:prSet presAssocID="{27CD96BB-1DF5-4F49-8A56-0ECEFE58B109}" presName="spaceRect" presStyleCnt="0"/>
      <dgm:spPr/>
    </dgm:pt>
    <dgm:pt modelId="{C78BB61F-B34C-4D9E-8834-846E64B3BBDA}" type="pres">
      <dgm:prSet presAssocID="{27CD96BB-1DF5-4F49-8A56-0ECEFE58B109}" presName="parTx" presStyleLbl="revTx" presStyleIdx="0" presStyleCnt="5">
        <dgm:presLayoutVars>
          <dgm:chMax val="0"/>
          <dgm:chPref val="0"/>
        </dgm:presLayoutVars>
      </dgm:prSet>
      <dgm:spPr/>
    </dgm:pt>
    <dgm:pt modelId="{65A37FE8-13B7-4B8B-B440-F6E1D4128268}" type="pres">
      <dgm:prSet presAssocID="{9BB99E28-24BA-4DB2-8B2A-7CFA006ADAC9}" presName="sibTrans" presStyleCnt="0"/>
      <dgm:spPr/>
    </dgm:pt>
    <dgm:pt modelId="{79C6B836-10A9-4E2F-8085-A9B47A40EF28}" type="pres">
      <dgm:prSet presAssocID="{03F28E0F-DE40-443B-80E0-35B6AE28027F}" presName="compNode" presStyleCnt="0"/>
      <dgm:spPr/>
    </dgm:pt>
    <dgm:pt modelId="{3C9BC99C-117B-4154-A97E-1F900E65949D}" type="pres">
      <dgm:prSet presAssocID="{03F28E0F-DE40-443B-80E0-35B6AE28027F}" presName="bgRect" presStyleLbl="bgShp" presStyleIdx="1" presStyleCnt="5"/>
      <dgm:spPr/>
    </dgm:pt>
    <dgm:pt modelId="{222A8031-9FF8-41D3-BDAF-69B38489021B}" type="pres">
      <dgm:prSet presAssocID="{03F28E0F-DE40-443B-80E0-35B6AE28027F}"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Mail Reply"/>
        </a:ext>
      </dgm:extLst>
    </dgm:pt>
    <dgm:pt modelId="{FC03AE11-F764-40AB-8E0E-74E01DA6A149}" type="pres">
      <dgm:prSet presAssocID="{03F28E0F-DE40-443B-80E0-35B6AE28027F}" presName="spaceRect" presStyleCnt="0"/>
      <dgm:spPr/>
    </dgm:pt>
    <dgm:pt modelId="{7831546C-B66D-4B77-9A41-D6661F224D27}" type="pres">
      <dgm:prSet presAssocID="{03F28E0F-DE40-443B-80E0-35B6AE28027F}" presName="parTx" presStyleLbl="revTx" presStyleIdx="1" presStyleCnt="5">
        <dgm:presLayoutVars>
          <dgm:chMax val="0"/>
          <dgm:chPref val="0"/>
        </dgm:presLayoutVars>
      </dgm:prSet>
      <dgm:spPr/>
    </dgm:pt>
    <dgm:pt modelId="{4E834853-ED0B-4339-B89D-2FF0F41172F2}" type="pres">
      <dgm:prSet presAssocID="{0FB10379-9940-4B85-9AB7-72D9AA85104A}" presName="sibTrans" presStyleCnt="0"/>
      <dgm:spPr/>
    </dgm:pt>
    <dgm:pt modelId="{17B4EAD2-8549-4EFD-A4A1-3AA42B01E87E}" type="pres">
      <dgm:prSet presAssocID="{56E5AC1C-E7EB-4E9C-913F-6F17FC42EA5E}" presName="compNode" presStyleCnt="0"/>
      <dgm:spPr/>
    </dgm:pt>
    <dgm:pt modelId="{3A4AD12C-4926-4498-8881-38CA79AF12B1}" type="pres">
      <dgm:prSet presAssocID="{56E5AC1C-E7EB-4E9C-913F-6F17FC42EA5E}" presName="bgRect" presStyleLbl="bgShp" presStyleIdx="2" presStyleCnt="5"/>
      <dgm:spPr/>
    </dgm:pt>
    <dgm:pt modelId="{E9AFEF67-0FC9-462C-8EA6-FF38FB346408}" type="pres">
      <dgm:prSet presAssocID="{56E5AC1C-E7EB-4E9C-913F-6F17FC42EA5E}"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Communications"/>
        </a:ext>
      </dgm:extLst>
    </dgm:pt>
    <dgm:pt modelId="{113CBDEB-77BE-433F-9766-26E118B61FA7}" type="pres">
      <dgm:prSet presAssocID="{56E5AC1C-E7EB-4E9C-913F-6F17FC42EA5E}" presName="spaceRect" presStyleCnt="0"/>
      <dgm:spPr/>
    </dgm:pt>
    <dgm:pt modelId="{2D5E6B11-B403-4EBC-8C68-393B92926B32}" type="pres">
      <dgm:prSet presAssocID="{56E5AC1C-E7EB-4E9C-913F-6F17FC42EA5E}" presName="parTx" presStyleLbl="revTx" presStyleIdx="2" presStyleCnt="5">
        <dgm:presLayoutVars>
          <dgm:chMax val="0"/>
          <dgm:chPref val="0"/>
        </dgm:presLayoutVars>
      </dgm:prSet>
      <dgm:spPr/>
    </dgm:pt>
    <dgm:pt modelId="{04FB791E-CBA8-408C-8B40-9F067992484F}" type="pres">
      <dgm:prSet presAssocID="{8FE2B6E2-CDAD-4643-BBB8-FF76EAAA463D}" presName="sibTrans" presStyleCnt="0"/>
      <dgm:spPr/>
    </dgm:pt>
    <dgm:pt modelId="{5F225EA3-3D97-4718-9EAF-526D668B6249}" type="pres">
      <dgm:prSet presAssocID="{517B3825-C1DD-4ECB-A33E-BF62AD1DE4F4}" presName="compNode" presStyleCnt="0"/>
      <dgm:spPr/>
    </dgm:pt>
    <dgm:pt modelId="{13D3C7A0-2113-45CC-AA29-4164452A47E8}" type="pres">
      <dgm:prSet presAssocID="{517B3825-C1DD-4ECB-A33E-BF62AD1DE4F4}" presName="bgRect" presStyleLbl="bgShp" presStyleIdx="3" presStyleCnt="5"/>
      <dgm:spPr/>
    </dgm:pt>
    <dgm:pt modelId="{5FA4CAB5-3B69-4A39-82A9-9B1B87AD0D33}" type="pres">
      <dgm:prSet presAssocID="{517B3825-C1DD-4ECB-A33E-BF62AD1DE4F4}"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Rain"/>
        </a:ext>
      </dgm:extLst>
    </dgm:pt>
    <dgm:pt modelId="{53C04F33-EE82-40AC-A827-A4445BF5E7E3}" type="pres">
      <dgm:prSet presAssocID="{517B3825-C1DD-4ECB-A33E-BF62AD1DE4F4}" presName="spaceRect" presStyleCnt="0"/>
      <dgm:spPr/>
    </dgm:pt>
    <dgm:pt modelId="{FCDF5F3F-0422-4216-9859-725C45C13341}" type="pres">
      <dgm:prSet presAssocID="{517B3825-C1DD-4ECB-A33E-BF62AD1DE4F4}" presName="parTx" presStyleLbl="revTx" presStyleIdx="3" presStyleCnt="5">
        <dgm:presLayoutVars>
          <dgm:chMax val="0"/>
          <dgm:chPref val="0"/>
        </dgm:presLayoutVars>
      </dgm:prSet>
      <dgm:spPr/>
    </dgm:pt>
    <dgm:pt modelId="{6FF5A74D-A99E-4DD8-B1FB-F2071578171A}" type="pres">
      <dgm:prSet presAssocID="{C8AC294C-3312-49AF-A38E-5E206CF74AA0}" presName="sibTrans" presStyleCnt="0"/>
      <dgm:spPr/>
    </dgm:pt>
    <dgm:pt modelId="{3F4AF127-A7FE-4E25-939D-F1FB623BA2DA}" type="pres">
      <dgm:prSet presAssocID="{C449F333-F585-4C52-AA9B-FA1CD2656786}" presName="compNode" presStyleCnt="0"/>
      <dgm:spPr/>
    </dgm:pt>
    <dgm:pt modelId="{7CA04802-0873-4E2C-B51C-4255D0D4F85A}" type="pres">
      <dgm:prSet presAssocID="{C449F333-F585-4C52-AA9B-FA1CD2656786}" presName="bgRect" presStyleLbl="bgShp" presStyleIdx="4" presStyleCnt="5"/>
      <dgm:spPr/>
    </dgm:pt>
    <dgm:pt modelId="{613C52AD-6692-456A-905D-1E2AA6AF1F02}" type="pres">
      <dgm:prSet presAssocID="{C449F333-F585-4C52-AA9B-FA1CD265678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Network Tower"/>
        </a:ext>
      </dgm:extLst>
    </dgm:pt>
    <dgm:pt modelId="{9117EFBC-EBEC-4803-96EA-3B189F6293B6}" type="pres">
      <dgm:prSet presAssocID="{C449F333-F585-4C52-AA9B-FA1CD2656786}" presName="spaceRect" presStyleCnt="0"/>
      <dgm:spPr/>
    </dgm:pt>
    <dgm:pt modelId="{030F61C8-990C-4D10-BBEF-342233FA90A0}" type="pres">
      <dgm:prSet presAssocID="{C449F333-F585-4C52-AA9B-FA1CD2656786}" presName="parTx" presStyleLbl="revTx" presStyleIdx="4" presStyleCnt="5">
        <dgm:presLayoutVars>
          <dgm:chMax val="0"/>
          <dgm:chPref val="0"/>
        </dgm:presLayoutVars>
      </dgm:prSet>
      <dgm:spPr/>
    </dgm:pt>
  </dgm:ptLst>
  <dgm:cxnLst>
    <dgm:cxn modelId="{68622C41-8916-4304-866A-28587662AF3B}" type="presOf" srcId="{9C9B7794-2D6D-46E9-9962-1B7C5C651DC4}" destId="{1BAAB36A-BA34-4FF1-BB11-FA3556EE1575}" srcOrd="0" destOrd="0" presId="urn:microsoft.com/office/officeart/2018/2/layout/IconVerticalSolidList"/>
    <dgm:cxn modelId="{21DC5467-4DB9-4A50-9B78-5436E6288830}" srcId="{9C9B7794-2D6D-46E9-9962-1B7C5C651DC4}" destId="{56E5AC1C-E7EB-4E9C-913F-6F17FC42EA5E}" srcOrd="2" destOrd="0" parTransId="{70594CDF-76A7-4594-B788-3079054EAC25}" sibTransId="{8FE2B6E2-CDAD-4643-BBB8-FF76EAAA463D}"/>
    <dgm:cxn modelId="{0EA9ED4C-9FD6-4B33-BC23-D3F3D199E77E}" type="presOf" srcId="{27CD96BB-1DF5-4F49-8A56-0ECEFE58B109}" destId="{C78BB61F-B34C-4D9E-8834-846E64B3BBDA}" srcOrd="0" destOrd="0" presId="urn:microsoft.com/office/officeart/2018/2/layout/IconVerticalSolidList"/>
    <dgm:cxn modelId="{72F1868A-27F8-4873-A6DD-45141D917442}" type="presOf" srcId="{03F28E0F-DE40-443B-80E0-35B6AE28027F}" destId="{7831546C-B66D-4B77-9A41-D6661F224D27}" srcOrd="0" destOrd="0" presId="urn:microsoft.com/office/officeart/2018/2/layout/IconVerticalSolidList"/>
    <dgm:cxn modelId="{26E1AB90-9A8A-4F5C-A47A-4708C738E562}" srcId="{9C9B7794-2D6D-46E9-9962-1B7C5C651DC4}" destId="{03F28E0F-DE40-443B-80E0-35B6AE28027F}" srcOrd="1" destOrd="0" parTransId="{97B60642-2343-41AD-BC39-4C9A33276EC1}" sibTransId="{0FB10379-9940-4B85-9AB7-72D9AA85104A}"/>
    <dgm:cxn modelId="{58FA109A-9D8F-4E2F-BBA7-82A2309620E1}" srcId="{9C9B7794-2D6D-46E9-9962-1B7C5C651DC4}" destId="{517B3825-C1DD-4ECB-A33E-BF62AD1DE4F4}" srcOrd="3" destOrd="0" parTransId="{8A8A974B-9F64-4636-A79B-9FAE2AA95772}" sibTransId="{C8AC294C-3312-49AF-A38E-5E206CF74AA0}"/>
    <dgm:cxn modelId="{D1E219AB-B063-4F27-95FF-475E725EDFC8}" type="presOf" srcId="{C449F333-F585-4C52-AA9B-FA1CD2656786}" destId="{030F61C8-990C-4D10-BBEF-342233FA90A0}" srcOrd="0" destOrd="0" presId="urn:microsoft.com/office/officeart/2018/2/layout/IconVerticalSolidList"/>
    <dgm:cxn modelId="{2F31F7BE-FB0E-4BAB-9E8C-CA2484E2EEC2}" srcId="{9C9B7794-2D6D-46E9-9962-1B7C5C651DC4}" destId="{C449F333-F585-4C52-AA9B-FA1CD2656786}" srcOrd="4" destOrd="0" parTransId="{21488DA1-9175-47DF-B09E-349FAEC0BD01}" sibTransId="{490F43A6-DE26-44F0-838A-367502DC6201}"/>
    <dgm:cxn modelId="{7C5479F2-9968-4BEC-8A05-EFE218250289}" type="presOf" srcId="{56E5AC1C-E7EB-4E9C-913F-6F17FC42EA5E}" destId="{2D5E6B11-B403-4EBC-8C68-393B92926B32}" srcOrd="0" destOrd="0" presId="urn:microsoft.com/office/officeart/2018/2/layout/IconVerticalSolidList"/>
    <dgm:cxn modelId="{2CBA9CF8-1C9D-4207-952F-44D730357325}" srcId="{9C9B7794-2D6D-46E9-9962-1B7C5C651DC4}" destId="{27CD96BB-1DF5-4F49-8A56-0ECEFE58B109}" srcOrd="0" destOrd="0" parTransId="{AC80135E-C386-4567-B7E5-3606D9F21F67}" sibTransId="{9BB99E28-24BA-4DB2-8B2A-7CFA006ADAC9}"/>
    <dgm:cxn modelId="{9BC958F9-5AE4-4510-BFDD-E294F5BB81E5}" type="presOf" srcId="{517B3825-C1DD-4ECB-A33E-BF62AD1DE4F4}" destId="{FCDF5F3F-0422-4216-9859-725C45C13341}" srcOrd="0" destOrd="0" presId="urn:microsoft.com/office/officeart/2018/2/layout/IconVerticalSolidList"/>
    <dgm:cxn modelId="{BC0C00F8-F9AF-4F8C-B842-F097747117B2}" type="presParOf" srcId="{1BAAB36A-BA34-4FF1-BB11-FA3556EE1575}" destId="{8710244F-1BE0-4052-8B44-929BBE926B06}" srcOrd="0" destOrd="0" presId="urn:microsoft.com/office/officeart/2018/2/layout/IconVerticalSolidList"/>
    <dgm:cxn modelId="{BC637D24-4767-40C1-95A4-258818E881B3}" type="presParOf" srcId="{8710244F-1BE0-4052-8B44-929BBE926B06}" destId="{4F9C88A0-F7EE-42A6-9012-DA16E41F82AD}" srcOrd="0" destOrd="0" presId="urn:microsoft.com/office/officeart/2018/2/layout/IconVerticalSolidList"/>
    <dgm:cxn modelId="{DB4BF209-FFC5-440C-AC6B-4D45C82B74F7}" type="presParOf" srcId="{8710244F-1BE0-4052-8B44-929BBE926B06}" destId="{FB157A4D-A493-40A7-BB99-E6CCE70F245C}" srcOrd="1" destOrd="0" presId="urn:microsoft.com/office/officeart/2018/2/layout/IconVerticalSolidList"/>
    <dgm:cxn modelId="{86536C2F-398C-4112-A0D4-AE52F8C1EFD6}" type="presParOf" srcId="{8710244F-1BE0-4052-8B44-929BBE926B06}" destId="{D997DAFB-C041-41BA-AA01-8756AB0253BC}" srcOrd="2" destOrd="0" presId="urn:microsoft.com/office/officeart/2018/2/layout/IconVerticalSolidList"/>
    <dgm:cxn modelId="{DD62BA84-EBD0-4B31-ADC3-7FF11D836701}" type="presParOf" srcId="{8710244F-1BE0-4052-8B44-929BBE926B06}" destId="{C78BB61F-B34C-4D9E-8834-846E64B3BBDA}" srcOrd="3" destOrd="0" presId="urn:microsoft.com/office/officeart/2018/2/layout/IconVerticalSolidList"/>
    <dgm:cxn modelId="{1F82131B-5231-4A47-9FF9-2DFA297246F5}" type="presParOf" srcId="{1BAAB36A-BA34-4FF1-BB11-FA3556EE1575}" destId="{65A37FE8-13B7-4B8B-B440-F6E1D4128268}" srcOrd="1" destOrd="0" presId="urn:microsoft.com/office/officeart/2018/2/layout/IconVerticalSolidList"/>
    <dgm:cxn modelId="{22C8B097-8228-419A-BD07-BF00C8933B38}" type="presParOf" srcId="{1BAAB36A-BA34-4FF1-BB11-FA3556EE1575}" destId="{79C6B836-10A9-4E2F-8085-A9B47A40EF28}" srcOrd="2" destOrd="0" presId="urn:microsoft.com/office/officeart/2018/2/layout/IconVerticalSolidList"/>
    <dgm:cxn modelId="{FF0C8459-DDCF-42C8-8A98-CBCAB8A1FC3D}" type="presParOf" srcId="{79C6B836-10A9-4E2F-8085-A9B47A40EF28}" destId="{3C9BC99C-117B-4154-A97E-1F900E65949D}" srcOrd="0" destOrd="0" presId="urn:microsoft.com/office/officeart/2018/2/layout/IconVerticalSolidList"/>
    <dgm:cxn modelId="{2D499E5C-A4AD-4A12-9373-A8A0F375461A}" type="presParOf" srcId="{79C6B836-10A9-4E2F-8085-A9B47A40EF28}" destId="{222A8031-9FF8-41D3-BDAF-69B38489021B}" srcOrd="1" destOrd="0" presId="urn:microsoft.com/office/officeart/2018/2/layout/IconVerticalSolidList"/>
    <dgm:cxn modelId="{D9276010-57B9-45B5-B8CB-2845600491EB}" type="presParOf" srcId="{79C6B836-10A9-4E2F-8085-A9B47A40EF28}" destId="{FC03AE11-F764-40AB-8E0E-74E01DA6A149}" srcOrd="2" destOrd="0" presId="urn:microsoft.com/office/officeart/2018/2/layout/IconVerticalSolidList"/>
    <dgm:cxn modelId="{BDA01ACB-A700-4A16-AFA2-A883C2677C83}" type="presParOf" srcId="{79C6B836-10A9-4E2F-8085-A9B47A40EF28}" destId="{7831546C-B66D-4B77-9A41-D6661F224D27}" srcOrd="3" destOrd="0" presId="urn:microsoft.com/office/officeart/2018/2/layout/IconVerticalSolidList"/>
    <dgm:cxn modelId="{ACB32A56-77F9-4961-BCBD-DB9170FE094F}" type="presParOf" srcId="{1BAAB36A-BA34-4FF1-BB11-FA3556EE1575}" destId="{4E834853-ED0B-4339-B89D-2FF0F41172F2}" srcOrd="3" destOrd="0" presId="urn:microsoft.com/office/officeart/2018/2/layout/IconVerticalSolidList"/>
    <dgm:cxn modelId="{1DC566BB-485F-4ED0-A96D-4098C909FD85}" type="presParOf" srcId="{1BAAB36A-BA34-4FF1-BB11-FA3556EE1575}" destId="{17B4EAD2-8549-4EFD-A4A1-3AA42B01E87E}" srcOrd="4" destOrd="0" presId="urn:microsoft.com/office/officeart/2018/2/layout/IconVerticalSolidList"/>
    <dgm:cxn modelId="{13B040F6-B15D-4E56-B70B-503B8858FF54}" type="presParOf" srcId="{17B4EAD2-8549-4EFD-A4A1-3AA42B01E87E}" destId="{3A4AD12C-4926-4498-8881-38CA79AF12B1}" srcOrd="0" destOrd="0" presId="urn:microsoft.com/office/officeart/2018/2/layout/IconVerticalSolidList"/>
    <dgm:cxn modelId="{83175C26-F099-4705-860C-7CD12EE15575}" type="presParOf" srcId="{17B4EAD2-8549-4EFD-A4A1-3AA42B01E87E}" destId="{E9AFEF67-0FC9-462C-8EA6-FF38FB346408}" srcOrd="1" destOrd="0" presId="urn:microsoft.com/office/officeart/2018/2/layout/IconVerticalSolidList"/>
    <dgm:cxn modelId="{66EBA14F-F9EB-4C35-8627-D3D615A8BFF7}" type="presParOf" srcId="{17B4EAD2-8549-4EFD-A4A1-3AA42B01E87E}" destId="{113CBDEB-77BE-433F-9766-26E118B61FA7}" srcOrd="2" destOrd="0" presId="urn:microsoft.com/office/officeart/2018/2/layout/IconVerticalSolidList"/>
    <dgm:cxn modelId="{FA33FCEB-0DA7-40AB-A767-9999C7318AD8}" type="presParOf" srcId="{17B4EAD2-8549-4EFD-A4A1-3AA42B01E87E}" destId="{2D5E6B11-B403-4EBC-8C68-393B92926B32}" srcOrd="3" destOrd="0" presId="urn:microsoft.com/office/officeart/2018/2/layout/IconVerticalSolidList"/>
    <dgm:cxn modelId="{B45B8A66-7FE8-4C38-BBBD-903D317AFEA1}" type="presParOf" srcId="{1BAAB36A-BA34-4FF1-BB11-FA3556EE1575}" destId="{04FB791E-CBA8-408C-8B40-9F067992484F}" srcOrd="5" destOrd="0" presId="urn:microsoft.com/office/officeart/2018/2/layout/IconVerticalSolidList"/>
    <dgm:cxn modelId="{6BA32DC4-ADA5-49B7-9242-6AB041778E7A}" type="presParOf" srcId="{1BAAB36A-BA34-4FF1-BB11-FA3556EE1575}" destId="{5F225EA3-3D97-4718-9EAF-526D668B6249}" srcOrd="6" destOrd="0" presId="urn:microsoft.com/office/officeart/2018/2/layout/IconVerticalSolidList"/>
    <dgm:cxn modelId="{868696A2-6C2A-47EF-894C-899921CA7BD3}" type="presParOf" srcId="{5F225EA3-3D97-4718-9EAF-526D668B6249}" destId="{13D3C7A0-2113-45CC-AA29-4164452A47E8}" srcOrd="0" destOrd="0" presId="urn:microsoft.com/office/officeart/2018/2/layout/IconVerticalSolidList"/>
    <dgm:cxn modelId="{BC91070B-A186-4098-B7F7-8E5BB5F920E1}" type="presParOf" srcId="{5F225EA3-3D97-4718-9EAF-526D668B6249}" destId="{5FA4CAB5-3B69-4A39-82A9-9B1B87AD0D33}" srcOrd="1" destOrd="0" presId="urn:microsoft.com/office/officeart/2018/2/layout/IconVerticalSolidList"/>
    <dgm:cxn modelId="{3E9C24DA-5206-486F-B3DE-9EAFCEC95FFD}" type="presParOf" srcId="{5F225EA3-3D97-4718-9EAF-526D668B6249}" destId="{53C04F33-EE82-40AC-A827-A4445BF5E7E3}" srcOrd="2" destOrd="0" presId="urn:microsoft.com/office/officeart/2018/2/layout/IconVerticalSolidList"/>
    <dgm:cxn modelId="{6724AF81-F080-455E-B0EA-517331B2BA27}" type="presParOf" srcId="{5F225EA3-3D97-4718-9EAF-526D668B6249}" destId="{FCDF5F3F-0422-4216-9859-725C45C13341}" srcOrd="3" destOrd="0" presId="urn:microsoft.com/office/officeart/2018/2/layout/IconVerticalSolidList"/>
    <dgm:cxn modelId="{05677D1A-B918-40E8-94C9-B1086F79CC93}" type="presParOf" srcId="{1BAAB36A-BA34-4FF1-BB11-FA3556EE1575}" destId="{6FF5A74D-A99E-4DD8-B1FB-F2071578171A}" srcOrd="7" destOrd="0" presId="urn:microsoft.com/office/officeart/2018/2/layout/IconVerticalSolidList"/>
    <dgm:cxn modelId="{E9BFCBBE-F4C8-491C-B81F-36FDF98AA833}" type="presParOf" srcId="{1BAAB36A-BA34-4FF1-BB11-FA3556EE1575}" destId="{3F4AF127-A7FE-4E25-939D-F1FB623BA2DA}" srcOrd="8" destOrd="0" presId="urn:microsoft.com/office/officeart/2018/2/layout/IconVerticalSolidList"/>
    <dgm:cxn modelId="{C6D53779-1F13-4A94-8DF7-AA297C817266}" type="presParOf" srcId="{3F4AF127-A7FE-4E25-939D-F1FB623BA2DA}" destId="{7CA04802-0873-4E2C-B51C-4255D0D4F85A}" srcOrd="0" destOrd="0" presId="urn:microsoft.com/office/officeart/2018/2/layout/IconVerticalSolidList"/>
    <dgm:cxn modelId="{8F8C0305-7580-4D63-B8E6-C3EC826A8947}" type="presParOf" srcId="{3F4AF127-A7FE-4E25-939D-F1FB623BA2DA}" destId="{613C52AD-6692-456A-905D-1E2AA6AF1F02}" srcOrd="1" destOrd="0" presId="urn:microsoft.com/office/officeart/2018/2/layout/IconVerticalSolidList"/>
    <dgm:cxn modelId="{7C3FED15-B16C-45F9-BD23-24E8081617D1}" type="presParOf" srcId="{3F4AF127-A7FE-4E25-939D-F1FB623BA2DA}" destId="{9117EFBC-EBEC-4803-96EA-3B189F6293B6}" srcOrd="2" destOrd="0" presId="urn:microsoft.com/office/officeart/2018/2/layout/IconVerticalSolidList"/>
    <dgm:cxn modelId="{1E8B6F3C-9564-4696-9660-900E6C5FE9F6}" type="presParOf" srcId="{3F4AF127-A7FE-4E25-939D-F1FB623BA2DA}" destId="{030F61C8-990C-4D10-BBEF-342233FA90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9B7794-2D6D-46E9-9962-1B7C5C651DC4}" type="doc">
      <dgm:prSet loTypeId="urn:microsoft.com/office/officeart/2018/2/layout/IconVerticalSolidList" loCatId="icon" qsTypeId="urn:microsoft.com/office/officeart/2005/8/quickstyle/3d4" qsCatId="3D" csTypeId="urn:microsoft.com/office/officeart/2018/5/colors/Iconchunking_neutralbg_colorful1" csCatId="colorful" phldr="1"/>
      <dgm:spPr/>
      <dgm:t>
        <a:bodyPr/>
        <a:lstStyle/>
        <a:p>
          <a:endParaRPr lang="en-US"/>
        </a:p>
      </dgm:t>
    </dgm:pt>
    <dgm:pt modelId="{27CD96BB-1DF5-4F49-8A56-0ECEFE58B109}">
      <dgm:prSet/>
      <dgm:spPr/>
      <dgm:t>
        <a:bodyPr/>
        <a:lstStyle/>
        <a:p>
          <a:pPr>
            <a:lnSpc>
              <a:spcPct val="100000"/>
            </a:lnSpc>
          </a:pPr>
          <a:r>
            <a:rPr lang="en-US" b="0" i="0" dirty="0"/>
            <a:t>NAME                 Suriya </a:t>
          </a:r>
          <a:r>
            <a:rPr lang="en-US" b="0" i="0" dirty="0" err="1"/>
            <a:t>Devalan</a:t>
          </a:r>
          <a:r>
            <a:rPr lang="en-US" b="0" i="0" dirty="0"/>
            <a:t> AR</a:t>
          </a:r>
          <a:r>
            <a:rPr lang="en-US" b="0" i="0" dirty="0">
              <a:latin typeface="Century Gothic" panose="020B0502020202020204"/>
            </a:rPr>
            <a:t>.</a:t>
          </a:r>
          <a:endParaRPr lang="en-US" b="0" i="0" dirty="0"/>
        </a:p>
      </dgm:t>
    </dgm:pt>
    <dgm:pt modelId="{AC80135E-C386-4567-B7E5-3606D9F21F67}" type="parTrans" cxnId="{2CBA9CF8-1C9D-4207-952F-44D730357325}">
      <dgm:prSet/>
      <dgm:spPr/>
      <dgm:t>
        <a:bodyPr/>
        <a:lstStyle/>
        <a:p>
          <a:endParaRPr lang="en-US"/>
        </a:p>
      </dgm:t>
    </dgm:pt>
    <dgm:pt modelId="{9BB99E28-24BA-4DB2-8B2A-7CFA006ADAC9}" type="sibTrans" cxnId="{2CBA9CF8-1C9D-4207-952F-44D730357325}">
      <dgm:prSet/>
      <dgm:spPr/>
      <dgm:t>
        <a:bodyPr/>
        <a:lstStyle/>
        <a:p>
          <a:endParaRPr lang="en-US"/>
        </a:p>
      </dgm:t>
    </dgm:pt>
    <dgm:pt modelId="{03F28E0F-DE40-443B-80E0-35B6AE28027F}">
      <dgm:prSet/>
      <dgm:spPr/>
      <dgm:t>
        <a:bodyPr/>
        <a:lstStyle/>
        <a:p>
          <a:pPr>
            <a:lnSpc>
              <a:spcPct val="100000"/>
            </a:lnSpc>
          </a:pPr>
          <a:r>
            <a:rPr lang="en-US" b="0" i="0" dirty="0"/>
            <a:t>EMAIL ID         </a:t>
          </a:r>
          <a:r>
            <a:rPr lang="en-US" b="0" i="0" dirty="0">
              <a:latin typeface="Century Gothic" panose="020B0502020202020204"/>
            </a:rPr>
            <a:t> </a:t>
          </a:r>
          <a:r>
            <a:rPr lang="en-US" b="0" i="0" dirty="0">
              <a:hlinkClick xmlns:r="http://schemas.openxmlformats.org/officeDocument/2006/relationships" r:id="rId1"/>
            </a:rPr>
            <a:t>as5539@srmist.edu</a:t>
          </a:r>
          <a:r>
            <a:rPr lang="en-US" b="0" dirty="0">
              <a:hlinkClick xmlns:r="http://schemas.openxmlformats.org/officeDocument/2006/relationships" r:id="rId1"/>
            </a:rPr>
            <a:t>.in</a:t>
          </a:r>
          <a:r>
            <a:rPr lang="en-US" b="0" dirty="0">
              <a:latin typeface="Century Gothic" panose="020B0502020202020204"/>
            </a:rPr>
            <a:t>. </a:t>
          </a:r>
          <a:endParaRPr lang="en-GB" b="1" dirty="0"/>
        </a:p>
      </dgm:t>
    </dgm:pt>
    <dgm:pt modelId="{97B60642-2343-41AD-BC39-4C9A33276EC1}" type="parTrans" cxnId="{26E1AB90-9A8A-4F5C-A47A-4708C738E562}">
      <dgm:prSet/>
      <dgm:spPr/>
      <dgm:t>
        <a:bodyPr/>
        <a:lstStyle/>
        <a:p>
          <a:endParaRPr lang="en-US"/>
        </a:p>
      </dgm:t>
    </dgm:pt>
    <dgm:pt modelId="{0FB10379-9940-4B85-9AB7-72D9AA85104A}" type="sibTrans" cxnId="{26E1AB90-9A8A-4F5C-A47A-4708C738E562}">
      <dgm:prSet/>
      <dgm:spPr/>
      <dgm:t>
        <a:bodyPr/>
        <a:lstStyle/>
        <a:p>
          <a:endParaRPr lang="en-US"/>
        </a:p>
      </dgm:t>
    </dgm:pt>
    <dgm:pt modelId="{56E5AC1C-E7EB-4E9C-913F-6F17FC42EA5E}">
      <dgm:prSet/>
      <dgm:spPr/>
      <dgm:t>
        <a:bodyPr/>
        <a:lstStyle/>
        <a:p>
          <a:pPr>
            <a:lnSpc>
              <a:spcPct val="100000"/>
            </a:lnSpc>
          </a:pPr>
          <a:r>
            <a:rPr lang="en-US" b="0" i="0" dirty="0"/>
            <a:t>DISCIPLINE      </a:t>
          </a:r>
          <a:r>
            <a:rPr lang="en-US" dirty="0"/>
            <a:t>Mechanical Engineering</a:t>
          </a:r>
          <a:r>
            <a:rPr lang="en-US" dirty="0">
              <a:latin typeface="Century Gothic" panose="020B0502020202020204"/>
            </a:rPr>
            <a:t>.</a:t>
          </a:r>
          <a:endParaRPr lang="en-US" dirty="0"/>
        </a:p>
      </dgm:t>
    </dgm:pt>
    <dgm:pt modelId="{70594CDF-76A7-4594-B788-3079054EAC25}" type="parTrans" cxnId="{21DC5467-4DB9-4A50-9B78-5436E6288830}">
      <dgm:prSet/>
      <dgm:spPr/>
      <dgm:t>
        <a:bodyPr/>
        <a:lstStyle/>
        <a:p>
          <a:endParaRPr lang="en-US"/>
        </a:p>
      </dgm:t>
    </dgm:pt>
    <dgm:pt modelId="{8FE2B6E2-CDAD-4643-BBB8-FF76EAAA463D}" type="sibTrans" cxnId="{21DC5467-4DB9-4A50-9B78-5436E6288830}">
      <dgm:prSet/>
      <dgm:spPr/>
      <dgm:t>
        <a:bodyPr/>
        <a:lstStyle/>
        <a:p>
          <a:endParaRPr lang="en-US"/>
        </a:p>
      </dgm:t>
    </dgm:pt>
    <dgm:pt modelId="{517B3825-C1DD-4ECB-A33E-BF62AD1DE4F4}">
      <dgm:prSet/>
      <dgm:spPr/>
      <dgm:t>
        <a:bodyPr/>
        <a:lstStyle/>
        <a:p>
          <a:pPr>
            <a:lnSpc>
              <a:spcPct val="100000"/>
            </a:lnSpc>
          </a:pPr>
          <a:r>
            <a:rPr lang="en-US" b="0" i="0" dirty="0"/>
            <a:t>YEAR               3rd year</a:t>
          </a:r>
          <a:r>
            <a:rPr lang="en-US" dirty="0">
              <a:latin typeface="Century Gothic" panose="020B0502020202020204"/>
            </a:rPr>
            <a:t>.</a:t>
          </a:r>
          <a:endParaRPr lang="en-US" dirty="0"/>
        </a:p>
      </dgm:t>
    </dgm:pt>
    <dgm:pt modelId="{8A8A974B-9F64-4636-A79B-9FAE2AA95772}" type="parTrans" cxnId="{58FA109A-9D8F-4E2F-BBA7-82A2309620E1}">
      <dgm:prSet/>
      <dgm:spPr/>
      <dgm:t>
        <a:bodyPr/>
        <a:lstStyle/>
        <a:p>
          <a:endParaRPr lang="en-US"/>
        </a:p>
      </dgm:t>
    </dgm:pt>
    <dgm:pt modelId="{C8AC294C-3312-49AF-A38E-5E206CF74AA0}" type="sibTrans" cxnId="{58FA109A-9D8F-4E2F-BBA7-82A2309620E1}">
      <dgm:prSet/>
      <dgm:spPr/>
      <dgm:t>
        <a:bodyPr/>
        <a:lstStyle/>
        <a:p>
          <a:endParaRPr lang="en-US"/>
        </a:p>
      </dgm:t>
    </dgm:pt>
    <dgm:pt modelId="{C449F333-F585-4C52-AA9B-FA1CD2656786}">
      <dgm:prSet/>
      <dgm:spPr/>
      <dgm:t>
        <a:bodyPr/>
        <a:lstStyle/>
        <a:p>
          <a:pPr>
            <a:lnSpc>
              <a:spcPct val="100000"/>
            </a:lnSpc>
          </a:pPr>
          <a:r>
            <a:rPr lang="en-US" b="0" i="0" dirty="0"/>
            <a:t>MOBILE</a:t>
          </a:r>
          <a:r>
            <a:rPr lang="en-US" dirty="0">
              <a:latin typeface="Century Gothic" panose="020B0502020202020204"/>
            </a:rPr>
            <a:t>          </a:t>
          </a:r>
          <a:r>
            <a:rPr lang="en-US" b="0" dirty="0">
              <a:latin typeface="Century Gothic" panose="020B0502020202020204"/>
            </a:rPr>
            <a:t> </a:t>
          </a:r>
          <a:r>
            <a:rPr lang="en-US" b="0" dirty="0"/>
            <a:t>8072137976</a:t>
          </a:r>
          <a:endParaRPr lang="en-GB" b="0" dirty="0"/>
        </a:p>
      </dgm:t>
    </dgm:pt>
    <dgm:pt modelId="{21488DA1-9175-47DF-B09E-349FAEC0BD01}" type="parTrans" cxnId="{2F31F7BE-FB0E-4BAB-9E8C-CA2484E2EEC2}">
      <dgm:prSet/>
      <dgm:spPr/>
      <dgm:t>
        <a:bodyPr/>
        <a:lstStyle/>
        <a:p>
          <a:endParaRPr lang="en-US"/>
        </a:p>
      </dgm:t>
    </dgm:pt>
    <dgm:pt modelId="{490F43A6-DE26-44F0-838A-367502DC6201}" type="sibTrans" cxnId="{2F31F7BE-FB0E-4BAB-9E8C-CA2484E2EEC2}">
      <dgm:prSet/>
      <dgm:spPr/>
      <dgm:t>
        <a:bodyPr/>
        <a:lstStyle/>
        <a:p>
          <a:endParaRPr lang="en-US"/>
        </a:p>
      </dgm:t>
    </dgm:pt>
    <dgm:pt modelId="{1BAAB36A-BA34-4FF1-BB11-FA3556EE1575}" type="pres">
      <dgm:prSet presAssocID="{9C9B7794-2D6D-46E9-9962-1B7C5C651DC4}" presName="root" presStyleCnt="0">
        <dgm:presLayoutVars>
          <dgm:dir/>
          <dgm:resizeHandles val="exact"/>
        </dgm:presLayoutVars>
      </dgm:prSet>
      <dgm:spPr/>
    </dgm:pt>
    <dgm:pt modelId="{8710244F-1BE0-4052-8B44-929BBE926B06}" type="pres">
      <dgm:prSet presAssocID="{27CD96BB-1DF5-4F49-8A56-0ECEFE58B109}" presName="compNode" presStyleCnt="0"/>
      <dgm:spPr/>
    </dgm:pt>
    <dgm:pt modelId="{4F9C88A0-F7EE-42A6-9012-DA16E41F82AD}" type="pres">
      <dgm:prSet presAssocID="{27CD96BB-1DF5-4F49-8A56-0ECEFE58B109}" presName="bgRect" presStyleLbl="bgShp" presStyleIdx="0" presStyleCnt="5"/>
      <dgm:spPr/>
    </dgm:pt>
    <dgm:pt modelId="{FB157A4D-A493-40A7-BB99-E6CCE70F245C}" type="pres">
      <dgm:prSet presAssocID="{27CD96BB-1DF5-4F49-8A56-0ECEFE58B109}"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Asterisk"/>
        </a:ext>
      </dgm:extLst>
    </dgm:pt>
    <dgm:pt modelId="{D997DAFB-C041-41BA-AA01-8756AB0253BC}" type="pres">
      <dgm:prSet presAssocID="{27CD96BB-1DF5-4F49-8A56-0ECEFE58B109}" presName="spaceRect" presStyleCnt="0"/>
      <dgm:spPr/>
    </dgm:pt>
    <dgm:pt modelId="{C78BB61F-B34C-4D9E-8834-846E64B3BBDA}" type="pres">
      <dgm:prSet presAssocID="{27CD96BB-1DF5-4F49-8A56-0ECEFE58B109}" presName="parTx" presStyleLbl="revTx" presStyleIdx="0" presStyleCnt="5">
        <dgm:presLayoutVars>
          <dgm:chMax val="0"/>
          <dgm:chPref val="0"/>
        </dgm:presLayoutVars>
      </dgm:prSet>
      <dgm:spPr/>
    </dgm:pt>
    <dgm:pt modelId="{65A37FE8-13B7-4B8B-B440-F6E1D4128268}" type="pres">
      <dgm:prSet presAssocID="{9BB99E28-24BA-4DB2-8B2A-7CFA006ADAC9}" presName="sibTrans" presStyleCnt="0"/>
      <dgm:spPr/>
    </dgm:pt>
    <dgm:pt modelId="{79C6B836-10A9-4E2F-8085-A9B47A40EF28}" type="pres">
      <dgm:prSet presAssocID="{03F28E0F-DE40-443B-80E0-35B6AE28027F}" presName="compNode" presStyleCnt="0"/>
      <dgm:spPr/>
    </dgm:pt>
    <dgm:pt modelId="{3C9BC99C-117B-4154-A97E-1F900E65949D}" type="pres">
      <dgm:prSet presAssocID="{03F28E0F-DE40-443B-80E0-35B6AE28027F}" presName="bgRect" presStyleLbl="bgShp" presStyleIdx="1" presStyleCnt="5"/>
      <dgm:spPr/>
    </dgm:pt>
    <dgm:pt modelId="{222A8031-9FF8-41D3-BDAF-69B38489021B}" type="pres">
      <dgm:prSet presAssocID="{03F28E0F-DE40-443B-80E0-35B6AE28027F}"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Mail Reply"/>
        </a:ext>
      </dgm:extLst>
    </dgm:pt>
    <dgm:pt modelId="{FC03AE11-F764-40AB-8E0E-74E01DA6A149}" type="pres">
      <dgm:prSet presAssocID="{03F28E0F-DE40-443B-80E0-35B6AE28027F}" presName="spaceRect" presStyleCnt="0"/>
      <dgm:spPr/>
    </dgm:pt>
    <dgm:pt modelId="{7831546C-B66D-4B77-9A41-D6661F224D27}" type="pres">
      <dgm:prSet presAssocID="{03F28E0F-DE40-443B-80E0-35B6AE28027F}" presName="parTx" presStyleLbl="revTx" presStyleIdx="1" presStyleCnt="5">
        <dgm:presLayoutVars>
          <dgm:chMax val="0"/>
          <dgm:chPref val="0"/>
        </dgm:presLayoutVars>
      </dgm:prSet>
      <dgm:spPr/>
    </dgm:pt>
    <dgm:pt modelId="{4E834853-ED0B-4339-B89D-2FF0F41172F2}" type="pres">
      <dgm:prSet presAssocID="{0FB10379-9940-4B85-9AB7-72D9AA85104A}" presName="sibTrans" presStyleCnt="0"/>
      <dgm:spPr/>
    </dgm:pt>
    <dgm:pt modelId="{17B4EAD2-8549-4EFD-A4A1-3AA42B01E87E}" type="pres">
      <dgm:prSet presAssocID="{56E5AC1C-E7EB-4E9C-913F-6F17FC42EA5E}" presName="compNode" presStyleCnt="0"/>
      <dgm:spPr/>
    </dgm:pt>
    <dgm:pt modelId="{3A4AD12C-4926-4498-8881-38CA79AF12B1}" type="pres">
      <dgm:prSet presAssocID="{56E5AC1C-E7EB-4E9C-913F-6F17FC42EA5E}" presName="bgRect" presStyleLbl="bgShp" presStyleIdx="2" presStyleCnt="5"/>
      <dgm:spPr/>
    </dgm:pt>
    <dgm:pt modelId="{E9AFEF67-0FC9-462C-8EA6-FF38FB346408}" type="pres">
      <dgm:prSet presAssocID="{56E5AC1C-E7EB-4E9C-913F-6F17FC42EA5E}"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Communications"/>
        </a:ext>
      </dgm:extLst>
    </dgm:pt>
    <dgm:pt modelId="{113CBDEB-77BE-433F-9766-26E118B61FA7}" type="pres">
      <dgm:prSet presAssocID="{56E5AC1C-E7EB-4E9C-913F-6F17FC42EA5E}" presName="spaceRect" presStyleCnt="0"/>
      <dgm:spPr/>
    </dgm:pt>
    <dgm:pt modelId="{2D5E6B11-B403-4EBC-8C68-393B92926B32}" type="pres">
      <dgm:prSet presAssocID="{56E5AC1C-E7EB-4E9C-913F-6F17FC42EA5E}" presName="parTx" presStyleLbl="revTx" presStyleIdx="2" presStyleCnt="5">
        <dgm:presLayoutVars>
          <dgm:chMax val="0"/>
          <dgm:chPref val="0"/>
        </dgm:presLayoutVars>
      </dgm:prSet>
      <dgm:spPr/>
    </dgm:pt>
    <dgm:pt modelId="{04FB791E-CBA8-408C-8B40-9F067992484F}" type="pres">
      <dgm:prSet presAssocID="{8FE2B6E2-CDAD-4643-BBB8-FF76EAAA463D}" presName="sibTrans" presStyleCnt="0"/>
      <dgm:spPr/>
    </dgm:pt>
    <dgm:pt modelId="{5F225EA3-3D97-4718-9EAF-526D668B6249}" type="pres">
      <dgm:prSet presAssocID="{517B3825-C1DD-4ECB-A33E-BF62AD1DE4F4}" presName="compNode" presStyleCnt="0"/>
      <dgm:spPr/>
    </dgm:pt>
    <dgm:pt modelId="{13D3C7A0-2113-45CC-AA29-4164452A47E8}" type="pres">
      <dgm:prSet presAssocID="{517B3825-C1DD-4ECB-A33E-BF62AD1DE4F4}" presName="bgRect" presStyleLbl="bgShp" presStyleIdx="3" presStyleCnt="5"/>
      <dgm:spPr/>
    </dgm:pt>
    <dgm:pt modelId="{5FA4CAB5-3B69-4A39-82A9-9B1B87AD0D33}" type="pres">
      <dgm:prSet presAssocID="{517B3825-C1DD-4ECB-A33E-BF62AD1DE4F4}"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Rain"/>
        </a:ext>
      </dgm:extLst>
    </dgm:pt>
    <dgm:pt modelId="{53C04F33-EE82-40AC-A827-A4445BF5E7E3}" type="pres">
      <dgm:prSet presAssocID="{517B3825-C1DD-4ECB-A33E-BF62AD1DE4F4}" presName="spaceRect" presStyleCnt="0"/>
      <dgm:spPr/>
    </dgm:pt>
    <dgm:pt modelId="{FCDF5F3F-0422-4216-9859-725C45C13341}" type="pres">
      <dgm:prSet presAssocID="{517B3825-C1DD-4ECB-A33E-BF62AD1DE4F4}" presName="parTx" presStyleLbl="revTx" presStyleIdx="3" presStyleCnt="5">
        <dgm:presLayoutVars>
          <dgm:chMax val="0"/>
          <dgm:chPref val="0"/>
        </dgm:presLayoutVars>
      </dgm:prSet>
      <dgm:spPr/>
    </dgm:pt>
    <dgm:pt modelId="{6FF5A74D-A99E-4DD8-B1FB-F2071578171A}" type="pres">
      <dgm:prSet presAssocID="{C8AC294C-3312-49AF-A38E-5E206CF74AA0}" presName="sibTrans" presStyleCnt="0"/>
      <dgm:spPr/>
    </dgm:pt>
    <dgm:pt modelId="{3F4AF127-A7FE-4E25-939D-F1FB623BA2DA}" type="pres">
      <dgm:prSet presAssocID="{C449F333-F585-4C52-AA9B-FA1CD2656786}" presName="compNode" presStyleCnt="0"/>
      <dgm:spPr/>
    </dgm:pt>
    <dgm:pt modelId="{7CA04802-0873-4E2C-B51C-4255D0D4F85A}" type="pres">
      <dgm:prSet presAssocID="{C449F333-F585-4C52-AA9B-FA1CD2656786}" presName="bgRect" presStyleLbl="bgShp" presStyleIdx="4" presStyleCnt="5"/>
      <dgm:spPr/>
    </dgm:pt>
    <dgm:pt modelId="{613C52AD-6692-456A-905D-1E2AA6AF1F02}" type="pres">
      <dgm:prSet presAssocID="{C449F333-F585-4C52-AA9B-FA1CD265678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Network Tower"/>
        </a:ext>
      </dgm:extLst>
    </dgm:pt>
    <dgm:pt modelId="{9117EFBC-EBEC-4803-96EA-3B189F6293B6}" type="pres">
      <dgm:prSet presAssocID="{C449F333-F585-4C52-AA9B-FA1CD2656786}" presName="spaceRect" presStyleCnt="0"/>
      <dgm:spPr/>
    </dgm:pt>
    <dgm:pt modelId="{030F61C8-990C-4D10-BBEF-342233FA90A0}" type="pres">
      <dgm:prSet presAssocID="{C449F333-F585-4C52-AA9B-FA1CD2656786}" presName="parTx" presStyleLbl="revTx" presStyleIdx="4" presStyleCnt="5">
        <dgm:presLayoutVars>
          <dgm:chMax val="0"/>
          <dgm:chPref val="0"/>
        </dgm:presLayoutVars>
      </dgm:prSet>
      <dgm:spPr/>
    </dgm:pt>
  </dgm:ptLst>
  <dgm:cxnLst>
    <dgm:cxn modelId="{392FA011-D335-4B36-AFD6-1D60BAD1C9B4}" type="presOf" srcId="{03F28E0F-DE40-443B-80E0-35B6AE28027F}" destId="{7831546C-B66D-4B77-9A41-D6661F224D27}" srcOrd="0" destOrd="0" presId="urn:microsoft.com/office/officeart/2018/2/layout/IconVerticalSolidList"/>
    <dgm:cxn modelId="{9EAD4C60-72BA-466D-B78E-F0E10ADB74F6}" type="presOf" srcId="{C449F333-F585-4C52-AA9B-FA1CD2656786}" destId="{030F61C8-990C-4D10-BBEF-342233FA90A0}" srcOrd="0" destOrd="0" presId="urn:microsoft.com/office/officeart/2018/2/layout/IconVerticalSolidList"/>
    <dgm:cxn modelId="{68622C41-8916-4304-866A-28587662AF3B}" type="presOf" srcId="{9C9B7794-2D6D-46E9-9962-1B7C5C651DC4}" destId="{1BAAB36A-BA34-4FF1-BB11-FA3556EE1575}" srcOrd="0" destOrd="0" presId="urn:microsoft.com/office/officeart/2018/2/layout/IconVerticalSolidList"/>
    <dgm:cxn modelId="{21DC5467-4DB9-4A50-9B78-5436E6288830}" srcId="{9C9B7794-2D6D-46E9-9962-1B7C5C651DC4}" destId="{56E5AC1C-E7EB-4E9C-913F-6F17FC42EA5E}" srcOrd="2" destOrd="0" parTransId="{70594CDF-76A7-4594-B788-3079054EAC25}" sibTransId="{8FE2B6E2-CDAD-4643-BBB8-FF76EAAA463D}"/>
    <dgm:cxn modelId="{26E1AB90-9A8A-4F5C-A47A-4708C738E562}" srcId="{9C9B7794-2D6D-46E9-9962-1B7C5C651DC4}" destId="{03F28E0F-DE40-443B-80E0-35B6AE28027F}" srcOrd="1" destOrd="0" parTransId="{97B60642-2343-41AD-BC39-4C9A33276EC1}" sibTransId="{0FB10379-9940-4B85-9AB7-72D9AA85104A}"/>
    <dgm:cxn modelId="{58FA109A-9D8F-4E2F-BBA7-82A2309620E1}" srcId="{9C9B7794-2D6D-46E9-9962-1B7C5C651DC4}" destId="{517B3825-C1DD-4ECB-A33E-BF62AD1DE4F4}" srcOrd="3" destOrd="0" parTransId="{8A8A974B-9F64-4636-A79B-9FAE2AA95772}" sibTransId="{C8AC294C-3312-49AF-A38E-5E206CF74AA0}"/>
    <dgm:cxn modelId="{79FDC0AD-66E7-4750-82B3-5428E89DBF85}" type="presOf" srcId="{27CD96BB-1DF5-4F49-8A56-0ECEFE58B109}" destId="{C78BB61F-B34C-4D9E-8834-846E64B3BBDA}" srcOrd="0" destOrd="0" presId="urn:microsoft.com/office/officeart/2018/2/layout/IconVerticalSolidList"/>
    <dgm:cxn modelId="{2F31F7BE-FB0E-4BAB-9E8C-CA2484E2EEC2}" srcId="{9C9B7794-2D6D-46E9-9962-1B7C5C651DC4}" destId="{C449F333-F585-4C52-AA9B-FA1CD2656786}" srcOrd="4" destOrd="0" parTransId="{21488DA1-9175-47DF-B09E-349FAEC0BD01}" sibTransId="{490F43A6-DE26-44F0-838A-367502DC6201}"/>
    <dgm:cxn modelId="{D0AB99E4-B654-4386-BA50-BF8F41FD5094}" type="presOf" srcId="{517B3825-C1DD-4ECB-A33E-BF62AD1DE4F4}" destId="{FCDF5F3F-0422-4216-9859-725C45C13341}" srcOrd="0" destOrd="0" presId="urn:microsoft.com/office/officeart/2018/2/layout/IconVerticalSolidList"/>
    <dgm:cxn modelId="{2CBA9CF8-1C9D-4207-952F-44D730357325}" srcId="{9C9B7794-2D6D-46E9-9962-1B7C5C651DC4}" destId="{27CD96BB-1DF5-4F49-8A56-0ECEFE58B109}" srcOrd="0" destOrd="0" parTransId="{AC80135E-C386-4567-B7E5-3606D9F21F67}" sibTransId="{9BB99E28-24BA-4DB2-8B2A-7CFA006ADAC9}"/>
    <dgm:cxn modelId="{DDC338F9-4FF7-4F1F-AB8C-3064AFB3C139}" type="presOf" srcId="{56E5AC1C-E7EB-4E9C-913F-6F17FC42EA5E}" destId="{2D5E6B11-B403-4EBC-8C68-393B92926B32}" srcOrd="0" destOrd="0" presId="urn:microsoft.com/office/officeart/2018/2/layout/IconVerticalSolidList"/>
    <dgm:cxn modelId="{F78E105E-FF75-4618-8EF6-4D7F13FC63B8}" type="presParOf" srcId="{1BAAB36A-BA34-4FF1-BB11-FA3556EE1575}" destId="{8710244F-1BE0-4052-8B44-929BBE926B06}" srcOrd="0" destOrd="0" presId="urn:microsoft.com/office/officeart/2018/2/layout/IconVerticalSolidList"/>
    <dgm:cxn modelId="{73C3CB2D-A396-48CD-904B-603A660AE2C3}" type="presParOf" srcId="{8710244F-1BE0-4052-8B44-929BBE926B06}" destId="{4F9C88A0-F7EE-42A6-9012-DA16E41F82AD}" srcOrd="0" destOrd="0" presId="urn:microsoft.com/office/officeart/2018/2/layout/IconVerticalSolidList"/>
    <dgm:cxn modelId="{ABE760E3-FA5B-419C-BC66-D0A91FB5A98E}" type="presParOf" srcId="{8710244F-1BE0-4052-8B44-929BBE926B06}" destId="{FB157A4D-A493-40A7-BB99-E6CCE70F245C}" srcOrd="1" destOrd="0" presId="urn:microsoft.com/office/officeart/2018/2/layout/IconVerticalSolidList"/>
    <dgm:cxn modelId="{9F48FC62-8440-4C50-9F45-41D04BAE6E21}" type="presParOf" srcId="{8710244F-1BE0-4052-8B44-929BBE926B06}" destId="{D997DAFB-C041-41BA-AA01-8756AB0253BC}" srcOrd="2" destOrd="0" presId="urn:microsoft.com/office/officeart/2018/2/layout/IconVerticalSolidList"/>
    <dgm:cxn modelId="{3284BF6C-2FC6-43A8-8477-2C4C1AC15697}" type="presParOf" srcId="{8710244F-1BE0-4052-8B44-929BBE926B06}" destId="{C78BB61F-B34C-4D9E-8834-846E64B3BBDA}" srcOrd="3" destOrd="0" presId="urn:microsoft.com/office/officeart/2018/2/layout/IconVerticalSolidList"/>
    <dgm:cxn modelId="{46D20794-15D5-4479-B5C6-09A7AF7B5367}" type="presParOf" srcId="{1BAAB36A-BA34-4FF1-BB11-FA3556EE1575}" destId="{65A37FE8-13B7-4B8B-B440-F6E1D4128268}" srcOrd="1" destOrd="0" presId="urn:microsoft.com/office/officeart/2018/2/layout/IconVerticalSolidList"/>
    <dgm:cxn modelId="{418B54B7-430E-4F5C-AE45-ED7B7FBA2EA3}" type="presParOf" srcId="{1BAAB36A-BA34-4FF1-BB11-FA3556EE1575}" destId="{79C6B836-10A9-4E2F-8085-A9B47A40EF28}" srcOrd="2" destOrd="0" presId="urn:microsoft.com/office/officeart/2018/2/layout/IconVerticalSolidList"/>
    <dgm:cxn modelId="{8A68757E-A253-4E2C-A9A4-86BFC1D564AC}" type="presParOf" srcId="{79C6B836-10A9-4E2F-8085-A9B47A40EF28}" destId="{3C9BC99C-117B-4154-A97E-1F900E65949D}" srcOrd="0" destOrd="0" presId="urn:microsoft.com/office/officeart/2018/2/layout/IconVerticalSolidList"/>
    <dgm:cxn modelId="{DB1AD1DB-6F3F-4069-A030-C3D8A94FC582}" type="presParOf" srcId="{79C6B836-10A9-4E2F-8085-A9B47A40EF28}" destId="{222A8031-9FF8-41D3-BDAF-69B38489021B}" srcOrd="1" destOrd="0" presId="urn:microsoft.com/office/officeart/2018/2/layout/IconVerticalSolidList"/>
    <dgm:cxn modelId="{B2306915-095C-40E2-9B1B-806482A60E1E}" type="presParOf" srcId="{79C6B836-10A9-4E2F-8085-A9B47A40EF28}" destId="{FC03AE11-F764-40AB-8E0E-74E01DA6A149}" srcOrd="2" destOrd="0" presId="urn:microsoft.com/office/officeart/2018/2/layout/IconVerticalSolidList"/>
    <dgm:cxn modelId="{0B8263FF-ACA2-4A09-8E43-1078DD57F199}" type="presParOf" srcId="{79C6B836-10A9-4E2F-8085-A9B47A40EF28}" destId="{7831546C-B66D-4B77-9A41-D6661F224D27}" srcOrd="3" destOrd="0" presId="urn:microsoft.com/office/officeart/2018/2/layout/IconVerticalSolidList"/>
    <dgm:cxn modelId="{A25C03FB-3DD6-402B-9299-E3CB17DA0DDE}" type="presParOf" srcId="{1BAAB36A-BA34-4FF1-BB11-FA3556EE1575}" destId="{4E834853-ED0B-4339-B89D-2FF0F41172F2}" srcOrd="3" destOrd="0" presId="urn:microsoft.com/office/officeart/2018/2/layout/IconVerticalSolidList"/>
    <dgm:cxn modelId="{111AF79E-B612-4F62-ACF3-E6C560A6EB8B}" type="presParOf" srcId="{1BAAB36A-BA34-4FF1-BB11-FA3556EE1575}" destId="{17B4EAD2-8549-4EFD-A4A1-3AA42B01E87E}" srcOrd="4" destOrd="0" presId="urn:microsoft.com/office/officeart/2018/2/layout/IconVerticalSolidList"/>
    <dgm:cxn modelId="{C3437181-78FC-41BE-B05D-436F32C8BAF4}" type="presParOf" srcId="{17B4EAD2-8549-4EFD-A4A1-3AA42B01E87E}" destId="{3A4AD12C-4926-4498-8881-38CA79AF12B1}" srcOrd="0" destOrd="0" presId="urn:microsoft.com/office/officeart/2018/2/layout/IconVerticalSolidList"/>
    <dgm:cxn modelId="{BD2061FA-8703-461F-9345-9C9D43255DD0}" type="presParOf" srcId="{17B4EAD2-8549-4EFD-A4A1-3AA42B01E87E}" destId="{E9AFEF67-0FC9-462C-8EA6-FF38FB346408}" srcOrd="1" destOrd="0" presId="urn:microsoft.com/office/officeart/2018/2/layout/IconVerticalSolidList"/>
    <dgm:cxn modelId="{0E43CC2E-4E94-489E-9D5C-153579BCE1EA}" type="presParOf" srcId="{17B4EAD2-8549-4EFD-A4A1-3AA42B01E87E}" destId="{113CBDEB-77BE-433F-9766-26E118B61FA7}" srcOrd="2" destOrd="0" presId="urn:microsoft.com/office/officeart/2018/2/layout/IconVerticalSolidList"/>
    <dgm:cxn modelId="{76895DBC-06C8-427D-ACC5-4975AC99D083}" type="presParOf" srcId="{17B4EAD2-8549-4EFD-A4A1-3AA42B01E87E}" destId="{2D5E6B11-B403-4EBC-8C68-393B92926B32}" srcOrd="3" destOrd="0" presId="urn:microsoft.com/office/officeart/2018/2/layout/IconVerticalSolidList"/>
    <dgm:cxn modelId="{1D878CF7-05AA-4E91-B677-E0B74F10BC6C}" type="presParOf" srcId="{1BAAB36A-BA34-4FF1-BB11-FA3556EE1575}" destId="{04FB791E-CBA8-408C-8B40-9F067992484F}" srcOrd="5" destOrd="0" presId="urn:microsoft.com/office/officeart/2018/2/layout/IconVerticalSolidList"/>
    <dgm:cxn modelId="{A408A125-ACBB-44BD-B799-ED79FD32690C}" type="presParOf" srcId="{1BAAB36A-BA34-4FF1-BB11-FA3556EE1575}" destId="{5F225EA3-3D97-4718-9EAF-526D668B6249}" srcOrd="6" destOrd="0" presId="urn:microsoft.com/office/officeart/2018/2/layout/IconVerticalSolidList"/>
    <dgm:cxn modelId="{2D6DD1E5-9FD8-445D-9E36-D1CC63A08039}" type="presParOf" srcId="{5F225EA3-3D97-4718-9EAF-526D668B6249}" destId="{13D3C7A0-2113-45CC-AA29-4164452A47E8}" srcOrd="0" destOrd="0" presId="urn:microsoft.com/office/officeart/2018/2/layout/IconVerticalSolidList"/>
    <dgm:cxn modelId="{7B94AA0C-F030-4EF5-9DED-D1E914B6993A}" type="presParOf" srcId="{5F225EA3-3D97-4718-9EAF-526D668B6249}" destId="{5FA4CAB5-3B69-4A39-82A9-9B1B87AD0D33}" srcOrd="1" destOrd="0" presId="urn:microsoft.com/office/officeart/2018/2/layout/IconVerticalSolidList"/>
    <dgm:cxn modelId="{FA086294-5E7B-4C9A-B8B6-940A0F3E39D0}" type="presParOf" srcId="{5F225EA3-3D97-4718-9EAF-526D668B6249}" destId="{53C04F33-EE82-40AC-A827-A4445BF5E7E3}" srcOrd="2" destOrd="0" presId="urn:microsoft.com/office/officeart/2018/2/layout/IconVerticalSolidList"/>
    <dgm:cxn modelId="{1DEE06AD-6414-42BA-A6EB-04F6876B8809}" type="presParOf" srcId="{5F225EA3-3D97-4718-9EAF-526D668B6249}" destId="{FCDF5F3F-0422-4216-9859-725C45C13341}" srcOrd="3" destOrd="0" presId="urn:microsoft.com/office/officeart/2018/2/layout/IconVerticalSolidList"/>
    <dgm:cxn modelId="{7141E82E-8CC6-4BC1-BC53-9D2A2882674C}" type="presParOf" srcId="{1BAAB36A-BA34-4FF1-BB11-FA3556EE1575}" destId="{6FF5A74D-A99E-4DD8-B1FB-F2071578171A}" srcOrd="7" destOrd="0" presId="urn:microsoft.com/office/officeart/2018/2/layout/IconVerticalSolidList"/>
    <dgm:cxn modelId="{BD8B87A6-9B62-4C66-9ED9-EF5EEFAD8DF9}" type="presParOf" srcId="{1BAAB36A-BA34-4FF1-BB11-FA3556EE1575}" destId="{3F4AF127-A7FE-4E25-939D-F1FB623BA2DA}" srcOrd="8" destOrd="0" presId="urn:microsoft.com/office/officeart/2018/2/layout/IconVerticalSolidList"/>
    <dgm:cxn modelId="{65921E3B-143F-45FC-A8FC-5B6530D50366}" type="presParOf" srcId="{3F4AF127-A7FE-4E25-939D-F1FB623BA2DA}" destId="{7CA04802-0873-4E2C-B51C-4255D0D4F85A}" srcOrd="0" destOrd="0" presId="urn:microsoft.com/office/officeart/2018/2/layout/IconVerticalSolidList"/>
    <dgm:cxn modelId="{A985351F-7C2C-4714-8981-402A2AF0D6DB}" type="presParOf" srcId="{3F4AF127-A7FE-4E25-939D-F1FB623BA2DA}" destId="{613C52AD-6692-456A-905D-1E2AA6AF1F02}" srcOrd="1" destOrd="0" presId="urn:microsoft.com/office/officeart/2018/2/layout/IconVerticalSolidList"/>
    <dgm:cxn modelId="{F6D4D26F-609A-4B58-83D2-7318A3BD68B0}" type="presParOf" srcId="{3F4AF127-A7FE-4E25-939D-F1FB623BA2DA}" destId="{9117EFBC-EBEC-4803-96EA-3B189F6293B6}" srcOrd="2" destOrd="0" presId="urn:microsoft.com/office/officeart/2018/2/layout/IconVerticalSolidList"/>
    <dgm:cxn modelId="{214048D4-3059-487A-8BBC-15203E25B05C}" type="presParOf" srcId="{3F4AF127-A7FE-4E25-939D-F1FB623BA2DA}" destId="{030F61C8-990C-4D10-BBEF-342233FA90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6471AF-F3E3-4FF9-B8E5-C17D5A1F04B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03FCCB5-7304-4971-BD6E-A1AC507BE066}">
      <dgm:prSet/>
      <dgm:spPr/>
      <dgm:t>
        <a:bodyPr/>
        <a:lstStyle/>
        <a:p>
          <a:r>
            <a:rPr lang="en-US" b="0" i="0"/>
            <a:t>Autism spectrum disorder , or autism, is a broad term used to describe a group of neurodevelopmental conditions</a:t>
          </a:r>
          <a:r>
            <a:rPr lang="en-US">
              <a:latin typeface="Century Gothic" panose="020B0502020202020204"/>
            </a:rPr>
            <a:t>.</a:t>
          </a:r>
          <a:endParaRPr lang="en-US"/>
        </a:p>
      </dgm:t>
    </dgm:pt>
    <dgm:pt modelId="{F2C7F92C-3219-489C-93CB-85769729FCD2}" type="parTrans" cxnId="{5283072F-1EFB-4DE4-B3DC-DD62FC56ECB2}">
      <dgm:prSet/>
      <dgm:spPr/>
      <dgm:t>
        <a:bodyPr/>
        <a:lstStyle/>
        <a:p>
          <a:endParaRPr lang="en-US"/>
        </a:p>
      </dgm:t>
    </dgm:pt>
    <dgm:pt modelId="{9A0811B0-4CAD-45E2-AA0D-72682E424D1D}" type="sibTrans" cxnId="{5283072F-1EFB-4DE4-B3DC-DD62FC56ECB2}">
      <dgm:prSet/>
      <dgm:spPr/>
      <dgm:t>
        <a:bodyPr/>
        <a:lstStyle/>
        <a:p>
          <a:endParaRPr lang="en-US"/>
        </a:p>
      </dgm:t>
    </dgm:pt>
    <dgm:pt modelId="{4CE6D30F-18E6-4FB8-BA5F-52185121ED6D}">
      <dgm:prSet/>
      <dgm:spPr/>
      <dgm:t>
        <a:bodyPr/>
        <a:lstStyle/>
        <a:p>
          <a:r>
            <a:rPr lang="en-US" b="0" i="0"/>
            <a:t>These conditions are characterized by differences in communication and social interaction</a:t>
          </a:r>
          <a:r>
            <a:rPr lang="en-US">
              <a:latin typeface="Century Gothic" panose="020B0502020202020204"/>
            </a:rPr>
            <a:t>.</a:t>
          </a:r>
          <a:endParaRPr lang="en-US"/>
        </a:p>
      </dgm:t>
    </dgm:pt>
    <dgm:pt modelId="{D361D438-8181-45AE-B571-0446E411A477}" type="parTrans" cxnId="{909B73F9-37A9-4EC7-990C-411F4D2C544F}">
      <dgm:prSet/>
      <dgm:spPr/>
      <dgm:t>
        <a:bodyPr/>
        <a:lstStyle/>
        <a:p>
          <a:endParaRPr lang="en-US"/>
        </a:p>
      </dgm:t>
    </dgm:pt>
    <dgm:pt modelId="{FBD434B1-5CB9-4D5B-8370-BE66C4DC401E}" type="sibTrans" cxnId="{909B73F9-37A9-4EC7-990C-411F4D2C544F}">
      <dgm:prSet/>
      <dgm:spPr/>
      <dgm:t>
        <a:bodyPr/>
        <a:lstStyle/>
        <a:p>
          <a:endParaRPr lang="en-US"/>
        </a:p>
      </dgm:t>
    </dgm:pt>
    <dgm:pt modelId="{55C6017D-B247-4038-89D4-0B852B081ACA}">
      <dgm:prSet/>
      <dgm:spPr/>
      <dgm:t>
        <a:bodyPr/>
        <a:lstStyle/>
        <a:p>
          <a:r>
            <a:rPr lang="en-US" b="0" i="0"/>
            <a:t>People with ASD often demonstrate restricted and repetitive interests or patterns of behaviour</a:t>
          </a:r>
          <a:r>
            <a:rPr lang="en-US">
              <a:latin typeface="Century Gothic" panose="020B0502020202020204"/>
            </a:rPr>
            <a:t>.</a:t>
          </a:r>
          <a:endParaRPr lang="en-US"/>
        </a:p>
      </dgm:t>
    </dgm:pt>
    <dgm:pt modelId="{61DC910B-D0FD-488C-B284-4F4C31ECC535}" type="parTrans" cxnId="{0A62D6BB-182C-4691-A843-B873F28A37C1}">
      <dgm:prSet/>
      <dgm:spPr/>
      <dgm:t>
        <a:bodyPr/>
        <a:lstStyle/>
        <a:p>
          <a:endParaRPr lang="en-US"/>
        </a:p>
      </dgm:t>
    </dgm:pt>
    <dgm:pt modelId="{6312883D-2B70-46D2-9379-DA330FD876D0}" type="sibTrans" cxnId="{0A62D6BB-182C-4691-A843-B873F28A37C1}">
      <dgm:prSet/>
      <dgm:spPr/>
      <dgm:t>
        <a:bodyPr/>
        <a:lstStyle/>
        <a:p>
          <a:endParaRPr lang="en-US"/>
        </a:p>
      </dgm:t>
    </dgm:pt>
    <dgm:pt modelId="{39955F9A-EE1A-45A7-9382-4680938199AF}">
      <dgm:prSet/>
      <dgm:spPr/>
      <dgm:t>
        <a:bodyPr/>
        <a:lstStyle/>
        <a:p>
          <a:r>
            <a:rPr lang="en-US" b="0" i="0"/>
            <a:t>ASD is found in people around the world, regardless of race and ethnicity, culture, or economic background</a:t>
          </a:r>
          <a:r>
            <a:rPr lang="en-US">
              <a:latin typeface="Century Gothic" panose="020B0502020202020204"/>
            </a:rPr>
            <a:t>.</a:t>
          </a:r>
          <a:endParaRPr lang="en-US"/>
        </a:p>
      </dgm:t>
    </dgm:pt>
    <dgm:pt modelId="{03E19BFD-F4FA-4C4E-B65E-2D52B79C127A}" type="parTrans" cxnId="{C874B572-5B92-4599-9406-7F63458ECF2E}">
      <dgm:prSet/>
      <dgm:spPr/>
      <dgm:t>
        <a:bodyPr/>
        <a:lstStyle/>
        <a:p>
          <a:endParaRPr lang="en-US"/>
        </a:p>
      </dgm:t>
    </dgm:pt>
    <dgm:pt modelId="{315672AC-A139-46FE-AC7A-B9E26638E5D5}" type="sibTrans" cxnId="{C874B572-5B92-4599-9406-7F63458ECF2E}">
      <dgm:prSet/>
      <dgm:spPr/>
      <dgm:t>
        <a:bodyPr/>
        <a:lstStyle/>
        <a:p>
          <a:endParaRPr lang="en-US"/>
        </a:p>
      </dgm:t>
    </dgm:pt>
    <dgm:pt modelId="{494BC7B0-809B-4B48-AFF0-777DAC56CCA9}">
      <dgm:prSet/>
      <dgm:spPr/>
      <dgm:t>
        <a:bodyPr/>
        <a:lstStyle/>
        <a:p>
          <a:r>
            <a:rPr lang="en-US" b="0" i="0"/>
            <a:t>A study of 8-year-olds in 11 locations throughout the United States found a 4.3 to 1 boy-to-girl ratio Trusted Source in</a:t>
          </a:r>
          <a:r>
            <a:rPr lang="en-US">
              <a:latin typeface="Century Gothic" panose="020B0502020202020204"/>
            </a:rPr>
            <a:t>.</a:t>
          </a:r>
          <a:endParaRPr lang="en-US"/>
        </a:p>
      </dgm:t>
    </dgm:pt>
    <dgm:pt modelId="{0F784F9B-6A8B-41F2-969C-515528640A0A}" type="parTrans" cxnId="{361F233D-77CB-4423-B3B2-A5A6C4F6CAFD}">
      <dgm:prSet/>
      <dgm:spPr/>
      <dgm:t>
        <a:bodyPr/>
        <a:lstStyle/>
        <a:p>
          <a:endParaRPr lang="en-US"/>
        </a:p>
      </dgm:t>
    </dgm:pt>
    <dgm:pt modelId="{EB2A0A84-DFA1-4A8A-9997-A20E827A6337}" type="sibTrans" cxnId="{361F233D-77CB-4423-B3B2-A5A6C4F6CAFD}">
      <dgm:prSet/>
      <dgm:spPr/>
      <dgm:t>
        <a:bodyPr/>
        <a:lstStyle/>
        <a:p>
          <a:endParaRPr lang="en-US"/>
        </a:p>
      </dgm:t>
    </dgm:pt>
    <dgm:pt modelId="{338F512F-B846-4D20-ADED-6F54A6FE69AC}" type="pres">
      <dgm:prSet presAssocID="{386471AF-F3E3-4FF9-B8E5-C17D5A1F04BD}" presName="vert0" presStyleCnt="0">
        <dgm:presLayoutVars>
          <dgm:dir/>
          <dgm:animOne val="branch"/>
          <dgm:animLvl val="lvl"/>
        </dgm:presLayoutVars>
      </dgm:prSet>
      <dgm:spPr/>
    </dgm:pt>
    <dgm:pt modelId="{DE484212-436C-45F2-8A34-05BDA06CDBF9}" type="pres">
      <dgm:prSet presAssocID="{503FCCB5-7304-4971-BD6E-A1AC507BE066}" presName="thickLine" presStyleLbl="alignNode1" presStyleIdx="0" presStyleCnt="5"/>
      <dgm:spPr/>
    </dgm:pt>
    <dgm:pt modelId="{4A4C5ECA-1733-4EFA-81F3-62B04AD4B07A}" type="pres">
      <dgm:prSet presAssocID="{503FCCB5-7304-4971-BD6E-A1AC507BE066}" presName="horz1" presStyleCnt="0"/>
      <dgm:spPr/>
    </dgm:pt>
    <dgm:pt modelId="{942EBFF0-BE6B-4272-B8EB-48569E4890EE}" type="pres">
      <dgm:prSet presAssocID="{503FCCB5-7304-4971-BD6E-A1AC507BE066}" presName="tx1" presStyleLbl="revTx" presStyleIdx="0" presStyleCnt="5"/>
      <dgm:spPr/>
    </dgm:pt>
    <dgm:pt modelId="{CFD39675-62ED-4EA4-9A25-2800FC1BB5C4}" type="pres">
      <dgm:prSet presAssocID="{503FCCB5-7304-4971-BD6E-A1AC507BE066}" presName="vert1" presStyleCnt="0"/>
      <dgm:spPr/>
    </dgm:pt>
    <dgm:pt modelId="{215095D4-1C58-4867-ADE4-036608BFF736}" type="pres">
      <dgm:prSet presAssocID="{4CE6D30F-18E6-4FB8-BA5F-52185121ED6D}" presName="thickLine" presStyleLbl="alignNode1" presStyleIdx="1" presStyleCnt="5"/>
      <dgm:spPr/>
    </dgm:pt>
    <dgm:pt modelId="{1DFB3543-3FCD-4AC2-80E7-D394EEBA9410}" type="pres">
      <dgm:prSet presAssocID="{4CE6D30F-18E6-4FB8-BA5F-52185121ED6D}" presName="horz1" presStyleCnt="0"/>
      <dgm:spPr/>
    </dgm:pt>
    <dgm:pt modelId="{56B3BFC6-CFE0-4BFC-8757-C58069250B3D}" type="pres">
      <dgm:prSet presAssocID="{4CE6D30F-18E6-4FB8-BA5F-52185121ED6D}" presName="tx1" presStyleLbl="revTx" presStyleIdx="1" presStyleCnt="5"/>
      <dgm:spPr/>
    </dgm:pt>
    <dgm:pt modelId="{88EA0F13-BC34-4160-A250-30FA812EE49E}" type="pres">
      <dgm:prSet presAssocID="{4CE6D30F-18E6-4FB8-BA5F-52185121ED6D}" presName="vert1" presStyleCnt="0"/>
      <dgm:spPr/>
    </dgm:pt>
    <dgm:pt modelId="{0655BEF3-8848-4859-8155-FC4A6F0634A5}" type="pres">
      <dgm:prSet presAssocID="{55C6017D-B247-4038-89D4-0B852B081ACA}" presName="thickLine" presStyleLbl="alignNode1" presStyleIdx="2" presStyleCnt="5"/>
      <dgm:spPr/>
    </dgm:pt>
    <dgm:pt modelId="{39D3C4CB-9B16-4628-B38E-2AB4B624DD0F}" type="pres">
      <dgm:prSet presAssocID="{55C6017D-B247-4038-89D4-0B852B081ACA}" presName="horz1" presStyleCnt="0"/>
      <dgm:spPr/>
    </dgm:pt>
    <dgm:pt modelId="{8DC1F545-1871-4468-B40A-70D172465FCF}" type="pres">
      <dgm:prSet presAssocID="{55C6017D-B247-4038-89D4-0B852B081ACA}" presName="tx1" presStyleLbl="revTx" presStyleIdx="2" presStyleCnt="5"/>
      <dgm:spPr/>
    </dgm:pt>
    <dgm:pt modelId="{77D3AA09-E41F-4579-A90E-F93D95D07409}" type="pres">
      <dgm:prSet presAssocID="{55C6017D-B247-4038-89D4-0B852B081ACA}" presName="vert1" presStyleCnt="0"/>
      <dgm:spPr/>
    </dgm:pt>
    <dgm:pt modelId="{49EA3640-55DE-443F-A54C-6190059EC8D6}" type="pres">
      <dgm:prSet presAssocID="{39955F9A-EE1A-45A7-9382-4680938199AF}" presName="thickLine" presStyleLbl="alignNode1" presStyleIdx="3" presStyleCnt="5"/>
      <dgm:spPr/>
    </dgm:pt>
    <dgm:pt modelId="{D7C442D1-C6A7-4011-9280-8F1150F048A2}" type="pres">
      <dgm:prSet presAssocID="{39955F9A-EE1A-45A7-9382-4680938199AF}" presName="horz1" presStyleCnt="0"/>
      <dgm:spPr/>
    </dgm:pt>
    <dgm:pt modelId="{D2FD5CB0-1466-4FAC-88F7-035CB5F07E17}" type="pres">
      <dgm:prSet presAssocID="{39955F9A-EE1A-45A7-9382-4680938199AF}" presName="tx1" presStyleLbl="revTx" presStyleIdx="3" presStyleCnt="5"/>
      <dgm:spPr/>
    </dgm:pt>
    <dgm:pt modelId="{291F8A97-EB19-4DEF-B464-BCD85A04FFE6}" type="pres">
      <dgm:prSet presAssocID="{39955F9A-EE1A-45A7-9382-4680938199AF}" presName="vert1" presStyleCnt="0"/>
      <dgm:spPr/>
    </dgm:pt>
    <dgm:pt modelId="{43167592-A7AB-4B5A-820D-0BC3AB91AE26}" type="pres">
      <dgm:prSet presAssocID="{494BC7B0-809B-4B48-AFF0-777DAC56CCA9}" presName="thickLine" presStyleLbl="alignNode1" presStyleIdx="4" presStyleCnt="5"/>
      <dgm:spPr/>
    </dgm:pt>
    <dgm:pt modelId="{0C0CA571-6CCC-47B6-89C5-69D7203A932D}" type="pres">
      <dgm:prSet presAssocID="{494BC7B0-809B-4B48-AFF0-777DAC56CCA9}" presName="horz1" presStyleCnt="0"/>
      <dgm:spPr/>
    </dgm:pt>
    <dgm:pt modelId="{8C5815A2-0B4D-4CCD-9465-03C10896758A}" type="pres">
      <dgm:prSet presAssocID="{494BC7B0-809B-4B48-AFF0-777DAC56CCA9}" presName="tx1" presStyleLbl="revTx" presStyleIdx="4" presStyleCnt="5"/>
      <dgm:spPr/>
    </dgm:pt>
    <dgm:pt modelId="{FC8DA4D9-F33E-4906-A491-65317CAB5EB4}" type="pres">
      <dgm:prSet presAssocID="{494BC7B0-809B-4B48-AFF0-777DAC56CCA9}" presName="vert1" presStyleCnt="0"/>
      <dgm:spPr/>
    </dgm:pt>
  </dgm:ptLst>
  <dgm:cxnLst>
    <dgm:cxn modelId="{ACC03D13-960A-4C2E-A9E3-CB5FB57AE7AF}" type="presOf" srcId="{39955F9A-EE1A-45A7-9382-4680938199AF}" destId="{D2FD5CB0-1466-4FAC-88F7-035CB5F07E17}" srcOrd="0" destOrd="0" presId="urn:microsoft.com/office/officeart/2008/layout/LinedList"/>
    <dgm:cxn modelId="{5283072F-1EFB-4DE4-B3DC-DD62FC56ECB2}" srcId="{386471AF-F3E3-4FF9-B8E5-C17D5A1F04BD}" destId="{503FCCB5-7304-4971-BD6E-A1AC507BE066}" srcOrd="0" destOrd="0" parTransId="{F2C7F92C-3219-489C-93CB-85769729FCD2}" sibTransId="{9A0811B0-4CAD-45E2-AA0D-72682E424D1D}"/>
    <dgm:cxn modelId="{AD01D137-49D0-47B2-8405-0A43BF82CBE3}" type="presOf" srcId="{4CE6D30F-18E6-4FB8-BA5F-52185121ED6D}" destId="{56B3BFC6-CFE0-4BFC-8757-C58069250B3D}" srcOrd="0" destOrd="0" presId="urn:microsoft.com/office/officeart/2008/layout/LinedList"/>
    <dgm:cxn modelId="{361F233D-77CB-4423-B3B2-A5A6C4F6CAFD}" srcId="{386471AF-F3E3-4FF9-B8E5-C17D5A1F04BD}" destId="{494BC7B0-809B-4B48-AFF0-777DAC56CCA9}" srcOrd="4" destOrd="0" parTransId="{0F784F9B-6A8B-41F2-969C-515528640A0A}" sibTransId="{EB2A0A84-DFA1-4A8A-9997-A20E827A6337}"/>
    <dgm:cxn modelId="{C874B572-5B92-4599-9406-7F63458ECF2E}" srcId="{386471AF-F3E3-4FF9-B8E5-C17D5A1F04BD}" destId="{39955F9A-EE1A-45A7-9382-4680938199AF}" srcOrd="3" destOrd="0" parTransId="{03E19BFD-F4FA-4C4E-B65E-2D52B79C127A}" sibTransId="{315672AC-A139-46FE-AC7A-B9E26638E5D5}"/>
    <dgm:cxn modelId="{217B9984-616C-4CB5-A861-361E901F8C55}" type="presOf" srcId="{55C6017D-B247-4038-89D4-0B852B081ACA}" destId="{8DC1F545-1871-4468-B40A-70D172465FCF}" srcOrd="0" destOrd="0" presId="urn:microsoft.com/office/officeart/2008/layout/LinedList"/>
    <dgm:cxn modelId="{BCE716A3-BEEA-4998-A2D1-B372D2E3D077}" type="presOf" srcId="{503FCCB5-7304-4971-BD6E-A1AC507BE066}" destId="{942EBFF0-BE6B-4272-B8EB-48569E4890EE}" srcOrd="0" destOrd="0" presId="urn:microsoft.com/office/officeart/2008/layout/LinedList"/>
    <dgm:cxn modelId="{0F0A38B9-0AAA-41FC-A4AC-9C40B028D5A5}" type="presOf" srcId="{386471AF-F3E3-4FF9-B8E5-C17D5A1F04BD}" destId="{338F512F-B846-4D20-ADED-6F54A6FE69AC}" srcOrd="0" destOrd="0" presId="urn:microsoft.com/office/officeart/2008/layout/LinedList"/>
    <dgm:cxn modelId="{0A62D6BB-182C-4691-A843-B873F28A37C1}" srcId="{386471AF-F3E3-4FF9-B8E5-C17D5A1F04BD}" destId="{55C6017D-B247-4038-89D4-0B852B081ACA}" srcOrd="2" destOrd="0" parTransId="{61DC910B-D0FD-488C-B284-4F4C31ECC535}" sibTransId="{6312883D-2B70-46D2-9379-DA330FD876D0}"/>
    <dgm:cxn modelId="{1BF41CED-F1F1-47E3-8FC6-3F37FF39C2BC}" type="presOf" srcId="{494BC7B0-809B-4B48-AFF0-777DAC56CCA9}" destId="{8C5815A2-0B4D-4CCD-9465-03C10896758A}" srcOrd="0" destOrd="0" presId="urn:microsoft.com/office/officeart/2008/layout/LinedList"/>
    <dgm:cxn modelId="{909B73F9-37A9-4EC7-990C-411F4D2C544F}" srcId="{386471AF-F3E3-4FF9-B8E5-C17D5A1F04BD}" destId="{4CE6D30F-18E6-4FB8-BA5F-52185121ED6D}" srcOrd="1" destOrd="0" parTransId="{D361D438-8181-45AE-B571-0446E411A477}" sibTransId="{FBD434B1-5CB9-4D5B-8370-BE66C4DC401E}"/>
    <dgm:cxn modelId="{447EF352-D52B-47EC-A08F-6D2044613B59}" type="presParOf" srcId="{338F512F-B846-4D20-ADED-6F54A6FE69AC}" destId="{DE484212-436C-45F2-8A34-05BDA06CDBF9}" srcOrd="0" destOrd="0" presId="urn:microsoft.com/office/officeart/2008/layout/LinedList"/>
    <dgm:cxn modelId="{DAFB9A81-54F7-41CF-936E-5847F644ADC0}" type="presParOf" srcId="{338F512F-B846-4D20-ADED-6F54A6FE69AC}" destId="{4A4C5ECA-1733-4EFA-81F3-62B04AD4B07A}" srcOrd="1" destOrd="0" presId="urn:microsoft.com/office/officeart/2008/layout/LinedList"/>
    <dgm:cxn modelId="{33534922-B4B8-4151-A887-50A8500D46D9}" type="presParOf" srcId="{4A4C5ECA-1733-4EFA-81F3-62B04AD4B07A}" destId="{942EBFF0-BE6B-4272-B8EB-48569E4890EE}" srcOrd="0" destOrd="0" presId="urn:microsoft.com/office/officeart/2008/layout/LinedList"/>
    <dgm:cxn modelId="{CFA26230-78E9-42CC-894E-8840629F6E25}" type="presParOf" srcId="{4A4C5ECA-1733-4EFA-81F3-62B04AD4B07A}" destId="{CFD39675-62ED-4EA4-9A25-2800FC1BB5C4}" srcOrd="1" destOrd="0" presId="urn:microsoft.com/office/officeart/2008/layout/LinedList"/>
    <dgm:cxn modelId="{2AD938D8-CD8A-4C77-BCAA-0BD3CFF81046}" type="presParOf" srcId="{338F512F-B846-4D20-ADED-6F54A6FE69AC}" destId="{215095D4-1C58-4867-ADE4-036608BFF736}" srcOrd="2" destOrd="0" presId="urn:microsoft.com/office/officeart/2008/layout/LinedList"/>
    <dgm:cxn modelId="{0C4FAA62-00A6-4488-8794-6AECA79E644C}" type="presParOf" srcId="{338F512F-B846-4D20-ADED-6F54A6FE69AC}" destId="{1DFB3543-3FCD-4AC2-80E7-D394EEBA9410}" srcOrd="3" destOrd="0" presId="urn:microsoft.com/office/officeart/2008/layout/LinedList"/>
    <dgm:cxn modelId="{C5F0BE01-C80B-473C-B7C6-8F7BF011053D}" type="presParOf" srcId="{1DFB3543-3FCD-4AC2-80E7-D394EEBA9410}" destId="{56B3BFC6-CFE0-4BFC-8757-C58069250B3D}" srcOrd="0" destOrd="0" presId="urn:microsoft.com/office/officeart/2008/layout/LinedList"/>
    <dgm:cxn modelId="{A146A6C6-43C9-4398-B59C-2AEED5C04F45}" type="presParOf" srcId="{1DFB3543-3FCD-4AC2-80E7-D394EEBA9410}" destId="{88EA0F13-BC34-4160-A250-30FA812EE49E}" srcOrd="1" destOrd="0" presId="urn:microsoft.com/office/officeart/2008/layout/LinedList"/>
    <dgm:cxn modelId="{B2A9EBE4-DC44-4895-93DE-5C72856AC0E8}" type="presParOf" srcId="{338F512F-B846-4D20-ADED-6F54A6FE69AC}" destId="{0655BEF3-8848-4859-8155-FC4A6F0634A5}" srcOrd="4" destOrd="0" presId="urn:microsoft.com/office/officeart/2008/layout/LinedList"/>
    <dgm:cxn modelId="{87D68607-8C9F-4B39-BE14-31C214A55D33}" type="presParOf" srcId="{338F512F-B846-4D20-ADED-6F54A6FE69AC}" destId="{39D3C4CB-9B16-4628-B38E-2AB4B624DD0F}" srcOrd="5" destOrd="0" presId="urn:microsoft.com/office/officeart/2008/layout/LinedList"/>
    <dgm:cxn modelId="{81D490A7-AB34-4BBC-B4E8-B06197ED0027}" type="presParOf" srcId="{39D3C4CB-9B16-4628-B38E-2AB4B624DD0F}" destId="{8DC1F545-1871-4468-B40A-70D172465FCF}" srcOrd="0" destOrd="0" presId="urn:microsoft.com/office/officeart/2008/layout/LinedList"/>
    <dgm:cxn modelId="{2E4059C4-E859-49BF-8756-DFA99CEDBE64}" type="presParOf" srcId="{39D3C4CB-9B16-4628-B38E-2AB4B624DD0F}" destId="{77D3AA09-E41F-4579-A90E-F93D95D07409}" srcOrd="1" destOrd="0" presId="urn:microsoft.com/office/officeart/2008/layout/LinedList"/>
    <dgm:cxn modelId="{B5F262AD-56B8-46BC-950D-B18110D1994E}" type="presParOf" srcId="{338F512F-B846-4D20-ADED-6F54A6FE69AC}" destId="{49EA3640-55DE-443F-A54C-6190059EC8D6}" srcOrd="6" destOrd="0" presId="urn:microsoft.com/office/officeart/2008/layout/LinedList"/>
    <dgm:cxn modelId="{4CE5DE9D-3D94-45F6-975A-E213268E8090}" type="presParOf" srcId="{338F512F-B846-4D20-ADED-6F54A6FE69AC}" destId="{D7C442D1-C6A7-4011-9280-8F1150F048A2}" srcOrd="7" destOrd="0" presId="urn:microsoft.com/office/officeart/2008/layout/LinedList"/>
    <dgm:cxn modelId="{A199B021-AEA4-4703-AB89-86E336AD75ED}" type="presParOf" srcId="{D7C442D1-C6A7-4011-9280-8F1150F048A2}" destId="{D2FD5CB0-1466-4FAC-88F7-035CB5F07E17}" srcOrd="0" destOrd="0" presId="urn:microsoft.com/office/officeart/2008/layout/LinedList"/>
    <dgm:cxn modelId="{76992CA5-2D2A-48B6-AA92-296E68A2770B}" type="presParOf" srcId="{D7C442D1-C6A7-4011-9280-8F1150F048A2}" destId="{291F8A97-EB19-4DEF-B464-BCD85A04FFE6}" srcOrd="1" destOrd="0" presId="urn:microsoft.com/office/officeart/2008/layout/LinedList"/>
    <dgm:cxn modelId="{B4877B80-BC21-4A6E-9158-407DF7A9462D}" type="presParOf" srcId="{338F512F-B846-4D20-ADED-6F54A6FE69AC}" destId="{43167592-A7AB-4B5A-820D-0BC3AB91AE26}" srcOrd="8" destOrd="0" presId="urn:microsoft.com/office/officeart/2008/layout/LinedList"/>
    <dgm:cxn modelId="{03774BA6-3579-4278-BEB1-E19CBF51A6A7}" type="presParOf" srcId="{338F512F-B846-4D20-ADED-6F54A6FE69AC}" destId="{0C0CA571-6CCC-47B6-89C5-69D7203A932D}" srcOrd="9" destOrd="0" presId="urn:microsoft.com/office/officeart/2008/layout/LinedList"/>
    <dgm:cxn modelId="{70C29034-40A6-4087-B4A3-4F130ABAD080}" type="presParOf" srcId="{0C0CA571-6CCC-47B6-89C5-69D7203A932D}" destId="{8C5815A2-0B4D-4CCD-9465-03C10896758A}" srcOrd="0" destOrd="0" presId="urn:microsoft.com/office/officeart/2008/layout/LinedList"/>
    <dgm:cxn modelId="{569B1EBC-A12A-43A2-B5AE-BB1163E709C6}" type="presParOf" srcId="{0C0CA571-6CCC-47B6-89C5-69D7203A932D}" destId="{FC8DA4D9-F33E-4906-A491-65317CAB5E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B9F97D-DD7C-4848-B33D-4AC900EFFCC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882B51F-22D0-45FB-9872-13B35B3104F2}">
      <dgm:prSet/>
      <dgm:spPr/>
      <dgm:t>
        <a:bodyPr/>
        <a:lstStyle/>
        <a:p>
          <a:r>
            <a:rPr lang="en-US" b="0" i="0"/>
            <a:t>having an immediate family member who’s autistic</a:t>
          </a:r>
          <a:r>
            <a:rPr lang="en-US">
              <a:latin typeface="Century Gothic" panose="020B0502020202020204"/>
            </a:rPr>
            <a:t>.</a:t>
          </a:r>
          <a:endParaRPr lang="en-US"/>
        </a:p>
      </dgm:t>
    </dgm:pt>
    <dgm:pt modelId="{BA5AEC21-E5E0-4649-BE9A-7FE7E9065BEA}" type="parTrans" cxnId="{EF31785F-9D89-4D9F-9535-2146376B4AF0}">
      <dgm:prSet/>
      <dgm:spPr/>
      <dgm:t>
        <a:bodyPr/>
        <a:lstStyle/>
        <a:p>
          <a:endParaRPr lang="en-US"/>
        </a:p>
      </dgm:t>
    </dgm:pt>
    <dgm:pt modelId="{D6524A54-F1CA-4ECC-B496-A49E62FE081C}" type="sibTrans" cxnId="{EF31785F-9D89-4D9F-9535-2146376B4AF0}">
      <dgm:prSet/>
      <dgm:spPr/>
      <dgm:t>
        <a:bodyPr/>
        <a:lstStyle/>
        <a:p>
          <a:endParaRPr lang="en-US"/>
        </a:p>
      </dgm:t>
    </dgm:pt>
    <dgm:pt modelId="{C862B002-731D-4B0B-BCFA-5E4D04B30126}">
      <dgm:prSet/>
      <dgm:spPr/>
      <dgm:t>
        <a:bodyPr/>
        <a:lstStyle/>
        <a:p>
          <a:r>
            <a:rPr lang="en-US" b="0" i="0"/>
            <a:t>genetic mutations</a:t>
          </a:r>
          <a:r>
            <a:rPr lang="en-US">
              <a:latin typeface="Century Gothic" panose="020B0502020202020204"/>
            </a:rPr>
            <a:t>.</a:t>
          </a:r>
          <a:endParaRPr lang="en-US"/>
        </a:p>
      </dgm:t>
    </dgm:pt>
    <dgm:pt modelId="{AAE52076-1B7A-4B9C-A1BE-2F6C09CE87F0}" type="parTrans" cxnId="{95D9A29A-D968-4EE2-9E94-13A2CEDDAF75}">
      <dgm:prSet/>
      <dgm:spPr/>
      <dgm:t>
        <a:bodyPr/>
        <a:lstStyle/>
        <a:p>
          <a:endParaRPr lang="en-US"/>
        </a:p>
      </dgm:t>
    </dgm:pt>
    <dgm:pt modelId="{8ABDC964-491A-433E-99BB-4915897FEB9E}" type="sibTrans" cxnId="{95D9A29A-D968-4EE2-9E94-13A2CEDDAF75}">
      <dgm:prSet/>
      <dgm:spPr/>
      <dgm:t>
        <a:bodyPr/>
        <a:lstStyle/>
        <a:p>
          <a:endParaRPr lang="en-US"/>
        </a:p>
      </dgm:t>
    </dgm:pt>
    <dgm:pt modelId="{E54B2210-D67F-4C2B-9F5E-D8FFE941449B}">
      <dgm:prSet/>
      <dgm:spPr/>
      <dgm:t>
        <a:bodyPr/>
        <a:lstStyle/>
        <a:p>
          <a:r>
            <a:rPr lang="en-US" b="0" i="0"/>
            <a:t>fragile X syndrome and other genetic disorders</a:t>
          </a:r>
          <a:r>
            <a:rPr lang="en-US">
              <a:latin typeface="Century Gothic" panose="020B0502020202020204"/>
            </a:rPr>
            <a:t>.</a:t>
          </a:r>
          <a:endParaRPr lang="en-US"/>
        </a:p>
      </dgm:t>
    </dgm:pt>
    <dgm:pt modelId="{C09CE28C-02E5-46E0-B31B-4E355EB130F1}" type="parTrans" cxnId="{F58012B4-07A8-4261-9B17-7EEBCBEC98AD}">
      <dgm:prSet/>
      <dgm:spPr/>
      <dgm:t>
        <a:bodyPr/>
        <a:lstStyle/>
        <a:p>
          <a:endParaRPr lang="en-US"/>
        </a:p>
      </dgm:t>
    </dgm:pt>
    <dgm:pt modelId="{C126D4A4-C39F-40ED-A2E4-77255A9E05D3}" type="sibTrans" cxnId="{F58012B4-07A8-4261-9B17-7EEBCBEC98AD}">
      <dgm:prSet/>
      <dgm:spPr/>
      <dgm:t>
        <a:bodyPr/>
        <a:lstStyle/>
        <a:p>
          <a:endParaRPr lang="en-US"/>
        </a:p>
      </dgm:t>
    </dgm:pt>
    <dgm:pt modelId="{FE7729E2-3235-495D-8D07-A13A1CD18FAC}">
      <dgm:prSet/>
      <dgm:spPr/>
      <dgm:t>
        <a:bodyPr/>
        <a:lstStyle/>
        <a:p>
          <a:r>
            <a:rPr lang="en-US" b="0" i="0"/>
            <a:t>being born to older parents</a:t>
          </a:r>
          <a:r>
            <a:rPr lang="en-US">
              <a:latin typeface="Century Gothic" panose="020B0502020202020204"/>
            </a:rPr>
            <a:t>.</a:t>
          </a:r>
          <a:endParaRPr lang="en-US"/>
        </a:p>
      </dgm:t>
    </dgm:pt>
    <dgm:pt modelId="{7A61D66B-8E8E-48AE-AFC4-8FE74710B203}" type="parTrans" cxnId="{F1FDA9A7-AFFC-47B5-A6F4-1BAECFCF92CF}">
      <dgm:prSet/>
      <dgm:spPr/>
      <dgm:t>
        <a:bodyPr/>
        <a:lstStyle/>
        <a:p>
          <a:endParaRPr lang="en-US"/>
        </a:p>
      </dgm:t>
    </dgm:pt>
    <dgm:pt modelId="{25B12269-9F1E-4A7A-8473-E23F592B3514}" type="sibTrans" cxnId="{F1FDA9A7-AFFC-47B5-A6F4-1BAECFCF92CF}">
      <dgm:prSet/>
      <dgm:spPr/>
      <dgm:t>
        <a:bodyPr/>
        <a:lstStyle/>
        <a:p>
          <a:endParaRPr lang="en-US"/>
        </a:p>
      </dgm:t>
    </dgm:pt>
    <dgm:pt modelId="{F6B9286A-9FDC-4908-803C-320410C778CE}">
      <dgm:prSet/>
      <dgm:spPr/>
      <dgm:t>
        <a:bodyPr/>
        <a:lstStyle/>
        <a:p>
          <a:r>
            <a:rPr lang="en-US" b="0" i="0"/>
            <a:t>low birth weight</a:t>
          </a:r>
          <a:r>
            <a:rPr lang="en-US">
              <a:latin typeface="Century Gothic" panose="020B0502020202020204"/>
            </a:rPr>
            <a:t>.</a:t>
          </a:r>
          <a:endParaRPr lang="en-US"/>
        </a:p>
      </dgm:t>
    </dgm:pt>
    <dgm:pt modelId="{33E2B7C2-80F8-4D20-8FC7-E610DEE5861E}" type="parTrans" cxnId="{E81EB51C-1254-4520-BC4D-F5148DFDA7E3}">
      <dgm:prSet/>
      <dgm:spPr/>
      <dgm:t>
        <a:bodyPr/>
        <a:lstStyle/>
        <a:p>
          <a:endParaRPr lang="en-US"/>
        </a:p>
      </dgm:t>
    </dgm:pt>
    <dgm:pt modelId="{91667A21-34B6-4E28-A56B-72F9E423CC46}" type="sibTrans" cxnId="{E81EB51C-1254-4520-BC4D-F5148DFDA7E3}">
      <dgm:prSet/>
      <dgm:spPr/>
      <dgm:t>
        <a:bodyPr/>
        <a:lstStyle/>
        <a:p>
          <a:endParaRPr lang="en-US"/>
        </a:p>
      </dgm:t>
    </dgm:pt>
    <dgm:pt modelId="{62A51887-87C6-4A87-B4AA-DE7FDF66858C}">
      <dgm:prSet/>
      <dgm:spPr/>
      <dgm:t>
        <a:bodyPr/>
        <a:lstStyle/>
        <a:p>
          <a:r>
            <a:rPr lang="en-US" b="0" i="0"/>
            <a:t>metabolic imbalances</a:t>
          </a:r>
          <a:r>
            <a:rPr lang="en-US">
              <a:latin typeface="Century Gothic" panose="020B0502020202020204"/>
            </a:rPr>
            <a:t>.</a:t>
          </a:r>
          <a:endParaRPr lang="en-US"/>
        </a:p>
      </dgm:t>
    </dgm:pt>
    <dgm:pt modelId="{A25DBD70-A485-4503-939A-12595723F1F2}" type="parTrans" cxnId="{46B1120E-53DB-4641-BBD0-FB058A5F0842}">
      <dgm:prSet/>
      <dgm:spPr/>
      <dgm:t>
        <a:bodyPr/>
        <a:lstStyle/>
        <a:p>
          <a:endParaRPr lang="en-US"/>
        </a:p>
      </dgm:t>
    </dgm:pt>
    <dgm:pt modelId="{27F4672B-EAE0-4F86-B952-A2BBBB3B693A}" type="sibTrans" cxnId="{46B1120E-53DB-4641-BBD0-FB058A5F0842}">
      <dgm:prSet/>
      <dgm:spPr/>
      <dgm:t>
        <a:bodyPr/>
        <a:lstStyle/>
        <a:p>
          <a:endParaRPr lang="en-US"/>
        </a:p>
      </dgm:t>
    </dgm:pt>
    <dgm:pt modelId="{94D8CB9C-5D83-4AC9-99FE-5DCD52A350D6}">
      <dgm:prSet/>
      <dgm:spPr/>
      <dgm:t>
        <a:bodyPr/>
        <a:lstStyle/>
        <a:p>
          <a:r>
            <a:rPr lang="en-US" b="0" i="0"/>
            <a:t>exposure to heavy metals and environmental toxins</a:t>
          </a:r>
          <a:r>
            <a:rPr lang="en-US">
              <a:latin typeface="Century Gothic" panose="020B0502020202020204"/>
            </a:rPr>
            <a:t>.</a:t>
          </a:r>
          <a:endParaRPr lang="en-US"/>
        </a:p>
      </dgm:t>
    </dgm:pt>
    <dgm:pt modelId="{C628D6FB-EE99-4724-A7D1-734650E280F2}" type="parTrans" cxnId="{3F99FC03-CCE7-4721-BE1B-32B6356AF457}">
      <dgm:prSet/>
      <dgm:spPr/>
      <dgm:t>
        <a:bodyPr/>
        <a:lstStyle/>
        <a:p>
          <a:endParaRPr lang="en-US"/>
        </a:p>
      </dgm:t>
    </dgm:pt>
    <dgm:pt modelId="{71E6E537-70A8-47D8-B555-417E9764467B}" type="sibTrans" cxnId="{3F99FC03-CCE7-4721-BE1B-32B6356AF457}">
      <dgm:prSet/>
      <dgm:spPr/>
      <dgm:t>
        <a:bodyPr/>
        <a:lstStyle/>
        <a:p>
          <a:endParaRPr lang="en-US"/>
        </a:p>
      </dgm:t>
    </dgm:pt>
    <dgm:pt modelId="{47811F6B-60F0-4BAF-989B-E441EE1898EA}">
      <dgm:prSet/>
      <dgm:spPr/>
      <dgm:t>
        <a:bodyPr/>
        <a:lstStyle/>
        <a:p>
          <a:r>
            <a:rPr lang="en-US" b="0" i="0"/>
            <a:t>a history of viral infections</a:t>
          </a:r>
          <a:r>
            <a:rPr lang="en-US">
              <a:latin typeface="Century Gothic" panose="020B0502020202020204"/>
            </a:rPr>
            <a:t>.</a:t>
          </a:r>
          <a:endParaRPr lang="en-US"/>
        </a:p>
      </dgm:t>
    </dgm:pt>
    <dgm:pt modelId="{7FC75D9F-CFB8-4479-B186-81DA892C3B62}" type="parTrans" cxnId="{1A452FC8-714D-418F-A853-7005D8D7CEFE}">
      <dgm:prSet/>
      <dgm:spPr/>
      <dgm:t>
        <a:bodyPr/>
        <a:lstStyle/>
        <a:p>
          <a:endParaRPr lang="en-US"/>
        </a:p>
      </dgm:t>
    </dgm:pt>
    <dgm:pt modelId="{AAD046C3-0751-4D7F-8156-AAADEAC95434}" type="sibTrans" cxnId="{1A452FC8-714D-418F-A853-7005D8D7CEFE}">
      <dgm:prSet/>
      <dgm:spPr/>
      <dgm:t>
        <a:bodyPr/>
        <a:lstStyle/>
        <a:p>
          <a:endParaRPr lang="en-US"/>
        </a:p>
      </dgm:t>
    </dgm:pt>
    <dgm:pt modelId="{FD720D14-9C60-4982-AB18-2808D46B55F6}">
      <dgm:prSet/>
      <dgm:spPr/>
      <dgm:t>
        <a:bodyPr/>
        <a:lstStyle/>
        <a:p>
          <a:r>
            <a:rPr lang="en-US" b="0" i="0"/>
            <a:t>fatal exposure to the medications valproic acid or thalidomide</a:t>
          </a:r>
          <a:r>
            <a:rPr lang="en-US">
              <a:latin typeface="Century Gothic" panose="020B0502020202020204"/>
            </a:rPr>
            <a:t>.</a:t>
          </a:r>
          <a:endParaRPr lang="en-US"/>
        </a:p>
      </dgm:t>
    </dgm:pt>
    <dgm:pt modelId="{DF95E357-43A9-464C-88F6-66AE57F23BC2}" type="parTrans" cxnId="{B70A96C5-1A3B-49FA-A0C0-562326BA8EAD}">
      <dgm:prSet/>
      <dgm:spPr/>
      <dgm:t>
        <a:bodyPr/>
        <a:lstStyle/>
        <a:p>
          <a:endParaRPr lang="en-US"/>
        </a:p>
      </dgm:t>
    </dgm:pt>
    <dgm:pt modelId="{48C51E30-20DE-4437-BC27-D7C9BC2E5CB7}" type="sibTrans" cxnId="{B70A96C5-1A3B-49FA-A0C0-562326BA8EAD}">
      <dgm:prSet/>
      <dgm:spPr/>
      <dgm:t>
        <a:bodyPr/>
        <a:lstStyle/>
        <a:p>
          <a:endParaRPr lang="en-US"/>
        </a:p>
      </dgm:t>
    </dgm:pt>
    <dgm:pt modelId="{3708D095-D23F-4CDB-9870-C5CEFF0ADBEB}" type="pres">
      <dgm:prSet presAssocID="{7CB9F97D-DD7C-4848-B33D-4AC900EFFCC2}" presName="vert0" presStyleCnt="0">
        <dgm:presLayoutVars>
          <dgm:dir/>
          <dgm:animOne val="branch"/>
          <dgm:animLvl val="lvl"/>
        </dgm:presLayoutVars>
      </dgm:prSet>
      <dgm:spPr/>
    </dgm:pt>
    <dgm:pt modelId="{B2A98ED6-19CC-4186-A878-5935DA8AE5E5}" type="pres">
      <dgm:prSet presAssocID="{B882B51F-22D0-45FB-9872-13B35B3104F2}" presName="thickLine" presStyleLbl="alignNode1" presStyleIdx="0" presStyleCnt="9"/>
      <dgm:spPr/>
    </dgm:pt>
    <dgm:pt modelId="{844093BE-2D8A-4C25-856B-0B406BFFCBDC}" type="pres">
      <dgm:prSet presAssocID="{B882B51F-22D0-45FB-9872-13B35B3104F2}" presName="horz1" presStyleCnt="0"/>
      <dgm:spPr/>
    </dgm:pt>
    <dgm:pt modelId="{6B54AC98-A672-4651-B3D1-83E6D43C4100}" type="pres">
      <dgm:prSet presAssocID="{B882B51F-22D0-45FB-9872-13B35B3104F2}" presName="tx1" presStyleLbl="revTx" presStyleIdx="0" presStyleCnt="9"/>
      <dgm:spPr/>
    </dgm:pt>
    <dgm:pt modelId="{9DCB1038-42E1-4AAE-81B4-CBF3E1BDFB01}" type="pres">
      <dgm:prSet presAssocID="{B882B51F-22D0-45FB-9872-13B35B3104F2}" presName="vert1" presStyleCnt="0"/>
      <dgm:spPr/>
    </dgm:pt>
    <dgm:pt modelId="{E52C25CB-AA22-4D7C-80A4-DA20D24AD4C7}" type="pres">
      <dgm:prSet presAssocID="{C862B002-731D-4B0B-BCFA-5E4D04B30126}" presName="thickLine" presStyleLbl="alignNode1" presStyleIdx="1" presStyleCnt="9"/>
      <dgm:spPr/>
    </dgm:pt>
    <dgm:pt modelId="{7A43D312-702E-4CA4-A582-A384BD9C3BD1}" type="pres">
      <dgm:prSet presAssocID="{C862B002-731D-4B0B-BCFA-5E4D04B30126}" presName="horz1" presStyleCnt="0"/>
      <dgm:spPr/>
    </dgm:pt>
    <dgm:pt modelId="{2C53BF5E-1207-4399-B5A9-40278AD4FF49}" type="pres">
      <dgm:prSet presAssocID="{C862B002-731D-4B0B-BCFA-5E4D04B30126}" presName="tx1" presStyleLbl="revTx" presStyleIdx="1" presStyleCnt="9"/>
      <dgm:spPr/>
    </dgm:pt>
    <dgm:pt modelId="{31597707-D2EE-40C5-9138-9818BBB3F865}" type="pres">
      <dgm:prSet presAssocID="{C862B002-731D-4B0B-BCFA-5E4D04B30126}" presName="vert1" presStyleCnt="0"/>
      <dgm:spPr/>
    </dgm:pt>
    <dgm:pt modelId="{2A06BDDF-B9D2-44B5-931B-6CDA1C5724BC}" type="pres">
      <dgm:prSet presAssocID="{E54B2210-D67F-4C2B-9F5E-D8FFE941449B}" presName="thickLine" presStyleLbl="alignNode1" presStyleIdx="2" presStyleCnt="9"/>
      <dgm:spPr/>
    </dgm:pt>
    <dgm:pt modelId="{4D5ACFEA-481E-4857-8C7D-0E3C148E5294}" type="pres">
      <dgm:prSet presAssocID="{E54B2210-D67F-4C2B-9F5E-D8FFE941449B}" presName="horz1" presStyleCnt="0"/>
      <dgm:spPr/>
    </dgm:pt>
    <dgm:pt modelId="{DAD6F2F5-DA26-4AFC-AAE1-857A64BE203A}" type="pres">
      <dgm:prSet presAssocID="{E54B2210-D67F-4C2B-9F5E-D8FFE941449B}" presName="tx1" presStyleLbl="revTx" presStyleIdx="2" presStyleCnt="9"/>
      <dgm:spPr/>
    </dgm:pt>
    <dgm:pt modelId="{731361E8-51BA-4084-BA8E-38C9A2FAB5A0}" type="pres">
      <dgm:prSet presAssocID="{E54B2210-D67F-4C2B-9F5E-D8FFE941449B}" presName="vert1" presStyleCnt="0"/>
      <dgm:spPr/>
    </dgm:pt>
    <dgm:pt modelId="{6705EB82-F417-416D-A0AF-ED52765335DA}" type="pres">
      <dgm:prSet presAssocID="{FE7729E2-3235-495D-8D07-A13A1CD18FAC}" presName="thickLine" presStyleLbl="alignNode1" presStyleIdx="3" presStyleCnt="9"/>
      <dgm:spPr/>
    </dgm:pt>
    <dgm:pt modelId="{4C0B48F3-F341-470A-A6D1-2FE41802A17A}" type="pres">
      <dgm:prSet presAssocID="{FE7729E2-3235-495D-8D07-A13A1CD18FAC}" presName="horz1" presStyleCnt="0"/>
      <dgm:spPr/>
    </dgm:pt>
    <dgm:pt modelId="{08C68806-AB6F-4B27-8D5B-08BA81993881}" type="pres">
      <dgm:prSet presAssocID="{FE7729E2-3235-495D-8D07-A13A1CD18FAC}" presName="tx1" presStyleLbl="revTx" presStyleIdx="3" presStyleCnt="9"/>
      <dgm:spPr/>
    </dgm:pt>
    <dgm:pt modelId="{D1B78CA7-1553-41D0-9AF9-54236D18F8A3}" type="pres">
      <dgm:prSet presAssocID="{FE7729E2-3235-495D-8D07-A13A1CD18FAC}" presName="vert1" presStyleCnt="0"/>
      <dgm:spPr/>
    </dgm:pt>
    <dgm:pt modelId="{4E27AFA0-295E-431F-AA95-5E2C25C26117}" type="pres">
      <dgm:prSet presAssocID="{F6B9286A-9FDC-4908-803C-320410C778CE}" presName="thickLine" presStyleLbl="alignNode1" presStyleIdx="4" presStyleCnt="9"/>
      <dgm:spPr/>
    </dgm:pt>
    <dgm:pt modelId="{225191E0-1E76-465C-BFDF-EAC16A226F45}" type="pres">
      <dgm:prSet presAssocID="{F6B9286A-9FDC-4908-803C-320410C778CE}" presName="horz1" presStyleCnt="0"/>
      <dgm:spPr/>
    </dgm:pt>
    <dgm:pt modelId="{10BB214D-5442-4BF2-BE8C-C17E7D6CA08E}" type="pres">
      <dgm:prSet presAssocID="{F6B9286A-9FDC-4908-803C-320410C778CE}" presName="tx1" presStyleLbl="revTx" presStyleIdx="4" presStyleCnt="9"/>
      <dgm:spPr/>
    </dgm:pt>
    <dgm:pt modelId="{6DED3F43-7BDE-41AB-B5D5-1CB8F50AFE17}" type="pres">
      <dgm:prSet presAssocID="{F6B9286A-9FDC-4908-803C-320410C778CE}" presName="vert1" presStyleCnt="0"/>
      <dgm:spPr/>
    </dgm:pt>
    <dgm:pt modelId="{0FC78817-841A-49A0-927A-CA31E318E11A}" type="pres">
      <dgm:prSet presAssocID="{62A51887-87C6-4A87-B4AA-DE7FDF66858C}" presName="thickLine" presStyleLbl="alignNode1" presStyleIdx="5" presStyleCnt="9"/>
      <dgm:spPr/>
    </dgm:pt>
    <dgm:pt modelId="{1AAE7C82-06E9-44B2-914F-F75DCC120C5B}" type="pres">
      <dgm:prSet presAssocID="{62A51887-87C6-4A87-B4AA-DE7FDF66858C}" presName="horz1" presStyleCnt="0"/>
      <dgm:spPr/>
    </dgm:pt>
    <dgm:pt modelId="{730FF77A-4F5B-42A7-8D2F-F279BC487B5C}" type="pres">
      <dgm:prSet presAssocID="{62A51887-87C6-4A87-B4AA-DE7FDF66858C}" presName="tx1" presStyleLbl="revTx" presStyleIdx="5" presStyleCnt="9"/>
      <dgm:spPr/>
    </dgm:pt>
    <dgm:pt modelId="{4FBCFA65-1EC5-4600-B77C-8EFB69E156C5}" type="pres">
      <dgm:prSet presAssocID="{62A51887-87C6-4A87-B4AA-DE7FDF66858C}" presName="vert1" presStyleCnt="0"/>
      <dgm:spPr/>
    </dgm:pt>
    <dgm:pt modelId="{EA0FA5C8-727D-4551-85FF-3D228D208DBC}" type="pres">
      <dgm:prSet presAssocID="{94D8CB9C-5D83-4AC9-99FE-5DCD52A350D6}" presName="thickLine" presStyleLbl="alignNode1" presStyleIdx="6" presStyleCnt="9"/>
      <dgm:spPr/>
    </dgm:pt>
    <dgm:pt modelId="{F8A64533-972B-4EB7-802A-38B2DFAE195B}" type="pres">
      <dgm:prSet presAssocID="{94D8CB9C-5D83-4AC9-99FE-5DCD52A350D6}" presName="horz1" presStyleCnt="0"/>
      <dgm:spPr/>
    </dgm:pt>
    <dgm:pt modelId="{377967D1-A975-4CA8-9C0B-64B200238B3D}" type="pres">
      <dgm:prSet presAssocID="{94D8CB9C-5D83-4AC9-99FE-5DCD52A350D6}" presName="tx1" presStyleLbl="revTx" presStyleIdx="6" presStyleCnt="9"/>
      <dgm:spPr/>
    </dgm:pt>
    <dgm:pt modelId="{F3A41BB8-B02C-4EBA-BE08-E092AFB2D84B}" type="pres">
      <dgm:prSet presAssocID="{94D8CB9C-5D83-4AC9-99FE-5DCD52A350D6}" presName="vert1" presStyleCnt="0"/>
      <dgm:spPr/>
    </dgm:pt>
    <dgm:pt modelId="{6E2A0977-11C7-489A-AA56-3CFCC13DB26D}" type="pres">
      <dgm:prSet presAssocID="{47811F6B-60F0-4BAF-989B-E441EE1898EA}" presName="thickLine" presStyleLbl="alignNode1" presStyleIdx="7" presStyleCnt="9"/>
      <dgm:spPr/>
    </dgm:pt>
    <dgm:pt modelId="{EFBB384F-A094-4217-A1A3-41C31B768764}" type="pres">
      <dgm:prSet presAssocID="{47811F6B-60F0-4BAF-989B-E441EE1898EA}" presName="horz1" presStyleCnt="0"/>
      <dgm:spPr/>
    </dgm:pt>
    <dgm:pt modelId="{17AC7980-DAE8-4EDA-AD26-909F2D3F9B46}" type="pres">
      <dgm:prSet presAssocID="{47811F6B-60F0-4BAF-989B-E441EE1898EA}" presName="tx1" presStyleLbl="revTx" presStyleIdx="7" presStyleCnt="9"/>
      <dgm:spPr/>
    </dgm:pt>
    <dgm:pt modelId="{E20AC782-955D-48B8-985E-1924D2F33EEE}" type="pres">
      <dgm:prSet presAssocID="{47811F6B-60F0-4BAF-989B-E441EE1898EA}" presName="vert1" presStyleCnt="0"/>
      <dgm:spPr/>
    </dgm:pt>
    <dgm:pt modelId="{BEA86BD6-AF6A-48FC-B777-009F10673112}" type="pres">
      <dgm:prSet presAssocID="{FD720D14-9C60-4982-AB18-2808D46B55F6}" presName="thickLine" presStyleLbl="alignNode1" presStyleIdx="8" presStyleCnt="9"/>
      <dgm:spPr/>
    </dgm:pt>
    <dgm:pt modelId="{E5A36AC7-1556-480E-AFD8-C34C832EB469}" type="pres">
      <dgm:prSet presAssocID="{FD720D14-9C60-4982-AB18-2808D46B55F6}" presName="horz1" presStyleCnt="0"/>
      <dgm:spPr/>
    </dgm:pt>
    <dgm:pt modelId="{E1A5327C-F056-47C8-9EF2-29D32F52527C}" type="pres">
      <dgm:prSet presAssocID="{FD720D14-9C60-4982-AB18-2808D46B55F6}" presName="tx1" presStyleLbl="revTx" presStyleIdx="8" presStyleCnt="9"/>
      <dgm:spPr/>
    </dgm:pt>
    <dgm:pt modelId="{A39BBCD7-0382-46F1-9778-F44ADECC2207}" type="pres">
      <dgm:prSet presAssocID="{FD720D14-9C60-4982-AB18-2808D46B55F6}" presName="vert1" presStyleCnt="0"/>
      <dgm:spPr/>
    </dgm:pt>
  </dgm:ptLst>
  <dgm:cxnLst>
    <dgm:cxn modelId="{3F99FC03-CCE7-4721-BE1B-32B6356AF457}" srcId="{7CB9F97D-DD7C-4848-B33D-4AC900EFFCC2}" destId="{94D8CB9C-5D83-4AC9-99FE-5DCD52A350D6}" srcOrd="6" destOrd="0" parTransId="{C628D6FB-EE99-4724-A7D1-734650E280F2}" sibTransId="{71E6E537-70A8-47D8-B555-417E9764467B}"/>
    <dgm:cxn modelId="{46B1120E-53DB-4641-BBD0-FB058A5F0842}" srcId="{7CB9F97D-DD7C-4848-B33D-4AC900EFFCC2}" destId="{62A51887-87C6-4A87-B4AA-DE7FDF66858C}" srcOrd="5" destOrd="0" parTransId="{A25DBD70-A485-4503-939A-12595723F1F2}" sibTransId="{27F4672B-EAE0-4F86-B952-A2BBBB3B693A}"/>
    <dgm:cxn modelId="{E81EB51C-1254-4520-BC4D-F5148DFDA7E3}" srcId="{7CB9F97D-DD7C-4848-B33D-4AC900EFFCC2}" destId="{F6B9286A-9FDC-4908-803C-320410C778CE}" srcOrd="4" destOrd="0" parTransId="{33E2B7C2-80F8-4D20-8FC7-E610DEE5861E}" sibTransId="{91667A21-34B6-4E28-A56B-72F9E423CC46}"/>
    <dgm:cxn modelId="{1199BF2E-09E1-4D1F-B9D2-4C91E8AE3D35}" type="presOf" srcId="{B882B51F-22D0-45FB-9872-13B35B3104F2}" destId="{6B54AC98-A672-4651-B3D1-83E6D43C4100}" srcOrd="0" destOrd="0" presId="urn:microsoft.com/office/officeart/2008/layout/LinedList"/>
    <dgm:cxn modelId="{78048C3E-EE62-437D-940B-28183210704E}" type="presOf" srcId="{FE7729E2-3235-495D-8D07-A13A1CD18FAC}" destId="{08C68806-AB6F-4B27-8D5B-08BA81993881}" srcOrd="0" destOrd="0" presId="urn:microsoft.com/office/officeart/2008/layout/LinedList"/>
    <dgm:cxn modelId="{7ABEF65D-1009-436C-9FC9-2D05D97CEFD1}" type="presOf" srcId="{62A51887-87C6-4A87-B4AA-DE7FDF66858C}" destId="{730FF77A-4F5B-42A7-8D2F-F279BC487B5C}" srcOrd="0" destOrd="0" presId="urn:microsoft.com/office/officeart/2008/layout/LinedList"/>
    <dgm:cxn modelId="{EF31785F-9D89-4D9F-9535-2146376B4AF0}" srcId="{7CB9F97D-DD7C-4848-B33D-4AC900EFFCC2}" destId="{B882B51F-22D0-45FB-9872-13B35B3104F2}" srcOrd="0" destOrd="0" parTransId="{BA5AEC21-E5E0-4649-BE9A-7FE7E9065BEA}" sibTransId="{D6524A54-F1CA-4ECC-B496-A49E62FE081C}"/>
    <dgm:cxn modelId="{6B321A8B-F042-48F8-9913-044A466AE5E6}" type="presOf" srcId="{F6B9286A-9FDC-4908-803C-320410C778CE}" destId="{10BB214D-5442-4BF2-BE8C-C17E7D6CA08E}" srcOrd="0" destOrd="0" presId="urn:microsoft.com/office/officeart/2008/layout/LinedList"/>
    <dgm:cxn modelId="{95D9A29A-D968-4EE2-9E94-13A2CEDDAF75}" srcId="{7CB9F97D-DD7C-4848-B33D-4AC900EFFCC2}" destId="{C862B002-731D-4B0B-BCFA-5E4D04B30126}" srcOrd="1" destOrd="0" parTransId="{AAE52076-1B7A-4B9C-A1BE-2F6C09CE87F0}" sibTransId="{8ABDC964-491A-433E-99BB-4915897FEB9E}"/>
    <dgm:cxn modelId="{F1FDA9A7-AFFC-47B5-A6F4-1BAECFCF92CF}" srcId="{7CB9F97D-DD7C-4848-B33D-4AC900EFFCC2}" destId="{FE7729E2-3235-495D-8D07-A13A1CD18FAC}" srcOrd="3" destOrd="0" parTransId="{7A61D66B-8E8E-48AE-AFC4-8FE74710B203}" sibTransId="{25B12269-9F1E-4A7A-8473-E23F592B3514}"/>
    <dgm:cxn modelId="{F58012B4-07A8-4261-9B17-7EEBCBEC98AD}" srcId="{7CB9F97D-DD7C-4848-B33D-4AC900EFFCC2}" destId="{E54B2210-D67F-4C2B-9F5E-D8FFE941449B}" srcOrd="2" destOrd="0" parTransId="{C09CE28C-02E5-46E0-B31B-4E355EB130F1}" sibTransId="{C126D4A4-C39F-40ED-A2E4-77255A9E05D3}"/>
    <dgm:cxn modelId="{83A314BA-4BAE-4A9F-B2E8-D417905D6EBE}" type="presOf" srcId="{FD720D14-9C60-4982-AB18-2808D46B55F6}" destId="{E1A5327C-F056-47C8-9EF2-29D32F52527C}" srcOrd="0" destOrd="0" presId="urn:microsoft.com/office/officeart/2008/layout/LinedList"/>
    <dgm:cxn modelId="{5AF005C0-2D5C-4309-B8C5-302DCDCFCE7A}" type="presOf" srcId="{47811F6B-60F0-4BAF-989B-E441EE1898EA}" destId="{17AC7980-DAE8-4EDA-AD26-909F2D3F9B46}" srcOrd="0" destOrd="0" presId="urn:microsoft.com/office/officeart/2008/layout/LinedList"/>
    <dgm:cxn modelId="{B70A96C5-1A3B-49FA-A0C0-562326BA8EAD}" srcId="{7CB9F97D-DD7C-4848-B33D-4AC900EFFCC2}" destId="{FD720D14-9C60-4982-AB18-2808D46B55F6}" srcOrd="8" destOrd="0" parTransId="{DF95E357-43A9-464C-88F6-66AE57F23BC2}" sibTransId="{48C51E30-20DE-4437-BC27-D7C9BC2E5CB7}"/>
    <dgm:cxn modelId="{1A452FC8-714D-418F-A853-7005D8D7CEFE}" srcId="{7CB9F97D-DD7C-4848-B33D-4AC900EFFCC2}" destId="{47811F6B-60F0-4BAF-989B-E441EE1898EA}" srcOrd="7" destOrd="0" parTransId="{7FC75D9F-CFB8-4479-B186-81DA892C3B62}" sibTransId="{AAD046C3-0751-4D7F-8156-AAADEAC95434}"/>
    <dgm:cxn modelId="{7FDB67CE-76F0-4FE9-8BC6-D80074A091DA}" type="presOf" srcId="{94D8CB9C-5D83-4AC9-99FE-5DCD52A350D6}" destId="{377967D1-A975-4CA8-9C0B-64B200238B3D}" srcOrd="0" destOrd="0" presId="urn:microsoft.com/office/officeart/2008/layout/LinedList"/>
    <dgm:cxn modelId="{DDF6BEDE-EF9C-4004-B6D0-9C75CE2C594C}" type="presOf" srcId="{E54B2210-D67F-4C2B-9F5E-D8FFE941449B}" destId="{DAD6F2F5-DA26-4AFC-AAE1-857A64BE203A}" srcOrd="0" destOrd="0" presId="urn:microsoft.com/office/officeart/2008/layout/LinedList"/>
    <dgm:cxn modelId="{097454EA-E15B-4A41-B5AB-B96AAE2E8894}" type="presOf" srcId="{7CB9F97D-DD7C-4848-B33D-4AC900EFFCC2}" destId="{3708D095-D23F-4CDB-9870-C5CEFF0ADBEB}" srcOrd="0" destOrd="0" presId="urn:microsoft.com/office/officeart/2008/layout/LinedList"/>
    <dgm:cxn modelId="{74D0E8FE-17E6-4B1F-A71F-BC0AE049E7B4}" type="presOf" srcId="{C862B002-731D-4B0B-BCFA-5E4D04B30126}" destId="{2C53BF5E-1207-4399-B5A9-40278AD4FF49}" srcOrd="0" destOrd="0" presId="urn:microsoft.com/office/officeart/2008/layout/LinedList"/>
    <dgm:cxn modelId="{62FABF61-D0A1-4A47-924A-E6B86E350E7A}" type="presParOf" srcId="{3708D095-D23F-4CDB-9870-C5CEFF0ADBEB}" destId="{B2A98ED6-19CC-4186-A878-5935DA8AE5E5}" srcOrd="0" destOrd="0" presId="urn:microsoft.com/office/officeart/2008/layout/LinedList"/>
    <dgm:cxn modelId="{13B9DCAB-3917-43C8-BA92-407E5585A124}" type="presParOf" srcId="{3708D095-D23F-4CDB-9870-C5CEFF0ADBEB}" destId="{844093BE-2D8A-4C25-856B-0B406BFFCBDC}" srcOrd="1" destOrd="0" presId="urn:microsoft.com/office/officeart/2008/layout/LinedList"/>
    <dgm:cxn modelId="{0AACA29E-DAEB-4EC1-B514-19FA16ABB0AE}" type="presParOf" srcId="{844093BE-2D8A-4C25-856B-0B406BFFCBDC}" destId="{6B54AC98-A672-4651-B3D1-83E6D43C4100}" srcOrd="0" destOrd="0" presId="urn:microsoft.com/office/officeart/2008/layout/LinedList"/>
    <dgm:cxn modelId="{AED9048F-DC9F-42C1-AA7F-DE039F932D7C}" type="presParOf" srcId="{844093BE-2D8A-4C25-856B-0B406BFFCBDC}" destId="{9DCB1038-42E1-4AAE-81B4-CBF3E1BDFB01}" srcOrd="1" destOrd="0" presId="urn:microsoft.com/office/officeart/2008/layout/LinedList"/>
    <dgm:cxn modelId="{34EA2C31-F029-4215-83D3-7E4FE2B8FA76}" type="presParOf" srcId="{3708D095-D23F-4CDB-9870-C5CEFF0ADBEB}" destId="{E52C25CB-AA22-4D7C-80A4-DA20D24AD4C7}" srcOrd="2" destOrd="0" presId="urn:microsoft.com/office/officeart/2008/layout/LinedList"/>
    <dgm:cxn modelId="{3DF96B1F-4A36-4FFA-8CF8-3D7D2E695FEC}" type="presParOf" srcId="{3708D095-D23F-4CDB-9870-C5CEFF0ADBEB}" destId="{7A43D312-702E-4CA4-A582-A384BD9C3BD1}" srcOrd="3" destOrd="0" presId="urn:microsoft.com/office/officeart/2008/layout/LinedList"/>
    <dgm:cxn modelId="{6D786CD3-E74B-4A8E-BA2F-B5046D50240B}" type="presParOf" srcId="{7A43D312-702E-4CA4-A582-A384BD9C3BD1}" destId="{2C53BF5E-1207-4399-B5A9-40278AD4FF49}" srcOrd="0" destOrd="0" presId="urn:microsoft.com/office/officeart/2008/layout/LinedList"/>
    <dgm:cxn modelId="{81DF3339-A357-4DE5-BF2A-324461FA6FC7}" type="presParOf" srcId="{7A43D312-702E-4CA4-A582-A384BD9C3BD1}" destId="{31597707-D2EE-40C5-9138-9818BBB3F865}" srcOrd="1" destOrd="0" presId="urn:microsoft.com/office/officeart/2008/layout/LinedList"/>
    <dgm:cxn modelId="{A1D40F12-6EC0-4A4D-A338-581E54093084}" type="presParOf" srcId="{3708D095-D23F-4CDB-9870-C5CEFF0ADBEB}" destId="{2A06BDDF-B9D2-44B5-931B-6CDA1C5724BC}" srcOrd="4" destOrd="0" presId="urn:microsoft.com/office/officeart/2008/layout/LinedList"/>
    <dgm:cxn modelId="{442461CB-8316-4735-96C4-195F42985C0E}" type="presParOf" srcId="{3708D095-D23F-4CDB-9870-C5CEFF0ADBEB}" destId="{4D5ACFEA-481E-4857-8C7D-0E3C148E5294}" srcOrd="5" destOrd="0" presId="urn:microsoft.com/office/officeart/2008/layout/LinedList"/>
    <dgm:cxn modelId="{BEDAA8D1-136E-40A8-AF52-42B1E5B96426}" type="presParOf" srcId="{4D5ACFEA-481E-4857-8C7D-0E3C148E5294}" destId="{DAD6F2F5-DA26-4AFC-AAE1-857A64BE203A}" srcOrd="0" destOrd="0" presId="urn:microsoft.com/office/officeart/2008/layout/LinedList"/>
    <dgm:cxn modelId="{D5EE9371-4901-4D92-93B0-CD5CEF4545F4}" type="presParOf" srcId="{4D5ACFEA-481E-4857-8C7D-0E3C148E5294}" destId="{731361E8-51BA-4084-BA8E-38C9A2FAB5A0}" srcOrd="1" destOrd="0" presId="urn:microsoft.com/office/officeart/2008/layout/LinedList"/>
    <dgm:cxn modelId="{BDA132D0-8ED4-404D-84E8-F1FAC5A4715D}" type="presParOf" srcId="{3708D095-D23F-4CDB-9870-C5CEFF0ADBEB}" destId="{6705EB82-F417-416D-A0AF-ED52765335DA}" srcOrd="6" destOrd="0" presId="urn:microsoft.com/office/officeart/2008/layout/LinedList"/>
    <dgm:cxn modelId="{28AB1DE3-0DF5-4B07-A2BD-9AC30B6D77ED}" type="presParOf" srcId="{3708D095-D23F-4CDB-9870-C5CEFF0ADBEB}" destId="{4C0B48F3-F341-470A-A6D1-2FE41802A17A}" srcOrd="7" destOrd="0" presId="urn:microsoft.com/office/officeart/2008/layout/LinedList"/>
    <dgm:cxn modelId="{330D8CC5-3E6A-474C-81C0-4F0DA9290E9E}" type="presParOf" srcId="{4C0B48F3-F341-470A-A6D1-2FE41802A17A}" destId="{08C68806-AB6F-4B27-8D5B-08BA81993881}" srcOrd="0" destOrd="0" presId="urn:microsoft.com/office/officeart/2008/layout/LinedList"/>
    <dgm:cxn modelId="{1BFD4B9E-394B-4D1F-909A-41F9FF74ED5F}" type="presParOf" srcId="{4C0B48F3-F341-470A-A6D1-2FE41802A17A}" destId="{D1B78CA7-1553-41D0-9AF9-54236D18F8A3}" srcOrd="1" destOrd="0" presId="urn:microsoft.com/office/officeart/2008/layout/LinedList"/>
    <dgm:cxn modelId="{B40E67E7-9ACD-4950-B736-7B17B98823C4}" type="presParOf" srcId="{3708D095-D23F-4CDB-9870-C5CEFF0ADBEB}" destId="{4E27AFA0-295E-431F-AA95-5E2C25C26117}" srcOrd="8" destOrd="0" presId="urn:microsoft.com/office/officeart/2008/layout/LinedList"/>
    <dgm:cxn modelId="{2B5EC5EF-8F74-4BD3-8C78-85101325005B}" type="presParOf" srcId="{3708D095-D23F-4CDB-9870-C5CEFF0ADBEB}" destId="{225191E0-1E76-465C-BFDF-EAC16A226F45}" srcOrd="9" destOrd="0" presId="urn:microsoft.com/office/officeart/2008/layout/LinedList"/>
    <dgm:cxn modelId="{8DB92E57-7EDF-4C86-923C-A2706BC92E98}" type="presParOf" srcId="{225191E0-1E76-465C-BFDF-EAC16A226F45}" destId="{10BB214D-5442-4BF2-BE8C-C17E7D6CA08E}" srcOrd="0" destOrd="0" presId="urn:microsoft.com/office/officeart/2008/layout/LinedList"/>
    <dgm:cxn modelId="{125D3F97-B7B9-4426-88D0-89C648818826}" type="presParOf" srcId="{225191E0-1E76-465C-BFDF-EAC16A226F45}" destId="{6DED3F43-7BDE-41AB-B5D5-1CB8F50AFE17}" srcOrd="1" destOrd="0" presId="urn:microsoft.com/office/officeart/2008/layout/LinedList"/>
    <dgm:cxn modelId="{9D58A246-E580-4F8B-B9B2-A12A7FB9B70D}" type="presParOf" srcId="{3708D095-D23F-4CDB-9870-C5CEFF0ADBEB}" destId="{0FC78817-841A-49A0-927A-CA31E318E11A}" srcOrd="10" destOrd="0" presId="urn:microsoft.com/office/officeart/2008/layout/LinedList"/>
    <dgm:cxn modelId="{176220EA-BD3A-4D67-A33C-0538C17EC628}" type="presParOf" srcId="{3708D095-D23F-4CDB-9870-C5CEFF0ADBEB}" destId="{1AAE7C82-06E9-44B2-914F-F75DCC120C5B}" srcOrd="11" destOrd="0" presId="urn:microsoft.com/office/officeart/2008/layout/LinedList"/>
    <dgm:cxn modelId="{BB4F2524-0CD8-40C2-BD18-20CA7924B77E}" type="presParOf" srcId="{1AAE7C82-06E9-44B2-914F-F75DCC120C5B}" destId="{730FF77A-4F5B-42A7-8D2F-F279BC487B5C}" srcOrd="0" destOrd="0" presId="urn:microsoft.com/office/officeart/2008/layout/LinedList"/>
    <dgm:cxn modelId="{5C60CF75-DB8D-4FFF-A05C-7AE692E738DD}" type="presParOf" srcId="{1AAE7C82-06E9-44B2-914F-F75DCC120C5B}" destId="{4FBCFA65-1EC5-4600-B77C-8EFB69E156C5}" srcOrd="1" destOrd="0" presId="urn:microsoft.com/office/officeart/2008/layout/LinedList"/>
    <dgm:cxn modelId="{083EC6B1-CBF2-4D94-A9D8-C8449E04E646}" type="presParOf" srcId="{3708D095-D23F-4CDB-9870-C5CEFF0ADBEB}" destId="{EA0FA5C8-727D-4551-85FF-3D228D208DBC}" srcOrd="12" destOrd="0" presId="urn:microsoft.com/office/officeart/2008/layout/LinedList"/>
    <dgm:cxn modelId="{67B4CAFB-66AF-4E17-981C-BC7351AB9802}" type="presParOf" srcId="{3708D095-D23F-4CDB-9870-C5CEFF0ADBEB}" destId="{F8A64533-972B-4EB7-802A-38B2DFAE195B}" srcOrd="13" destOrd="0" presId="urn:microsoft.com/office/officeart/2008/layout/LinedList"/>
    <dgm:cxn modelId="{504EEFA5-48F8-4179-8F24-CBF1A2D3F28E}" type="presParOf" srcId="{F8A64533-972B-4EB7-802A-38B2DFAE195B}" destId="{377967D1-A975-4CA8-9C0B-64B200238B3D}" srcOrd="0" destOrd="0" presId="urn:microsoft.com/office/officeart/2008/layout/LinedList"/>
    <dgm:cxn modelId="{87DDF1E5-2607-490A-B9F6-16C9C6DEF53E}" type="presParOf" srcId="{F8A64533-972B-4EB7-802A-38B2DFAE195B}" destId="{F3A41BB8-B02C-4EBA-BE08-E092AFB2D84B}" srcOrd="1" destOrd="0" presId="urn:microsoft.com/office/officeart/2008/layout/LinedList"/>
    <dgm:cxn modelId="{94324900-5666-469A-9D39-9FD94789E5D7}" type="presParOf" srcId="{3708D095-D23F-4CDB-9870-C5CEFF0ADBEB}" destId="{6E2A0977-11C7-489A-AA56-3CFCC13DB26D}" srcOrd="14" destOrd="0" presId="urn:microsoft.com/office/officeart/2008/layout/LinedList"/>
    <dgm:cxn modelId="{E4CF16A0-72FC-4DD4-BE08-318F634A668B}" type="presParOf" srcId="{3708D095-D23F-4CDB-9870-C5CEFF0ADBEB}" destId="{EFBB384F-A094-4217-A1A3-41C31B768764}" srcOrd="15" destOrd="0" presId="urn:microsoft.com/office/officeart/2008/layout/LinedList"/>
    <dgm:cxn modelId="{33890762-0F38-44F0-9209-60491379DD53}" type="presParOf" srcId="{EFBB384F-A094-4217-A1A3-41C31B768764}" destId="{17AC7980-DAE8-4EDA-AD26-909F2D3F9B46}" srcOrd="0" destOrd="0" presId="urn:microsoft.com/office/officeart/2008/layout/LinedList"/>
    <dgm:cxn modelId="{53A275FA-E6B9-48A7-90D1-7DC0A488C1FA}" type="presParOf" srcId="{EFBB384F-A094-4217-A1A3-41C31B768764}" destId="{E20AC782-955D-48B8-985E-1924D2F33EEE}" srcOrd="1" destOrd="0" presId="urn:microsoft.com/office/officeart/2008/layout/LinedList"/>
    <dgm:cxn modelId="{7B60054E-73E0-4DA4-B414-193EA2B37266}" type="presParOf" srcId="{3708D095-D23F-4CDB-9870-C5CEFF0ADBEB}" destId="{BEA86BD6-AF6A-48FC-B777-009F10673112}" srcOrd="16" destOrd="0" presId="urn:microsoft.com/office/officeart/2008/layout/LinedList"/>
    <dgm:cxn modelId="{F9A2D5BA-7E22-4C96-95D0-7FAC9C6E425D}" type="presParOf" srcId="{3708D095-D23F-4CDB-9870-C5CEFF0ADBEB}" destId="{E5A36AC7-1556-480E-AFD8-C34C832EB469}" srcOrd="17" destOrd="0" presId="urn:microsoft.com/office/officeart/2008/layout/LinedList"/>
    <dgm:cxn modelId="{53995A52-C577-4CF5-805E-0DE647B3EE71}" type="presParOf" srcId="{E5A36AC7-1556-480E-AFD8-C34C832EB469}" destId="{E1A5327C-F056-47C8-9EF2-29D32F52527C}" srcOrd="0" destOrd="0" presId="urn:microsoft.com/office/officeart/2008/layout/LinedList"/>
    <dgm:cxn modelId="{4A9A8298-E8FE-4113-9235-97FD6B6C9089}" type="presParOf" srcId="{E5A36AC7-1556-480E-AFD8-C34C832EB469}" destId="{A39BBCD7-0382-46F1-9778-F44ADECC22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3DEA1A-CF84-4BDD-AA37-BDBC55CEAD5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5D532A3-8864-495C-9102-F0FFADA74224}">
      <dgm:prSet/>
      <dgm:spPr/>
      <dgm:t>
        <a:bodyPr/>
        <a:lstStyle/>
        <a:p>
          <a:r>
            <a:rPr lang="en-US" b="0" i="0" err="1"/>
            <a:t>behavioural</a:t>
          </a:r>
          <a:r>
            <a:rPr lang="en-US" b="0" i="0" dirty="0"/>
            <a:t> </a:t>
          </a:r>
          <a:r>
            <a:rPr lang="en-US" b="0" i="0"/>
            <a:t>therapy</a:t>
          </a:r>
          <a:r>
            <a:rPr lang="en-US">
              <a:latin typeface="Century Gothic" panose="020B0502020202020204"/>
            </a:rPr>
            <a:t>.</a:t>
          </a:r>
          <a:endParaRPr lang="en-US" dirty="0"/>
        </a:p>
      </dgm:t>
    </dgm:pt>
    <dgm:pt modelId="{62992805-E252-4361-B6FE-A6A74B080C0D}" type="parTrans" cxnId="{679F1E59-3489-49A9-B3B0-8966B87B4A2A}">
      <dgm:prSet/>
      <dgm:spPr/>
      <dgm:t>
        <a:bodyPr/>
        <a:lstStyle/>
        <a:p>
          <a:endParaRPr lang="en-US"/>
        </a:p>
      </dgm:t>
    </dgm:pt>
    <dgm:pt modelId="{C25C06AA-2FDD-4A53-8A3A-DDFEF0162AD7}" type="sibTrans" cxnId="{679F1E59-3489-49A9-B3B0-8966B87B4A2A}">
      <dgm:prSet/>
      <dgm:spPr/>
      <dgm:t>
        <a:bodyPr/>
        <a:lstStyle/>
        <a:p>
          <a:endParaRPr lang="en-US"/>
        </a:p>
      </dgm:t>
    </dgm:pt>
    <dgm:pt modelId="{089D1BF9-6F64-48F0-B68D-1A879701A3B7}">
      <dgm:prSet/>
      <dgm:spPr/>
      <dgm:t>
        <a:bodyPr/>
        <a:lstStyle/>
        <a:p>
          <a:r>
            <a:rPr lang="en-US" b="0" i="0"/>
            <a:t>play therapy</a:t>
          </a:r>
          <a:r>
            <a:rPr lang="en-US">
              <a:latin typeface="Century Gothic" panose="020B0502020202020204"/>
            </a:rPr>
            <a:t>.</a:t>
          </a:r>
          <a:endParaRPr lang="en-US" dirty="0"/>
        </a:p>
      </dgm:t>
    </dgm:pt>
    <dgm:pt modelId="{A03EEFEA-E950-453C-9855-47FA34DFA503}" type="parTrans" cxnId="{A909E55F-0C69-4DFF-B879-75198D4A7B37}">
      <dgm:prSet/>
      <dgm:spPr/>
      <dgm:t>
        <a:bodyPr/>
        <a:lstStyle/>
        <a:p>
          <a:endParaRPr lang="en-US"/>
        </a:p>
      </dgm:t>
    </dgm:pt>
    <dgm:pt modelId="{0C55DC27-AEAD-42C4-8E8F-012AE9E7F16E}" type="sibTrans" cxnId="{A909E55F-0C69-4DFF-B879-75198D4A7B37}">
      <dgm:prSet/>
      <dgm:spPr/>
      <dgm:t>
        <a:bodyPr/>
        <a:lstStyle/>
        <a:p>
          <a:endParaRPr lang="en-US"/>
        </a:p>
      </dgm:t>
    </dgm:pt>
    <dgm:pt modelId="{F94BF8BC-4D74-4EC9-85B5-DFA3468B5EDB}">
      <dgm:prSet/>
      <dgm:spPr/>
      <dgm:t>
        <a:bodyPr/>
        <a:lstStyle/>
        <a:p>
          <a:r>
            <a:rPr lang="en-US" b="0" i="0"/>
            <a:t>occupational therapy</a:t>
          </a:r>
          <a:r>
            <a:rPr lang="en-US">
              <a:latin typeface="Century Gothic" panose="020B0502020202020204"/>
            </a:rPr>
            <a:t>.</a:t>
          </a:r>
          <a:endParaRPr lang="en-US" dirty="0"/>
        </a:p>
      </dgm:t>
    </dgm:pt>
    <dgm:pt modelId="{647C4606-069B-4132-814F-33972E089E50}" type="parTrans" cxnId="{EE79FEDC-DBC2-4971-816A-D34611D95128}">
      <dgm:prSet/>
      <dgm:spPr/>
      <dgm:t>
        <a:bodyPr/>
        <a:lstStyle/>
        <a:p>
          <a:endParaRPr lang="en-US"/>
        </a:p>
      </dgm:t>
    </dgm:pt>
    <dgm:pt modelId="{8B175237-E91A-4F55-B562-7A0C7899286F}" type="sibTrans" cxnId="{EE79FEDC-DBC2-4971-816A-D34611D95128}">
      <dgm:prSet/>
      <dgm:spPr/>
      <dgm:t>
        <a:bodyPr/>
        <a:lstStyle/>
        <a:p>
          <a:endParaRPr lang="en-US"/>
        </a:p>
      </dgm:t>
    </dgm:pt>
    <dgm:pt modelId="{01302998-253E-4D7A-A877-EC3C62E72B78}">
      <dgm:prSet/>
      <dgm:spPr/>
      <dgm:t>
        <a:bodyPr/>
        <a:lstStyle/>
        <a:p>
          <a:r>
            <a:rPr lang="en-US" b="0" i="0"/>
            <a:t>physical therapy</a:t>
          </a:r>
          <a:r>
            <a:rPr lang="en-US">
              <a:latin typeface="Century Gothic" panose="020B0502020202020204"/>
            </a:rPr>
            <a:t>.</a:t>
          </a:r>
          <a:endParaRPr lang="en-US" dirty="0"/>
        </a:p>
      </dgm:t>
    </dgm:pt>
    <dgm:pt modelId="{87727324-A959-43AD-A2E5-0EDB9DCFF2EE}" type="parTrans" cxnId="{EBC91A7C-8292-46DF-ADF6-8A5D1004EACC}">
      <dgm:prSet/>
      <dgm:spPr/>
      <dgm:t>
        <a:bodyPr/>
        <a:lstStyle/>
        <a:p>
          <a:endParaRPr lang="en-US"/>
        </a:p>
      </dgm:t>
    </dgm:pt>
    <dgm:pt modelId="{A30290C4-98BC-43F4-82AC-F1F68578B486}" type="sibTrans" cxnId="{EBC91A7C-8292-46DF-ADF6-8A5D1004EACC}">
      <dgm:prSet/>
      <dgm:spPr/>
      <dgm:t>
        <a:bodyPr/>
        <a:lstStyle/>
        <a:p>
          <a:endParaRPr lang="en-US"/>
        </a:p>
      </dgm:t>
    </dgm:pt>
    <dgm:pt modelId="{E6D6D372-CEC9-4204-8596-A0A2C5DFE5F9}">
      <dgm:prSet/>
      <dgm:spPr/>
      <dgm:t>
        <a:bodyPr/>
        <a:lstStyle/>
        <a:p>
          <a:r>
            <a:rPr lang="en-US" b="0" i="0"/>
            <a:t>speech therapy</a:t>
          </a:r>
          <a:r>
            <a:rPr lang="en-US">
              <a:latin typeface="Century Gothic" panose="020B0502020202020204"/>
            </a:rPr>
            <a:t>.</a:t>
          </a:r>
          <a:endParaRPr lang="en-US"/>
        </a:p>
      </dgm:t>
    </dgm:pt>
    <dgm:pt modelId="{7ED62BA8-3EA8-48D3-B58E-0DB6B3B7E147}" type="parTrans" cxnId="{7C01FC80-1727-4FF3-88D6-E08C60DDBCA8}">
      <dgm:prSet/>
      <dgm:spPr/>
      <dgm:t>
        <a:bodyPr/>
        <a:lstStyle/>
        <a:p>
          <a:endParaRPr lang="en-US"/>
        </a:p>
      </dgm:t>
    </dgm:pt>
    <dgm:pt modelId="{53D2362B-7063-498B-B7AC-7D976A18D548}" type="sibTrans" cxnId="{7C01FC80-1727-4FF3-88D6-E08C60DDBCA8}">
      <dgm:prSet/>
      <dgm:spPr/>
      <dgm:t>
        <a:bodyPr/>
        <a:lstStyle/>
        <a:p>
          <a:endParaRPr lang="en-US"/>
        </a:p>
      </dgm:t>
    </dgm:pt>
    <dgm:pt modelId="{409E1D15-024A-4A04-BFFD-2C50866F9114}" type="pres">
      <dgm:prSet presAssocID="{723DEA1A-CF84-4BDD-AA37-BDBC55CEAD56}" presName="vert0" presStyleCnt="0">
        <dgm:presLayoutVars>
          <dgm:dir/>
          <dgm:animOne val="branch"/>
          <dgm:animLvl val="lvl"/>
        </dgm:presLayoutVars>
      </dgm:prSet>
      <dgm:spPr/>
    </dgm:pt>
    <dgm:pt modelId="{52962F1E-56C4-4FC3-9843-517D159F2E5F}" type="pres">
      <dgm:prSet presAssocID="{D5D532A3-8864-495C-9102-F0FFADA74224}" presName="thickLine" presStyleLbl="alignNode1" presStyleIdx="0" presStyleCnt="5"/>
      <dgm:spPr/>
    </dgm:pt>
    <dgm:pt modelId="{121B0297-7255-4F90-B535-569459EC138E}" type="pres">
      <dgm:prSet presAssocID="{D5D532A3-8864-495C-9102-F0FFADA74224}" presName="horz1" presStyleCnt="0"/>
      <dgm:spPr/>
    </dgm:pt>
    <dgm:pt modelId="{2A6FE107-1A01-419F-9574-0EE19429B4FE}" type="pres">
      <dgm:prSet presAssocID="{D5D532A3-8864-495C-9102-F0FFADA74224}" presName="tx1" presStyleLbl="revTx" presStyleIdx="0" presStyleCnt="5"/>
      <dgm:spPr/>
    </dgm:pt>
    <dgm:pt modelId="{8E7A5A7E-F3BD-4533-B3EC-8E9C3748F9D8}" type="pres">
      <dgm:prSet presAssocID="{D5D532A3-8864-495C-9102-F0FFADA74224}" presName="vert1" presStyleCnt="0"/>
      <dgm:spPr/>
    </dgm:pt>
    <dgm:pt modelId="{42F6B952-B8FA-41A8-B8E5-7DEB8DF4DF9A}" type="pres">
      <dgm:prSet presAssocID="{089D1BF9-6F64-48F0-B68D-1A879701A3B7}" presName="thickLine" presStyleLbl="alignNode1" presStyleIdx="1" presStyleCnt="5"/>
      <dgm:spPr/>
    </dgm:pt>
    <dgm:pt modelId="{CC269617-729D-4E6F-9F67-D1AC80A670BA}" type="pres">
      <dgm:prSet presAssocID="{089D1BF9-6F64-48F0-B68D-1A879701A3B7}" presName="horz1" presStyleCnt="0"/>
      <dgm:spPr/>
    </dgm:pt>
    <dgm:pt modelId="{0AD3D211-EE73-41C8-ADD3-D55D78D8232E}" type="pres">
      <dgm:prSet presAssocID="{089D1BF9-6F64-48F0-B68D-1A879701A3B7}" presName="tx1" presStyleLbl="revTx" presStyleIdx="1" presStyleCnt="5"/>
      <dgm:spPr/>
    </dgm:pt>
    <dgm:pt modelId="{0BDEADD9-B27E-4B16-BE57-90FF54E64035}" type="pres">
      <dgm:prSet presAssocID="{089D1BF9-6F64-48F0-B68D-1A879701A3B7}" presName="vert1" presStyleCnt="0"/>
      <dgm:spPr/>
    </dgm:pt>
    <dgm:pt modelId="{3BEA1085-C836-4969-9A82-D07A826E3D32}" type="pres">
      <dgm:prSet presAssocID="{F94BF8BC-4D74-4EC9-85B5-DFA3468B5EDB}" presName="thickLine" presStyleLbl="alignNode1" presStyleIdx="2" presStyleCnt="5"/>
      <dgm:spPr/>
    </dgm:pt>
    <dgm:pt modelId="{A423E6CF-3770-4430-9C94-F988D29B8925}" type="pres">
      <dgm:prSet presAssocID="{F94BF8BC-4D74-4EC9-85B5-DFA3468B5EDB}" presName="horz1" presStyleCnt="0"/>
      <dgm:spPr/>
    </dgm:pt>
    <dgm:pt modelId="{899EA09A-94B6-408C-954C-71EA94B3E234}" type="pres">
      <dgm:prSet presAssocID="{F94BF8BC-4D74-4EC9-85B5-DFA3468B5EDB}" presName="tx1" presStyleLbl="revTx" presStyleIdx="2" presStyleCnt="5"/>
      <dgm:spPr/>
    </dgm:pt>
    <dgm:pt modelId="{DE69867B-C285-418F-8C47-C1376469C344}" type="pres">
      <dgm:prSet presAssocID="{F94BF8BC-4D74-4EC9-85B5-DFA3468B5EDB}" presName="vert1" presStyleCnt="0"/>
      <dgm:spPr/>
    </dgm:pt>
    <dgm:pt modelId="{14C87FC2-D4DF-4F71-BB26-1DCB9C0B35FB}" type="pres">
      <dgm:prSet presAssocID="{01302998-253E-4D7A-A877-EC3C62E72B78}" presName="thickLine" presStyleLbl="alignNode1" presStyleIdx="3" presStyleCnt="5"/>
      <dgm:spPr/>
    </dgm:pt>
    <dgm:pt modelId="{0EC21257-FA19-4545-926D-2B4E08876A98}" type="pres">
      <dgm:prSet presAssocID="{01302998-253E-4D7A-A877-EC3C62E72B78}" presName="horz1" presStyleCnt="0"/>
      <dgm:spPr/>
    </dgm:pt>
    <dgm:pt modelId="{51484B2C-0D41-4BAE-9968-507092195EFA}" type="pres">
      <dgm:prSet presAssocID="{01302998-253E-4D7A-A877-EC3C62E72B78}" presName="tx1" presStyleLbl="revTx" presStyleIdx="3" presStyleCnt="5"/>
      <dgm:spPr/>
    </dgm:pt>
    <dgm:pt modelId="{19ED4E7D-81D0-430A-BCD4-76F8FAB33BCE}" type="pres">
      <dgm:prSet presAssocID="{01302998-253E-4D7A-A877-EC3C62E72B78}" presName="vert1" presStyleCnt="0"/>
      <dgm:spPr/>
    </dgm:pt>
    <dgm:pt modelId="{BADB4EF2-FA11-43C0-A87C-FCEC976F60D7}" type="pres">
      <dgm:prSet presAssocID="{E6D6D372-CEC9-4204-8596-A0A2C5DFE5F9}" presName="thickLine" presStyleLbl="alignNode1" presStyleIdx="4" presStyleCnt="5"/>
      <dgm:spPr/>
    </dgm:pt>
    <dgm:pt modelId="{A4367E82-D210-4E0A-94C2-91D68511A0C9}" type="pres">
      <dgm:prSet presAssocID="{E6D6D372-CEC9-4204-8596-A0A2C5DFE5F9}" presName="horz1" presStyleCnt="0"/>
      <dgm:spPr/>
    </dgm:pt>
    <dgm:pt modelId="{3EFF04BC-AF08-47F7-9010-B5AEEBBEF21B}" type="pres">
      <dgm:prSet presAssocID="{E6D6D372-CEC9-4204-8596-A0A2C5DFE5F9}" presName="tx1" presStyleLbl="revTx" presStyleIdx="4" presStyleCnt="5"/>
      <dgm:spPr/>
    </dgm:pt>
    <dgm:pt modelId="{82698AD1-7D08-4ED1-BD69-915DE8D3B39B}" type="pres">
      <dgm:prSet presAssocID="{E6D6D372-CEC9-4204-8596-A0A2C5DFE5F9}" presName="vert1" presStyleCnt="0"/>
      <dgm:spPr/>
    </dgm:pt>
  </dgm:ptLst>
  <dgm:cxnLst>
    <dgm:cxn modelId="{EF8A445E-7CCC-4699-8F5F-C6592F5328E0}" type="presOf" srcId="{089D1BF9-6F64-48F0-B68D-1A879701A3B7}" destId="{0AD3D211-EE73-41C8-ADD3-D55D78D8232E}" srcOrd="0" destOrd="0" presId="urn:microsoft.com/office/officeart/2008/layout/LinedList"/>
    <dgm:cxn modelId="{82680D5F-A4BA-4189-8A0C-B5A9250C8DAA}" type="presOf" srcId="{D5D532A3-8864-495C-9102-F0FFADA74224}" destId="{2A6FE107-1A01-419F-9574-0EE19429B4FE}" srcOrd="0" destOrd="0" presId="urn:microsoft.com/office/officeart/2008/layout/LinedList"/>
    <dgm:cxn modelId="{A909E55F-0C69-4DFF-B879-75198D4A7B37}" srcId="{723DEA1A-CF84-4BDD-AA37-BDBC55CEAD56}" destId="{089D1BF9-6F64-48F0-B68D-1A879701A3B7}" srcOrd="1" destOrd="0" parTransId="{A03EEFEA-E950-453C-9855-47FA34DFA503}" sibTransId="{0C55DC27-AEAD-42C4-8E8F-012AE9E7F16E}"/>
    <dgm:cxn modelId="{679F1E59-3489-49A9-B3B0-8966B87B4A2A}" srcId="{723DEA1A-CF84-4BDD-AA37-BDBC55CEAD56}" destId="{D5D532A3-8864-495C-9102-F0FFADA74224}" srcOrd="0" destOrd="0" parTransId="{62992805-E252-4361-B6FE-A6A74B080C0D}" sibTransId="{C25C06AA-2FDD-4A53-8A3A-DDFEF0162AD7}"/>
    <dgm:cxn modelId="{7CEA5A59-67AE-484E-85AD-24FE3192A811}" type="presOf" srcId="{01302998-253E-4D7A-A877-EC3C62E72B78}" destId="{51484B2C-0D41-4BAE-9968-507092195EFA}" srcOrd="0" destOrd="0" presId="urn:microsoft.com/office/officeart/2008/layout/LinedList"/>
    <dgm:cxn modelId="{EBC91A7C-8292-46DF-ADF6-8A5D1004EACC}" srcId="{723DEA1A-CF84-4BDD-AA37-BDBC55CEAD56}" destId="{01302998-253E-4D7A-A877-EC3C62E72B78}" srcOrd="3" destOrd="0" parTransId="{87727324-A959-43AD-A2E5-0EDB9DCFF2EE}" sibTransId="{A30290C4-98BC-43F4-82AC-F1F68578B486}"/>
    <dgm:cxn modelId="{D51F1B7E-FB57-431A-9F1E-400630B0C89B}" type="presOf" srcId="{F94BF8BC-4D74-4EC9-85B5-DFA3468B5EDB}" destId="{899EA09A-94B6-408C-954C-71EA94B3E234}" srcOrd="0" destOrd="0" presId="urn:microsoft.com/office/officeart/2008/layout/LinedList"/>
    <dgm:cxn modelId="{7C01FC80-1727-4FF3-88D6-E08C60DDBCA8}" srcId="{723DEA1A-CF84-4BDD-AA37-BDBC55CEAD56}" destId="{E6D6D372-CEC9-4204-8596-A0A2C5DFE5F9}" srcOrd="4" destOrd="0" parTransId="{7ED62BA8-3EA8-48D3-B58E-0DB6B3B7E147}" sibTransId="{53D2362B-7063-498B-B7AC-7D976A18D548}"/>
    <dgm:cxn modelId="{BC801C8E-0843-4499-B3C6-A8620E603907}" type="presOf" srcId="{E6D6D372-CEC9-4204-8596-A0A2C5DFE5F9}" destId="{3EFF04BC-AF08-47F7-9010-B5AEEBBEF21B}" srcOrd="0" destOrd="0" presId="urn:microsoft.com/office/officeart/2008/layout/LinedList"/>
    <dgm:cxn modelId="{1B3616DC-159D-41CC-80F1-5FB81987AB51}" type="presOf" srcId="{723DEA1A-CF84-4BDD-AA37-BDBC55CEAD56}" destId="{409E1D15-024A-4A04-BFFD-2C50866F9114}" srcOrd="0" destOrd="0" presId="urn:microsoft.com/office/officeart/2008/layout/LinedList"/>
    <dgm:cxn modelId="{EE79FEDC-DBC2-4971-816A-D34611D95128}" srcId="{723DEA1A-CF84-4BDD-AA37-BDBC55CEAD56}" destId="{F94BF8BC-4D74-4EC9-85B5-DFA3468B5EDB}" srcOrd="2" destOrd="0" parTransId="{647C4606-069B-4132-814F-33972E089E50}" sibTransId="{8B175237-E91A-4F55-B562-7A0C7899286F}"/>
    <dgm:cxn modelId="{D49C5BD5-9428-4568-AA1A-F866CB4DE11E}" type="presParOf" srcId="{409E1D15-024A-4A04-BFFD-2C50866F9114}" destId="{52962F1E-56C4-4FC3-9843-517D159F2E5F}" srcOrd="0" destOrd="0" presId="urn:microsoft.com/office/officeart/2008/layout/LinedList"/>
    <dgm:cxn modelId="{043BBB39-3420-4AB6-8229-12867C553723}" type="presParOf" srcId="{409E1D15-024A-4A04-BFFD-2C50866F9114}" destId="{121B0297-7255-4F90-B535-569459EC138E}" srcOrd="1" destOrd="0" presId="urn:microsoft.com/office/officeart/2008/layout/LinedList"/>
    <dgm:cxn modelId="{28B0DC38-FBF9-48A4-AC1D-563C09C7796C}" type="presParOf" srcId="{121B0297-7255-4F90-B535-569459EC138E}" destId="{2A6FE107-1A01-419F-9574-0EE19429B4FE}" srcOrd="0" destOrd="0" presId="urn:microsoft.com/office/officeart/2008/layout/LinedList"/>
    <dgm:cxn modelId="{015A3BB4-DB06-4BEC-B21F-28CEDFE123AA}" type="presParOf" srcId="{121B0297-7255-4F90-B535-569459EC138E}" destId="{8E7A5A7E-F3BD-4533-B3EC-8E9C3748F9D8}" srcOrd="1" destOrd="0" presId="urn:microsoft.com/office/officeart/2008/layout/LinedList"/>
    <dgm:cxn modelId="{9202453D-0B2B-4123-8C92-98161D9EBD6B}" type="presParOf" srcId="{409E1D15-024A-4A04-BFFD-2C50866F9114}" destId="{42F6B952-B8FA-41A8-B8E5-7DEB8DF4DF9A}" srcOrd="2" destOrd="0" presId="urn:microsoft.com/office/officeart/2008/layout/LinedList"/>
    <dgm:cxn modelId="{ECD4AEFE-D621-4E24-9B2C-92CAEB352C34}" type="presParOf" srcId="{409E1D15-024A-4A04-BFFD-2C50866F9114}" destId="{CC269617-729D-4E6F-9F67-D1AC80A670BA}" srcOrd="3" destOrd="0" presId="urn:microsoft.com/office/officeart/2008/layout/LinedList"/>
    <dgm:cxn modelId="{F9719182-1A44-4D1E-99CB-5729EDFF4282}" type="presParOf" srcId="{CC269617-729D-4E6F-9F67-D1AC80A670BA}" destId="{0AD3D211-EE73-41C8-ADD3-D55D78D8232E}" srcOrd="0" destOrd="0" presId="urn:microsoft.com/office/officeart/2008/layout/LinedList"/>
    <dgm:cxn modelId="{E6BDFAF4-F34E-4258-80E1-AFF0A3318B44}" type="presParOf" srcId="{CC269617-729D-4E6F-9F67-D1AC80A670BA}" destId="{0BDEADD9-B27E-4B16-BE57-90FF54E64035}" srcOrd="1" destOrd="0" presId="urn:microsoft.com/office/officeart/2008/layout/LinedList"/>
    <dgm:cxn modelId="{80E49EB5-8697-4E5F-B70E-E82187622ED6}" type="presParOf" srcId="{409E1D15-024A-4A04-BFFD-2C50866F9114}" destId="{3BEA1085-C836-4969-9A82-D07A826E3D32}" srcOrd="4" destOrd="0" presId="urn:microsoft.com/office/officeart/2008/layout/LinedList"/>
    <dgm:cxn modelId="{306BD0E8-035A-482A-B05F-EC9924DFF267}" type="presParOf" srcId="{409E1D15-024A-4A04-BFFD-2C50866F9114}" destId="{A423E6CF-3770-4430-9C94-F988D29B8925}" srcOrd="5" destOrd="0" presId="urn:microsoft.com/office/officeart/2008/layout/LinedList"/>
    <dgm:cxn modelId="{64BDE041-00D7-49CA-B8CD-643E9377A910}" type="presParOf" srcId="{A423E6CF-3770-4430-9C94-F988D29B8925}" destId="{899EA09A-94B6-408C-954C-71EA94B3E234}" srcOrd="0" destOrd="0" presId="urn:microsoft.com/office/officeart/2008/layout/LinedList"/>
    <dgm:cxn modelId="{656B37F5-2C24-48A7-A90E-6E8773EA89C2}" type="presParOf" srcId="{A423E6CF-3770-4430-9C94-F988D29B8925}" destId="{DE69867B-C285-418F-8C47-C1376469C344}" srcOrd="1" destOrd="0" presId="urn:microsoft.com/office/officeart/2008/layout/LinedList"/>
    <dgm:cxn modelId="{CC24D693-C829-4EEB-AFF0-FF1B70C109E1}" type="presParOf" srcId="{409E1D15-024A-4A04-BFFD-2C50866F9114}" destId="{14C87FC2-D4DF-4F71-BB26-1DCB9C0B35FB}" srcOrd="6" destOrd="0" presId="urn:microsoft.com/office/officeart/2008/layout/LinedList"/>
    <dgm:cxn modelId="{BA71DB4B-1631-47BF-90A4-1F87991AD669}" type="presParOf" srcId="{409E1D15-024A-4A04-BFFD-2C50866F9114}" destId="{0EC21257-FA19-4545-926D-2B4E08876A98}" srcOrd="7" destOrd="0" presId="urn:microsoft.com/office/officeart/2008/layout/LinedList"/>
    <dgm:cxn modelId="{22E4A305-823E-479C-AF7B-B6DA67F3EA05}" type="presParOf" srcId="{0EC21257-FA19-4545-926D-2B4E08876A98}" destId="{51484B2C-0D41-4BAE-9968-507092195EFA}" srcOrd="0" destOrd="0" presId="urn:microsoft.com/office/officeart/2008/layout/LinedList"/>
    <dgm:cxn modelId="{16ADE9AF-2DD2-4FC4-97DB-1A8B59EBC0CC}" type="presParOf" srcId="{0EC21257-FA19-4545-926D-2B4E08876A98}" destId="{19ED4E7D-81D0-430A-BCD4-76F8FAB33BCE}" srcOrd="1" destOrd="0" presId="urn:microsoft.com/office/officeart/2008/layout/LinedList"/>
    <dgm:cxn modelId="{C7DD984D-533E-4AE5-8C45-2DCB18D94299}" type="presParOf" srcId="{409E1D15-024A-4A04-BFFD-2C50866F9114}" destId="{BADB4EF2-FA11-43C0-A87C-FCEC976F60D7}" srcOrd="8" destOrd="0" presId="urn:microsoft.com/office/officeart/2008/layout/LinedList"/>
    <dgm:cxn modelId="{F18EA979-6EBC-4823-805F-A39DC393993A}" type="presParOf" srcId="{409E1D15-024A-4A04-BFFD-2C50866F9114}" destId="{A4367E82-D210-4E0A-94C2-91D68511A0C9}" srcOrd="9" destOrd="0" presId="urn:microsoft.com/office/officeart/2008/layout/LinedList"/>
    <dgm:cxn modelId="{28F7F389-8C9D-445C-A90E-5C7A149BE2FA}" type="presParOf" srcId="{A4367E82-D210-4E0A-94C2-91D68511A0C9}" destId="{3EFF04BC-AF08-47F7-9010-B5AEEBBEF21B}" srcOrd="0" destOrd="0" presId="urn:microsoft.com/office/officeart/2008/layout/LinedList"/>
    <dgm:cxn modelId="{B7F50EE5-F63F-490B-8072-7857B893DC61}" type="presParOf" srcId="{A4367E82-D210-4E0A-94C2-91D68511A0C9}" destId="{82698AD1-7D08-4ED1-BD69-915DE8D3B3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0873F-04CC-4392-86EA-5D741F30B20F}">
      <dsp:nvSpPr>
        <dsp:cNvPr id="0" name=""/>
        <dsp:cNvSpPr/>
      </dsp:nvSpPr>
      <dsp:spPr>
        <a:xfrm>
          <a:off x="602201" y="1671"/>
          <a:ext cx="3138233" cy="1882939"/>
        </a:xfrm>
        <a:prstGeom prst="rect">
          <a:avLst/>
        </a:prstGeom>
        <a:solidFill>
          <a:schemeClr val="accent2">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100000"/>
            </a:lnSpc>
            <a:spcBef>
              <a:spcPct val="0"/>
            </a:spcBef>
            <a:spcAft>
              <a:spcPct val="35000"/>
            </a:spcAft>
            <a:buNone/>
          </a:pPr>
          <a:r>
            <a:rPr lang="en-US" sz="3100" b="0" i="0" kern="1200" dirty="0"/>
            <a:t>SRM Institute of Science and Technology</a:t>
          </a:r>
          <a:endParaRPr lang="en-US" sz="3100" kern="1200" dirty="0"/>
        </a:p>
      </dsp:txBody>
      <dsp:txXfrm>
        <a:off x="602201" y="1671"/>
        <a:ext cx="3138233" cy="1882939"/>
      </dsp:txXfrm>
    </dsp:sp>
    <dsp:sp modelId="{BC1B46BE-0B58-4D12-B12A-FE6404FFDE86}">
      <dsp:nvSpPr>
        <dsp:cNvPr id="0" name=""/>
        <dsp:cNvSpPr/>
      </dsp:nvSpPr>
      <dsp:spPr>
        <a:xfrm>
          <a:off x="602201" y="2198434"/>
          <a:ext cx="3138233" cy="1882939"/>
        </a:xfrm>
        <a:prstGeom prst="rect">
          <a:avLst/>
        </a:prstGeom>
        <a:solidFill>
          <a:schemeClr val="accent3">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100000"/>
            </a:lnSpc>
            <a:spcBef>
              <a:spcPct val="0"/>
            </a:spcBef>
            <a:spcAft>
              <a:spcPct val="35000"/>
            </a:spcAft>
            <a:buNone/>
          </a:pPr>
          <a:r>
            <a:rPr lang="en-US" sz="3100" b="0" i="0" kern="1200" dirty="0"/>
            <a:t>Jadavpur University</a:t>
          </a:r>
          <a:endParaRPr lang="en-US" sz="3100" kern="1200" dirty="0"/>
        </a:p>
      </dsp:txBody>
      <dsp:txXfrm>
        <a:off x="602201" y="2198434"/>
        <a:ext cx="3138233" cy="18829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3D4D6-0FB1-47C7-A902-25342EED1B35}">
      <dsp:nvSpPr>
        <dsp:cNvPr id="0" name=""/>
        <dsp:cNvSpPr/>
      </dsp:nvSpPr>
      <dsp:spPr>
        <a:xfrm>
          <a:off x="0" y="393148"/>
          <a:ext cx="6104761" cy="151705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April 2 is World Autism Awareness Day April has also become known as Autism Awareness Month in the United States</a:t>
          </a:r>
          <a:r>
            <a:rPr lang="en-US" sz="2200" kern="1200">
              <a:latin typeface="Century Gothic" panose="020B0502020202020204"/>
            </a:rPr>
            <a:t>.</a:t>
          </a:r>
          <a:endParaRPr lang="en-US" sz="2200" kern="1200"/>
        </a:p>
      </dsp:txBody>
      <dsp:txXfrm>
        <a:off x="74056" y="467204"/>
        <a:ext cx="5956649" cy="1368939"/>
      </dsp:txXfrm>
    </dsp:sp>
    <dsp:sp modelId="{D1815F67-4E5E-440A-8AC3-098E4A3A8DFB}">
      <dsp:nvSpPr>
        <dsp:cNvPr id="0" name=""/>
        <dsp:cNvSpPr/>
      </dsp:nvSpPr>
      <dsp:spPr>
        <a:xfrm>
          <a:off x="0" y="1973559"/>
          <a:ext cx="6104761" cy="1517051"/>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However, many community advocates have rightly called for the need to increase awareness about ASD year-round, and not just during 30 select days</a:t>
          </a:r>
          <a:r>
            <a:rPr lang="en-US" sz="2200" kern="1200">
              <a:latin typeface="Century Gothic" panose="020B0502020202020204"/>
            </a:rPr>
            <a:t>.</a:t>
          </a:r>
          <a:endParaRPr lang="en-US" sz="2200" kern="1200"/>
        </a:p>
      </dsp:txBody>
      <dsp:txXfrm>
        <a:off x="74056" y="2047615"/>
        <a:ext cx="5956649" cy="1368939"/>
      </dsp:txXfrm>
    </dsp:sp>
    <dsp:sp modelId="{1BF95392-E661-4267-9ED0-890232D28CFE}">
      <dsp:nvSpPr>
        <dsp:cNvPr id="0" name=""/>
        <dsp:cNvSpPr/>
      </dsp:nvSpPr>
      <dsp:spPr>
        <a:xfrm>
          <a:off x="0" y="3553970"/>
          <a:ext cx="6104761" cy="1517051"/>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Autism Society of America and other advocates have even proposed that April be designated Autism Acceptance Month instead</a:t>
          </a:r>
          <a:r>
            <a:rPr lang="en-US" sz="2200" kern="1200">
              <a:latin typeface="Century Gothic" panose="020B0502020202020204"/>
            </a:rPr>
            <a:t>.</a:t>
          </a:r>
          <a:endParaRPr lang="en-US" sz="2200" kern="1200"/>
        </a:p>
      </dsp:txBody>
      <dsp:txXfrm>
        <a:off x="74056" y="3628026"/>
        <a:ext cx="5956649" cy="13689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687A1-76B9-4A01-8090-01DB960F565C}">
      <dsp:nvSpPr>
        <dsp:cNvPr id="0" name=""/>
        <dsp:cNvSpPr/>
      </dsp:nvSpPr>
      <dsp:spPr>
        <a:xfrm>
          <a:off x="0" y="26865"/>
          <a:ext cx="6104761" cy="13115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Autistic children may not reach the same developmental milestones as their peers, or they may demonstrate the loss of previously developed social or language skills</a:t>
          </a:r>
          <a:r>
            <a:rPr lang="en-US" sz="1900" kern="1200">
              <a:latin typeface="Century Gothic" panose="020B0502020202020204"/>
            </a:rPr>
            <a:t>.</a:t>
          </a:r>
          <a:endParaRPr lang="en-US" sz="1900" kern="1200"/>
        </a:p>
      </dsp:txBody>
      <dsp:txXfrm>
        <a:off x="64026" y="90891"/>
        <a:ext cx="5976709" cy="1183518"/>
      </dsp:txXfrm>
    </dsp:sp>
    <dsp:sp modelId="{548C4342-415D-45EB-ADEA-77704DCD46BD}">
      <dsp:nvSpPr>
        <dsp:cNvPr id="0" name=""/>
        <dsp:cNvSpPr/>
      </dsp:nvSpPr>
      <dsp:spPr>
        <a:xfrm>
          <a:off x="0" y="1393155"/>
          <a:ext cx="6104761" cy="1311570"/>
        </a:xfrm>
        <a:prstGeom prst="round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Autistic children may also engage in repetitive behaviours, have difficulty sleeping or compulsively eat non-food items</a:t>
          </a:r>
          <a:r>
            <a:rPr lang="en-US" sz="1900" kern="1200">
              <a:latin typeface="Century Gothic" panose="020B0502020202020204"/>
            </a:rPr>
            <a:t>.</a:t>
          </a:r>
          <a:endParaRPr lang="en-US" sz="1900" kern="1200"/>
        </a:p>
      </dsp:txBody>
      <dsp:txXfrm>
        <a:off x="64026" y="1457181"/>
        <a:ext cx="5976709" cy="1183518"/>
      </dsp:txXfrm>
    </dsp:sp>
    <dsp:sp modelId="{4A11E10F-8059-4575-87CC-896AF9EFBB3A}">
      <dsp:nvSpPr>
        <dsp:cNvPr id="0" name=""/>
        <dsp:cNvSpPr/>
      </dsp:nvSpPr>
      <dsp:spPr>
        <a:xfrm>
          <a:off x="0" y="2759445"/>
          <a:ext cx="6104761" cy="1311570"/>
        </a:xfrm>
        <a:prstGeom prst="round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Many resources are available to help autistic children as well as their loved ones</a:t>
          </a:r>
          <a:r>
            <a:rPr lang="en-US" sz="1900" kern="1200">
              <a:latin typeface="Century Gothic" panose="020B0502020202020204"/>
            </a:rPr>
            <a:t>.</a:t>
          </a:r>
          <a:endParaRPr lang="en-US" sz="1900" kern="1200"/>
        </a:p>
      </dsp:txBody>
      <dsp:txXfrm>
        <a:off x="64026" y="2823471"/>
        <a:ext cx="5976709" cy="1183518"/>
      </dsp:txXfrm>
    </dsp:sp>
    <dsp:sp modelId="{D40648F8-FF69-4392-991D-770C45571BC7}">
      <dsp:nvSpPr>
        <dsp:cNvPr id="0" name=""/>
        <dsp:cNvSpPr/>
      </dsp:nvSpPr>
      <dsp:spPr>
        <a:xfrm>
          <a:off x="0" y="4125735"/>
          <a:ext cx="6104761" cy="131157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Local support groups can be found through the national non-profit The Autism Society of America</a:t>
          </a:r>
          <a:endParaRPr lang="en-US" sz="1900" kern="1200"/>
        </a:p>
      </dsp:txBody>
      <dsp:txXfrm>
        <a:off x="64026" y="4189761"/>
        <a:ext cx="5976709" cy="11835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3408-52C4-4822-A739-0FE4718C2339}">
      <dsp:nvSpPr>
        <dsp:cNvPr id="0" name=""/>
        <dsp:cNvSpPr/>
      </dsp:nvSpPr>
      <dsp:spPr>
        <a:xfrm>
          <a:off x="1088175" y="2205"/>
          <a:ext cx="3223900" cy="1934340"/>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GB" sz="1100" b="1" i="1" kern="1200"/>
            <a:t>“The brain isn't mature as a result grasping power, gross motor and fine motor is not properly developed. As a result, basic activities such as holding a pencil, scribbling, dot joining etc.  becomes difficult for them to perform. As a result, writing skill isn't properly developed. </a:t>
          </a:r>
          <a:endParaRPr lang="en-US" sz="1100" i="1" kern="1200"/>
        </a:p>
      </dsp:txBody>
      <dsp:txXfrm>
        <a:off x="1088175" y="2205"/>
        <a:ext cx="3223900" cy="1934340"/>
      </dsp:txXfrm>
    </dsp:sp>
    <dsp:sp modelId="{5AAE7E46-0742-4D27-B541-6012082463B0}">
      <dsp:nvSpPr>
        <dsp:cNvPr id="0" name=""/>
        <dsp:cNvSpPr/>
      </dsp:nvSpPr>
      <dsp:spPr>
        <a:xfrm>
          <a:off x="4634465" y="2205"/>
          <a:ext cx="3223900" cy="1934340"/>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i="1" kern="1200"/>
            <a:t>Autism can be due to a number of reasons, pregnancy stress of the mother, or pressure on the brain during delivery etc.”</a:t>
          </a:r>
          <a:endParaRPr lang="en-US" sz="1100" i="1" kern="1200"/>
        </a:p>
      </dsp:txBody>
      <dsp:txXfrm>
        <a:off x="4634465" y="2205"/>
        <a:ext cx="3223900" cy="1934340"/>
      </dsp:txXfrm>
    </dsp:sp>
    <dsp:sp modelId="{A8B98768-0773-4320-B544-F4843B6ADD88}">
      <dsp:nvSpPr>
        <dsp:cNvPr id="0" name=""/>
        <dsp:cNvSpPr/>
      </dsp:nvSpPr>
      <dsp:spPr>
        <a:xfrm>
          <a:off x="1088175" y="2258935"/>
          <a:ext cx="3223900" cy="1934340"/>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i="1" kern="1200"/>
            <a:t>“  In many cases fine motor problem is widely observed among the majority kids with autism.  For example, problem in how to hold a pencil is a common issue noticed among such kids. In some cases, kids with autism find it difficult to quickly follow or execute instructions. With age, the child might develop speech problems. A common characteristic noticed among these children that they are antisocial and love their own company, they prefer solitude.”</a:t>
          </a:r>
          <a:endParaRPr lang="en-US" sz="1100" b="0" i="1" kern="1200"/>
        </a:p>
      </dsp:txBody>
      <dsp:txXfrm>
        <a:off x="1088175" y="2258935"/>
        <a:ext cx="3223900" cy="1934340"/>
      </dsp:txXfrm>
    </dsp:sp>
    <dsp:sp modelId="{AA1DCBFF-2B5F-4209-AA6A-F6CCED856B1F}">
      <dsp:nvSpPr>
        <dsp:cNvPr id="0" name=""/>
        <dsp:cNvSpPr/>
      </dsp:nvSpPr>
      <dsp:spPr>
        <a:xfrm>
          <a:off x="4634465" y="2258935"/>
          <a:ext cx="3223900" cy="1934340"/>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GB" sz="1100" b="1" i="1" kern="1200" dirty="0"/>
            <a:t>“In this condition the children suffer Neuro problem due to which they have issue in gripping objects (pen, pencil etc.)  and hence they face difficulty in writing.  They face fine motor problem and gross motor problem.”</a:t>
          </a:r>
          <a:endParaRPr lang="en-US" sz="1100" i="1" kern="1200" dirty="0"/>
        </a:p>
      </dsp:txBody>
      <dsp:txXfrm>
        <a:off x="4634465" y="2258935"/>
        <a:ext cx="3223900" cy="19343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9EE45-ECEE-4B09-B836-63AF3672FBD6}">
      <dsp:nvSpPr>
        <dsp:cNvPr id="0" name=""/>
        <dsp:cNvSpPr/>
      </dsp:nvSpPr>
      <dsp:spPr>
        <a:xfrm>
          <a:off x="1088175" y="2205"/>
          <a:ext cx="3223900" cy="193434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i="1" kern="1200"/>
            <a:t>“Inborn”</a:t>
          </a:r>
          <a:endParaRPr lang="en-GB" sz="1600" b="0" i="1" kern="1200"/>
        </a:p>
      </dsp:txBody>
      <dsp:txXfrm>
        <a:off x="1088175" y="2205"/>
        <a:ext cx="3223900" cy="1934340"/>
      </dsp:txXfrm>
    </dsp:sp>
    <dsp:sp modelId="{9010A7F9-78F0-409B-8B50-8D17EF59B8CD}">
      <dsp:nvSpPr>
        <dsp:cNvPr id="0" name=""/>
        <dsp:cNvSpPr/>
      </dsp:nvSpPr>
      <dsp:spPr>
        <a:xfrm>
          <a:off x="4634465" y="2205"/>
          <a:ext cx="3223900" cy="193434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i="1" kern="1200"/>
            <a:t>“Inborn, autism can be detected even within six months of birth. With age there can be onset of speech issues.”</a:t>
          </a:r>
          <a:endParaRPr lang="en-GB" sz="1600" kern="1200"/>
        </a:p>
      </dsp:txBody>
      <dsp:txXfrm>
        <a:off x="4634465" y="2205"/>
        <a:ext cx="3223900" cy="1934340"/>
      </dsp:txXfrm>
    </dsp:sp>
    <dsp:sp modelId="{7B082FAA-CD4A-4AD1-8F18-E1F92AE53919}">
      <dsp:nvSpPr>
        <dsp:cNvPr id="0" name=""/>
        <dsp:cNvSpPr/>
      </dsp:nvSpPr>
      <dsp:spPr>
        <a:xfrm>
          <a:off x="1088175" y="2258935"/>
          <a:ext cx="3223900" cy="193434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b="1" i="1" kern="1200"/>
            <a:t>“Pijush Ray and his team have observed that autism is not only inborn but can also develop after certain age.  For example, there are cases where a child develops the condition after 7 to 8 years of age.”</a:t>
          </a:r>
          <a:endParaRPr lang="en-GB" sz="1600" b="0" i="1" kern="1200"/>
        </a:p>
      </dsp:txBody>
      <dsp:txXfrm>
        <a:off x="1088175" y="2258935"/>
        <a:ext cx="3223900" cy="1934340"/>
      </dsp:txXfrm>
    </dsp:sp>
    <dsp:sp modelId="{60A92702-49AB-46C4-93D7-A3C49B319A09}">
      <dsp:nvSpPr>
        <dsp:cNvPr id="0" name=""/>
        <dsp:cNvSpPr/>
      </dsp:nvSpPr>
      <dsp:spPr>
        <a:xfrm>
          <a:off x="4634465" y="2258935"/>
          <a:ext cx="3223900" cy="193434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b="1" i="1" kern="1200"/>
        </a:p>
      </dsp:txBody>
      <dsp:txXfrm>
        <a:off x="4634465" y="2258935"/>
        <a:ext cx="3223900" cy="19343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D933E-5418-4CF3-AA50-EE87F8F9E59C}">
      <dsp:nvSpPr>
        <dsp:cNvPr id="0" name=""/>
        <dsp:cNvSpPr/>
      </dsp:nvSpPr>
      <dsp:spPr>
        <a:xfrm>
          <a:off x="1088175" y="2205"/>
          <a:ext cx="3223900" cy="193434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i="1" kern="1200"/>
            <a:t>“Counselling, physically helping them to grip objects and use them.    Massaging the hands and fingers, use of some sensory stimuli such as sandpaper to improve the grasping power.  These help in improving this condition to some level.”</a:t>
          </a:r>
          <a:endParaRPr lang="en-GB" sz="1500" i="1" kern="1200"/>
        </a:p>
      </dsp:txBody>
      <dsp:txXfrm>
        <a:off x="1088175" y="2205"/>
        <a:ext cx="3223900" cy="1934340"/>
      </dsp:txXfrm>
    </dsp:sp>
    <dsp:sp modelId="{1430BEBA-F856-498B-A346-C98B70703F1B}">
      <dsp:nvSpPr>
        <dsp:cNvPr id="0" name=""/>
        <dsp:cNvSpPr/>
      </dsp:nvSpPr>
      <dsp:spPr>
        <a:xfrm>
          <a:off x="4634465" y="2205"/>
          <a:ext cx="3223900" cy="193434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i="1" kern="1200"/>
            <a:t>“Lifelong support”</a:t>
          </a:r>
          <a:endParaRPr lang="en-GB" sz="1500" b="0" i="1" kern="1200"/>
        </a:p>
      </dsp:txBody>
      <dsp:txXfrm>
        <a:off x="4634465" y="2205"/>
        <a:ext cx="3223900" cy="1934340"/>
      </dsp:txXfrm>
    </dsp:sp>
    <dsp:sp modelId="{2916AF34-8A87-4B0A-B0D9-F144F71A35A6}">
      <dsp:nvSpPr>
        <dsp:cNvPr id="0" name=""/>
        <dsp:cNvSpPr/>
      </dsp:nvSpPr>
      <dsp:spPr>
        <a:xfrm>
          <a:off x="1088175" y="2258935"/>
          <a:ext cx="3223900" cy="193434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i="1" kern="1200"/>
            <a:t>“Audio visual aids help the children understand topics and instructions in a better and easier way.” </a:t>
          </a:r>
          <a:endParaRPr lang="en-GB" sz="1500" i="1" kern="1200"/>
        </a:p>
      </dsp:txBody>
      <dsp:txXfrm>
        <a:off x="1088175" y="2258935"/>
        <a:ext cx="3223900" cy="1934340"/>
      </dsp:txXfrm>
    </dsp:sp>
    <dsp:sp modelId="{E75EEBDC-EA4D-4D7B-839A-EEDCF1BD6AA6}">
      <dsp:nvSpPr>
        <dsp:cNvPr id="0" name=""/>
        <dsp:cNvSpPr/>
      </dsp:nvSpPr>
      <dsp:spPr>
        <a:xfrm>
          <a:off x="4634465" y="2258935"/>
          <a:ext cx="3223900" cy="193434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GB" sz="1500" b="1" kern="1200"/>
        </a:p>
      </dsp:txBody>
      <dsp:txXfrm>
        <a:off x="4634465" y="2258935"/>
        <a:ext cx="3223900" cy="19343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48972-E3F3-4C4C-8C1D-892A1EC0334B}">
      <dsp:nvSpPr>
        <dsp:cNvPr id="0" name=""/>
        <dsp:cNvSpPr/>
      </dsp:nvSpPr>
      <dsp:spPr>
        <a:xfrm>
          <a:off x="0" y="280474"/>
          <a:ext cx="2795794" cy="167747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a:t>“The things to be kept in mind while making the TML (teaching learning material) is that it should be low cost and sturdy device. It should be visually appealing with the use of audio, if possible, to grow interest among the autistic kids. Inputting audio aid(music)”</a:t>
          </a:r>
          <a:endParaRPr lang="en-GB" sz="1300" b="0" i="1" kern="1200"/>
        </a:p>
      </dsp:txBody>
      <dsp:txXfrm>
        <a:off x="0" y="280474"/>
        <a:ext cx="2795794" cy="1677476"/>
      </dsp:txXfrm>
    </dsp:sp>
    <dsp:sp modelId="{92A20867-E20A-4A27-B9F2-62E06C2AC79A}">
      <dsp:nvSpPr>
        <dsp:cNvPr id="0" name=""/>
        <dsp:cNvSpPr/>
      </dsp:nvSpPr>
      <dsp:spPr>
        <a:xfrm>
          <a:off x="3075373" y="280474"/>
          <a:ext cx="2795794" cy="1677476"/>
        </a:xfrm>
        <a:prstGeom prst="rect">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a:t>“Visually appealing, with lights and colours would be interesting for these children. (Very important for their eye contact) </a:t>
          </a:r>
          <a:endParaRPr lang="en-GB" sz="1300" b="0" i="1" kern="1200"/>
        </a:p>
      </dsp:txBody>
      <dsp:txXfrm>
        <a:off x="3075373" y="280474"/>
        <a:ext cx="2795794" cy="1677476"/>
      </dsp:txXfrm>
    </dsp:sp>
    <dsp:sp modelId="{197FF4BE-4833-40D3-A15C-9FC97CD23341}">
      <dsp:nvSpPr>
        <dsp:cNvPr id="0" name=""/>
        <dsp:cNvSpPr/>
      </dsp:nvSpPr>
      <dsp:spPr>
        <a:xfrm>
          <a:off x="6150746" y="280474"/>
          <a:ext cx="2795794" cy="1677476"/>
        </a:xfrm>
        <a:prstGeom prst="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a:t>These kids are sensitive towards touch, hence adding different textures (soft texture, rough texture) for them to feel/touch would help them get fascinated and interested.”</a:t>
          </a:r>
          <a:endParaRPr lang="en-GB" sz="1300" kern="1200"/>
        </a:p>
      </dsp:txBody>
      <dsp:txXfrm>
        <a:off x="6150746" y="280474"/>
        <a:ext cx="2795794" cy="1677476"/>
      </dsp:txXfrm>
    </dsp:sp>
    <dsp:sp modelId="{A9016D42-8E2C-417D-948D-3AF1EE779E66}">
      <dsp:nvSpPr>
        <dsp:cNvPr id="0" name=""/>
        <dsp:cNvSpPr/>
      </dsp:nvSpPr>
      <dsp:spPr>
        <a:xfrm>
          <a:off x="1537686" y="2237530"/>
          <a:ext cx="2795794" cy="1677476"/>
        </a:xfrm>
        <a:prstGeom prst="rect">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a:t>“Visual inputs such as lighting in the device can be interesting to them.  Also using audio can help them understand and find it interesting.”</a:t>
          </a:r>
          <a:endParaRPr lang="en-US" sz="1300" kern="1200"/>
        </a:p>
      </dsp:txBody>
      <dsp:txXfrm>
        <a:off x="1537686" y="2237530"/>
        <a:ext cx="2795794" cy="1677476"/>
      </dsp:txXfrm>
    </dsp:sp>
    <dsp:sp modelId="{FBC93D30-B9D6-42A1-A2AC-52012543687A}">
      <dsp:nvSpPr>
        <dsp:cNvPr id="0" name=""/>
        <dsp:cNvSpPr/>
      </dsp:nvSpPr>
      <dsp:spPr>
        <a:xfrm>
          <a:off x="4613060" y="2237530"/>
          <a:ext cx="2795794" cy="1677476"/>
        </a:xfrm>
        <a:prstGeom prst="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GB" sz="1300" b="1" kern="1200"/>
        </a:p>
      </dsp:txBody>
      <dsp:txXfrm>
        <a:off x="4613060" y="2237530"/>
        <a:ext cx="2795794" cy="1677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D4E39-3977-4465-9AEC-013FD8AFDB2E}">
      <dsp:nvSpPr>
        <dsp:cNvPr id="0" name=""/>
        <dsp:cNvSpPr/>
      </dsp:nvSpPr>
      <dsp:spPr>
        <a:xfrm>
          <a:off x="0" y="0"/>
          <a:ext cx="7241351" cy="730158"/>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NAME                  Dr E VIJAYARAGAVAN</a:t>
          </a:r>
          <a:r>
            <a:rPr lang="en-US" sz="2500" kern="1200" dirty="0">
              <a:latin typeface="Century Gothic" panose="020B0502020202020204"/>
            </a:rPr>
            <a:t>.</a:t>
          </a:r>
          <a:endParaRPr lang="en-US" sz="2500" kern="1200" dirty="0"/>
        </a:p>
      </dsp:txBody>
      <dsp:txXfrm>
        <a:off x="21386" y="21386"/>
        <a:ext cx="6368024" cy="687386"/>
      </dsp:txXfrm>
    </dsp:sp>
    <dsp:sp modelId="{B743771A-E94F-4C72-A0AD-96AAE68B0010}">
      <dsp:nvSpPr>
        <dsp:cNvPr id="0" name=""/>
        <dsp:cNvSpPr/>
      </dsp:nvSpPr>
      <dsp:spPr>
        <a:xfrm>
          <a:off x="540750" y="831568"/>
          <a:ext cx="7241351" cy="730158"/>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dirty="0"/>
            <a:t>EMAIL ID          </a:t>
          </a:r>
          <a:r>
            <a:rPr lang="en-US" sz="2500" b="0" i="0" kern="1200" dirty="0">
              <a:hlinkClick xmlns:r="http://schemas.openxmlformats.org/officeDocument/2006/relationships" r:id="rId1"/>
            </a:rPr>
            <a:t>vijayare@srmist.edu.in</a:t>
          </a:r>
          <a:r>
            <a:rPr lang="en-US" sz="2500" kern="1200" dirty="0">
              <a:latin typeface="Century Gothic" panose="020B0502020202020204"/>
            </a:rPr>
            <a:t> .</a:t>
          </a:r>
          <a:endParaRPr lang="en-US" sz="2500" kern="1200" dirty="0"/>
        </a:p>
      </dsp:txBody>
      <dsp:txXfrm>
        <a:off x="562136" y="852954"/>
        <a:ext cx="6183226" cy="687386"/>
      </dsp:txXfrm>
    </dsp:sp>
    <dsp:sp modelId="{98D09387-9151-4571-BCBA-C06230B50472}">
      <dsp:nvSpPr>
        <dsp:cNvPr id="0" name=""/>
        <dsp:cNvSpPr/>
      </dsp:nvSpPr>
      <dsp:spPr>
        <a:xfrm>
          <a:off x="1081500" y="1663137"/>
          <a:ext cx="7241351" cy="73015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DISCIPLINE      Mechanical Engineering</a:t>
          </a:r>
          <a:r>
            <a:rPr lang="en-US" sz="2500" kern="1200" dirty="0">
              <a:latin typeface="Century Gothic" panose="020B0502020202020204"/>
            </a:rPr>
            <a:t>.</a:t>
          </a:r>
          <a:endParaRPr lang="en-US" sz="2500" kern="1200" dirty="0"/>
        </a:p>
      </dsp:txBody>
      <dsp:txXfrm>
        <a:off x="1102886" y="1684523"/>
        <a:ext cx="6183226" cy="687386"/>
      </dsp:txXfrm>
    </dsp:sp>
    <dsp:sp modelId="{63CB6414-BE4D-4DC7-AC13-233943F0BA86}">
      <dsp:nvSpPr>
        <dsp:cNvPr id="0" name=""/>
        <dsp:cNvSpPr/>
      </dsp:nvSpPr>
      <dsp:spPr>
        <a:xfrm>
          <a:off x="1622250" y="2494706"/>
          <a:ext cx="7241351" cy="7301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YEAR                Not applicable</a:t>
          </a:r>
          <a:r>
            <a:rPr lang="en-US" sz="2500" kern="1200" dirty="0">
              <a:latin typeface="Century Gothic" panose="020B0502020202020204"/>
            </a:rPr>
            <a:t>.</a:t>
          </a:r>
          <a:endParaRPr lang="en-US" sz="2500" kern="1200" dirty="0"/>
        </a:p>
      </dsp:txBody>
      <dsp:txXfrm>
        <a:off x="1643636" y="2516092"/>
        <a:ext cx="6183226" cy="687386"/>
      </dsp:txXfrm>
    </dsp:sp>
    <dsp:sp modelId="{22FEBED2-756E-49B8-9F9B-6522E92B2D79}">
      <dsp:nvSpPr>
        <dsp:cNvPr id="0" name=""/>
        <dsp:cNvSpPr/>
      </dsp:nvSpPr>
      <dsp:spPr>
        <a:xfrm>
          <a:off x="2163000" y="3326275"/>
          <a:ext cx="7241351" cy="730158"/>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dirty="0"/>
            <a:t>MOBILE</a:t>
          </a:r>
          <a:r>
            <a:rPr lang="en-US" sz="2500" kern="1200" dirty="0">
              <a:latin typeface="Century Gothic" panose="020B0502020202020204"/>
            </a:rPr>
            <a:t>            </a:t>
          </a:r>
          <a:r>
            <a:rPr lang="en-GB" sz="2500" kern="1200" dirty="0"/>
            <a:t>9884214710.</a:t>
          </a:r>
        </a:p>
      </dsp:txBody>
      <dsp:txXfrm>
        <a:off x="2184386" y="3347661"/>
        <a:ext cx="6183226" cy="687386"/>
      </dsp:txXfrm>
    </dsp:sp>
    <dsp:sp modelId="{3084C3C2-856E-434F-9C8D-6C982F7ECC9E}">
      <dsp:nvSpPr>
        <dsp:cNvPr id="0" name=""/>
        <dsp:cNvSpPr/>
      </dsp:nvSpPr>
      <dsp:spPr>
        <a:xfrm>
          <a:off x="6766748" y="533421"/>
          <a:ext cx="474602" cy="47460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873533" y="533421"/>
        <a:ext cx="261032" cy="357138"/>
      </dsp:txXfrm>
    </dsp:sp>
    <dsp:sp modelId="{AE66BB46-8D99-4FD9-A9B5-2CFCC9097FE6}">
      <dsp:nvSpPr>
        <dsp:cNvPr id="0" name=""/>
        <dsp:cNvSpPr/>
      </dsp:nvSpPr>
      <dsp:spPr>
        <a:xfrm>
          <a:off x="7307498" y="1364990"/>
          <a:ext cx="474602" cy="47460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414283" y="1364990"/>
        <a:ext cx="261032" cy="357138"/>
      </dsp:txXfrm>
    </dsp:sp>
    <dsp:sp modelId="{363D3295-F9B4-45ED-8F27-E5AC2CE22A30}">
      <dsp:nvSpPr>
        <dsp:cNvPr id="0" name=""/>
        <dsp:cNvSpPr/>
      </dsp:nvSpPr>
      <dsp:spPr>
        <a:xfrm>
          <a:off x="7848248" y="2184389"/>
          <a:ext cx="474602" cy="47460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55033" y="2184389"/>
        <a:ext cx="261032" cy="357138"/>
      </dsp:txXfrm>
    </dsp:sp>
    <dsp:sp modelId="{533EEF27-CEDC-4FF7-B80B-C79AAE1BADD0}">
      <dsp:nvSpPr>
        <dsp:cNvPr id="0" name=""/>
        <dsp:cNvSpPr/>
      </dsp:nvSpPr>
      <dsp:spPr>
        <a:xfrm>
          <a:off x="8388998" y="3024071"/>
          <a:ext cx="474602" cy="474602"/>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495783" y="3024071"/>
        <a:ext cx="261032" cy="357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C88A0-F7EE-42A6-9012-DA16E41F82AD}">
      <dsp:nvSpPr>
        <dsp:cNvPr id="0" name=""/>
        <dsp:cNvSpPr/>
      </dsp:nvSpPr>
      <dsp:spPr>
        <a:xfrm>
          <a:off x="0" y="426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B157A4D-A493-40A7-BB99-E6CCE70F245C}">
      <dsp:nvSpPr>
        <dsp:cNvPr id="0" name=""/>
        <dsp:cNvSpPr/>
      </dsp:nvSpPr>
      <dsp:spPr>
        <a:xfrm>
          <a:off x="275054" y="208855"/>
          <a:ext cx="500099" cy="500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78BB61F-B34C-4D9E-8834-846E64B3BBDA}">
      <dsp:nvSpPr>
        <dsp:cNvPr id="0" name=""/>
        <dsp:cNvSpPr/>
      </dsp:nvSpPr>
      <dsp:spPr>
        <a:xfrm>
          <a:off x="1050209" y="426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NAME                  Pushpal Das</a:t>
          </a:r>
          <a:r>
            <a:rPr lang="en-US" sz="1600" kern="1200" dirty="0">
              <a:latin typeface="Century Gothic" panose="020B0502020202020204"/>
            </a:rPr>
            <a:t> .</a:t>
          </a:r>
          <a:endParaRPr lang="en-US" sz="1600" kern="1200" dirty="0"/>
        </a:p>
      </dsp:txBody>
      <dsp:txXfrm>
        <a:off x="1050209" y="4268"/>
        <a:ext cx="5054551" cy="909272"/>
      </dsp:txXfrm>
    </dsp:sp>
    <dsp:sp modelId="{3C9BC99C-117B-4154-A97E-1F900E65949D}">
      <dsp:nvSpPr>
        <dsp:cNvPr id="0" name=""/>
        <dsp:cNvSpPr/>
      </dsp:nvSpPr>
      <dsp:spPr>
        <a:xfrm>
          <a:off x="0" y="114085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22A8031-9FF8-41D3-BDAF-69B38489021B}">
      <dsp:nvSpPr>
        <dsp:cNvPr id="0" name=""/>
        <dsp:cNvSpPr/>
      </dsp:nvSpPr>
      <dsp:spPr>
        <a:xfrm>
          <a:off x="275054" y="1345445"/>
          <a:ext cx="500099" cy="500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831546C-B66D-4B77-9A41-D6661F224D27}">
      <dsp:nvSpPr>
        <dsp:cNvPr id="0" name=""/>
        <dsp:cNvSpPr/>
      </dsp:nvSpPr>
      <dsp:spPr>
        <a:xfrm>
          <a:off x="1050209" y="114085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EMAIL ID          </a:t>
          </a:r>
          <a:r>
            <a:rPr lang="en-US" sz="1600" b="0" i="0" kern="1200" dirty="0">
              <a:hlinkClick xmlns:r="http://schemas.openxmlformats.org/officeDocument/2006/relationships" r:id="rId5"/>
            </a:rPr>
            <a:t>pushpaldas2001@gmail.com</a:t>
          </a:r>
          <a:r>
            <a:rPr lang="en-US" sz="1600" kern="1200" dirty="0">
              <a:latin typeface="Century Gothic" panose="020B0502020202020204"/>
            </a:rPr>
            <a:t> .</a:t>
          </a:r>
          <a:endParaRPr lang="en-US" sz="1600" kern="1200" dirty="0"/>
        </a:p>
      </dsp:txBody>
      <dsp:txXfrm>
        <a:off x="1050209" y="1140858"/>
        <a:ext cx="5054551" cy="909272"/>
      </dsp:txXfrm>
    </dsp:sp>
    <dsp:sp modelId="{3A4AD12C-4926-4498-8881-38CA79AF12B1}">
      <dsp:nvSpPr>
        <dsp:cNvPr id="0" name=""/>
        <dsp:cNvSpPr/>
      </dsp:nvSpPr>
      <dsp:spPr>
        <a:xfrm>
          <a:off x="0" y="227744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9AFEF67-0FC9-462C-8EA6-FF38FB346408}">
      <dsp:nvSpPr>
        <dsp:cNvPr id="0" name=""/>
        <dsp:cNvSpPr/>
      </dsp:nvSpPr>
      <dsp:spPr>
        <a:xfrm>
          <a:off x="275054" y="2482035"/>
          <a:ext cx="500099" cy="5000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D5E6B11-B403-4EBC-8C68-393B92926B32}">
      <dsp:nvSpPr>
        <dsp:cNvPr id="0" name=""/>
        <dsp:cNvSpPr/>
      </dsp:nvSpPr>
      <dsp:spPr>
        <a:xfrm>
          <a:off x="1050209" y="227744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DISCIPLINE      Electronics and Communication Engineering</a:t>
          </a:r>
          <a:r>
            <a:rPr lang="en-US" sz="1600" kern="1200" dirty="0">
              <a:latin typeface="Century Gothic" panose="020B0502020202020204"/>
            </a:rPr>
            <a:t> .</a:t>
          </a:r>
          <a:endParaRPr lang="en-US" sz="1600" kern="1200" dirty="0"/>
        </a:p>
      </dsp:txBody>
      <dsp:txXfrm>
        <a:off x="1050209" y="2277448"/>
        <a:ext cx="5054551" cy="909272"/>
      </dsp:txXfrm>
    </dsp:sp>
    <dsp:sp modelId="{13D3C7A0-2113-45CC-AA29-4164452A47E8}">
      <dsp:nvSpPr>
        <dsp:cNvPr id="0" name=""/>
        <dsp:cNvSpPr/>
      </dsp:nvSpPr>
      <dsp:spPr>
        <a:xfrm>
          <a:off x="0" y="3414039"/>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FA4CAB5-3B69-4A39-82A9-9B1B87AD0D33}">
      <dsp:nvSpPr>
        <dsp:cNvPr id="0" name=""/>
        <dsp:cNvSpPr/>
      </dsp:nvSpPr>
      <dsp:spPr>
        <a:xfrm>
          <a:off x="275054" y="3618625"/>
          <a:ext cx="500099" cy="50009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CDF5F3F-0422-4216-9859-725C45C13341}">
      <dsp:nvSpPr>
        <dsp:cNvPr id="0" name=""/>
        <dsp:cNvSpPr/>
      </dsp:nvSpPr>
      <dsp:spPr>
        <a:xfrm>
          <a:off x="1050209" y="3414039"/>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YEAR               3rd year</a:t>
          </a:r>
          <a:r>
            <a:rPr lang="en-US" sz="1600" kern="1200" dirty="0">
              <a:latin typeface="Century Gothic" panose="020B0502020202020204"/>
            </a:rPr>
            <a:t> . </a:t>
          </a:r>
          <a:endParaRPr lang="en-US" sz="1600" kern="1200" dirty="0"/>
        </a:p>
      </dsp:txBody>
      <dsp:txXfrm>
        <a:off x="1050209" y="3414039"/>
        <a:ext cx="5054551" cy="909272"/>
      </dsp:txXfrm>
    </dsp:sp>
    <dsp:sp modelId="{7CA04802-0873-4E2C-B51C-4255D0D4F85A}">
      <dsp:nvSpPr>
        <dsp:cNvPr id="0" name=""/>
        <dsp:cNvSpPr/>
      </dsp:nvSpPr>
      <dsp:spPr>
        <a:xfrm>
          <a:off x="0" y="4550629"/>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13C52AD-6692-456A-905D-1E2AA6AF1F02}">
      <dsp:nvSpPr>
        <dsp:cNvPr id="0" name=""/>
        <dsp:cNvSpPr/>
      </dsp:nvSpPr>
      <dsp:spPr>
        <a:xfrm>
          <a:off x="275054" y="4755215"/>
          <a:ext cx="500099" cy="50009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30F61C8-990C-4D10-BBEF-342233FA90A0}">
      <dsp:nvSpPr>
        <dsp:cNvPr id="0" name=""/>
        <dsp:cNvSpPr/>
      </dsp:nvSpPr>
      <dsp:spPr>
        <a:xfrm>
          <a:off x="1050209" y="4550629"/>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MOBILE</a:t>
          </a:r>
          <a:r>
            <a:rPr lang="en-US" sz="1600" kern="1200" dirty="0">
              <a:latin typeface="Century Gothic" panose="020B0502020202020204"/>
            </a:rPr>
            <a:t>           </a:t>
          </a:r>
          <a:r>
            <a:rPr lang="en-GB" sz="1600" kern="1200" dirty="0"/>
            <a:t>8910497557</a:t>
          </a:r>
          <a:r>
            <a:rPr lang="en-GB" sz="1600" kern="1200" dirty="0">
              <a:latin typeface="Century Gothic" panose="020B0502020202020204"/>
            </a:rPr>
            <a:t> .</a:t>
          </a:r>
          <a:endParaRPr lang="en-GB" sz="1600" kern="1200" dirty="0"/>
        </a:p>
      </dsp:txBody>
      <dsp:txXfrm>
        <a:off x="1050209" y="4550629"/>
        <a:ext cx="5054551" cy="909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C88A0-F7EE-42A6-9012-DA16E41F82AD}">
      <dsp:nvSpPr>
        <dsp:cNvPr id="0" name=""/>
        <dsp:cNvSpPr/>
      </dsp:nvSpPr>
      <dsp:spPr>
        <a:xfrm>
          <a:off x="0" y="426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B157A4D-A493-40A7-BB99-E6CCE70F245C}">
      <dsp:nvSpPr>
        <dsp:cNvPr id="0" name=""/>
        <dsp:cNvSpPr/>
      </dsp:nvSpPr>
      <dsp:spPr>
        <a:xfrm>
          <a:off x="275054" y="208855"/>
          <a:ext cx="500099" cy="500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78BB61F-B34C-4D9E-8834-846E64B3BBDA}">
      <dsp:nvSpPr>
        <dsp:cNvPr id="0" name=""/>
        <dsp:cNvSpPr/>
      </dsp:nvSpPr>
      <dsp:spPr>
        <a:xfrm>
          <a:off x="1050209" y="426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844550">
            <a:lnSpc>
              <a:spcPct val="100000"/>
            </a:lnSpc>
            <a:spcBef>
              <a:spcPct val="0"/>
            </a:spcBef>
            <a:spcAft>
              <a:spcPct val="35000"/>
            </a:spcAft>
            <a:buNone/>
          </a:pPr>
          <a:r>
            <a:rPr lang="en-US" sz="1900" b="0" i="0" kern="1200" dirty="0"/>
            <a:t>NAME                 Abhishek Sarkar</a:t>
          </a:r>
          <a:r>
            <a:rPr lang="en-US" sz="1900" b="0" i="0" kern="1200" dirty="0">
              <a:latin typeface="Century Gothic" panose="020B0502020202020204"/>
            </a:rPr>
            <a:t>.</a:t>
          </a:r>
          <a:endParaRPr lang="en-US" sz="1900" b="0" i="0" kern="1200" dirty="0"/>
        </a:p>
      </dsp:txBody>
      <dsp:txXfrm>
        <a:off x="1050209" y="4268"/>
        <a:ext cx="5054551" cy="909272"/>
      </dsp:txXfrm>
    </dsp:sp>
    <dsp:sp modelId="{3C9BC99C-117B-4154-A97E-1F900E65949D}">
      <dsp:nvSpPr>
        <dsp:cNvPr id="0" name=""/>
        <dsp:cNvSpPr/>
      </dsp:nvSpPr>
      <dsp:spPr>
        <a:xfrm>
          <a:off x="0" y="114085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22A8031-9FF8-41D3-BDAF-69B38489021B}">
      <dsp:nvSpPr>
        <dsp:cNvPr id="0" name=""/>
        <dsp:cNvSpPr/>
      </dsp:nvSpPr>
      <dsp:spPr>
        <a:xfrm>
          <a:off x="275054" y="1345445"/>
          <a:ext cx="500099" cy="500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831546C-B66D-4B77-9A41-D6661F224D27}">
      <dsp:nvSpPr>
        <dsp:cNvPr id="0" name=""/>
        <dsp:cNvSpPr/>
      </dsp:nvSpPr>
      <dsp:spPr>
        <a:xfrm>
          <a:off x="1050209" y="114085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844550">
            <a:lnSpc>
              <a:spcPct val="100000"/>
            </a:lnSpc>
            <a:spcBef>
              <a:spcPct val="0"/>
            </a:spcBef>
            <a:spcAft>
              <a:spcPct val="35000"/>
            </a:spcAft>
            <a:buNone/>
          </a:pPr>
          <a:r>
            <a:rPr lang="en-US" sz="1900" b="0" i="0" kern="1200" dirty="0"/>
            <a:t>EMAIL ID         </a:t>
          </a:r>
          <a:r>
            <a:rPr lang="en-US" sz="1900" b="0" i="0" kern="1200" dirty="0">
              <a:latin typeface="Century Gothic" panose="020B0502020202020204"/>
            </a:rPr>
            <a:t> </a:t>
          </a:r>
          <a:r>
            <a:rPr lang="en-GB" sz="1900" b="0" i="0" kern="1200" dirty="0">
              <a:hlinkClick xmlns:r="http://schemas.openxmlformats.org/officeDocument/2006/relationships" r:id="rId5"/>
            </a:rPr>
            <a:t>abhisrkr007@gmail.com</a:t>
          </a:r>
          <a:r>
            <a:rPr lang="en-GB" sz="1900" b="0" kern="1200" dirty="0">
              <a:latin typeface="Century Gothic" panose="020B0502020202020204"/>
            </a:rPr>
            <a:t> .</a:t>
          </a:r>
          <a:endParaRPr lang="en-GB" sz="1900" b="1" kern="1200" dirty="0"/>
        </a:p>
      </dsp:txBody>
      <dsp:txXfrm>
        <a:off x="1050209" y="1140858"/>
        <a:ext cx="5054551" cy="909272"/>
      </dsp:txXfrm>
    </dsp:sp>
    <dsp:sp modelId="{3A4AD12C-4926-4498-8881-38CA79AF12B1}">
      <dsp:nvSpPr>
        <dsp:cNvPr id="0" name=""/>
        <dsp:cNvSpPr/>
      </dsp:nvSpPr>
      <dsp:spPr>
        <a:xfrm>
          <a:off x="0" y="227744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9AFEF67-0FC9-462C-8EA6-FF38FB346408}">
      <dsp:nvSpPr>
        <dsp:cNvPr id="0" name=""/>
        <dsp:cNvSpPr/>
      </dsp:nvSpPr>
      <dsp:spPr>
        <a:xfrm>
          <a:off x="275054" y="2482035"/>
          <a:ext cx="500099" cy="5000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D5E6B11-B403-4EBC-8C68-393B92926B32}">
      <dsp:nvSpPr>
        <dsp:cNvPr id="0" name=""/>
        <dsp:cNvSpPr/>
      </dsp:nvSpPr>
      <dsp:spPr>
        <a:xfrm>
          <a:off x="1050209" y="227744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844550">
            <a:lnSpc>
              <a:spcPct val="100000"/>
            </a:lnSpc>
            <a:spcBef>
              <a:spcPct val="0"/>
            </a:spcBef>
            <a:spcAft>
              <a:spcPct val="35000"/>
            </a:spcAft>
            <a:buNone/>
          </a:pPr>
          <a:r>
            <a:rPr lang="en-US" sz="1900" b="0" i="0" kern="1200" dirty="0"/>
            <a:t>DISCIPLINE      Electronics and </a:t>
          </a:r>
          <a:r>
            <a:rPr lang="en-US" sz="1900" b="0" i="0" kern="1200" dirty="0">
              <a:latin typeface="Century Gothic" panose="020B0502020202020204"/>
            </a:rPr>
            <a:t>Teleommunication</a:t>
          </a:r>
          <a:r>
            <a:rPr lang="en-US" sz="1900" b="0" i="0" kern="1200" dirty="0"/>
            <a:t> Engineering</a:t>
          </a:r>
          <a:r>
            <a:rPr lang="en-US" sz="1900" kern="1200" dirty="0">
              <a:latin typeface="Century Gothic" panose="020B0502020202020204"/>
            </a:rPr>
            <a:t>.</a:t>
          </a:r>
          <a:endParaRPr lang="en-US" sz="1900" kern="1200" dirty="0"/>
        </a:p>
      </dsp:txBody>
      <dsp:txXfrm>
        <a:off x="1050209" y="2277448"/>
        <a:ext cx="5054551" cy="909272"/>
      </dsp:txXfrm>
    </dsp:sp>
    <dsp:sp modelId="{13D3C7A0-2113-45CC-AA29-4164452A47E8}">
      <dsp:nvSpPr>
        <dsp:cNvPr id="0" name=""/>
        <dsp:cNvSpPr/>
      </dsp:nvSpPr>
      <dsp:spPr>
        <a:xfrm>
          <a:off x="0" y="3414039"/>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FA4CAB5-3B69-4A39-82A9-9B1B87AD0D33}">
      <dsp:nvSpPr>
        <dsp:cNvPr id="0" name=""/>
        <dsp:cNvSpPr/>
      </dsp:nvSpPr>
      <dsp:spPr>
        <a:xfrm>
          <a:off x="275054" y="3618625"/>
          <a:ext cx="500099" cy="50009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CDF5F3F-0422-4216-9859-725C45C13341}">
      <dsp:nvSpPr>
        <dsp:cNvPr id="0" name=""/>
        <dsp:cNvSpPr/>
      </dsp:nvSpPr>
      <dsp:spPr>
        <a:xfrm>
          <a:off x="1050209" y="3414039"/>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844550">
            <a:lnSpc>
              <a:spcPct val="100000"/>
            </a:lnSpc>
            <a:spcBef>
              <a:spcPct val="0"/>
            </a:spcBef>
            <a:spcAft>
              <a:spcPct val="35000"/>
            </a:spcAft>
            <a:buNone/>
          </a:pPr>
          <a:r>
            <a:rPr lang="en-US" sz="1900" b="0" i="0" kern="1200" dirty="0"/>
            <a:t>YEAR               3rd year</a:t>
          </a:r>
          <a:r>
            <a:rPr lang="en-US" sz="1900" kern="1200" dirty="0">
              <a:latin typeface="Century Gothic" panose="020B0502020202020204"/>
            </a:rPr>
            <a:t>.</a:t>
          </a:r>
          <a:endParaRPr lang="en-US" sz="1900" kern="1200" dirty="0"/>
        </a:p>
      </dsp:txBody>
      <dsp:txXfrm>
        <a:off x="1050209" y="3414039"/>
        <a:ext cx="5054551" cy="909272"/>
      </dsp:txXfrm>
    </dsp:sp>
    <dsp:sp modelId="{7CA04802-0873-4E2C-B51C-4255D0D4F85A}">
      <dsp:nvSpPr>
        <dsp:cNvPr id="0" name=""/>
        <dsp:cNvSpPr/>
      </dsp:nvSpPr>
      <dsp:spPr>
        <a:xfrm>
          <a:off x="0" y="4550629"/>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13C52AD-6692-456A-905D-1E2AA6AF1F02}">
      <dsp:nvSpPr>
        <dsp:cNvPr id="0" name=""/>
        <dsp:cNvSpPr/>
      </dsp:nvSpPr>
      <dsp:spPr>
        <a:xfrm>
          <a:off x="275054" y="4755215"/>
          <a:ext cx="500099" cy="50009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30F61C8-990C-4D10-BBEF-342233FA90A0}">
      <dsp:nvSpPr>
        <dsp:cNvPr id="0" name=""/>
        <dsp:cNvSpPr/>
      </dsp:nvSpPr>
      <dsp:spPr>
        <a:xfrm>
          <a:off x="1050209" y="4550629"/>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844550">
            <a:lnSpc>
              <a:spcPct val="100000"/>
            </a:lnSpc>
            <a:spcBef>
              <a:spcPct val="0"/>
            </a:spcBef>
            <a:spcAft>
              <a:spcPct val="35000"/>
            </a:spcAft>
            <a:buNone/>
          </a:pPr>
          <a:r>
            <a:rPr lang="en-US" sz="1900" b="0" i="0" kern="1200" dirty="0"/>
            <a:t>MOBILE</a:t>
          </a:r>
          <a:r>
            <a:rPr lang="en-US" sz="1900" kern="1200" dirty="0">
              <a:latin typeface="Century Gothic" panose="020B0502020202020204"/>
            </a:rPr>
            <a:t>           </a:t>
          </a:r>
          <a:r>
            <a:rPr lang="en-GB" sz="1900" kern="1200" dirty="0"/>
            <a:t>6290782054</a:t>
          </a:r>
          <a:r>
            <a:rPr lang="en-GB" sz="1900" b="1" kern="1200" dirty="0"/>
            <a:t>.</a:t>
          </a:r>
          <a:endParaRPr lang="en-US" sz="1900" kern="1200" dirty="0"/>
        </a:p>
      </dsp:txBody>
      <dsp:txXfrm>
        <a:off x="1050209" y="4550629"/>
        <a:ext cx="5054551" cy="9092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C88A0-F7EE-42A6-9012-DA16E41F82AD}">
      <dsp:nvSpPr>
        <dsp:cNvPr id="0" name=""/>
        <dsp:cNvSpPr/>
      </dsp:nvSpPr>
      <dsp:spPr>
        <a:xfrm>
          <a:off x="0" y="426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B157A4D-A493-40A7-BB99-E6CCE70F245C}">
      <dsp:nvSpPr>
        <dsp:cNvPr id="0" name=""/>
        <dsp:cNvSpPr/>
      </dsp:nvSpPr>
      <dsp:spPr>
        <a:xfrm>
          <a:off x="275054" y="208855"/>
          <a:ext cx="500099" cy="500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78BB61F-B34C-4D9E-8834-846E64B3BBDA}">
      <dsp:nvSpPr>
        <dsp:cNvPr id="0" name=""/>
        <dsp:cNvSpPr/>
      </dsp:nvSpPr>
      <dsp:spPr>
        <a:xfrm>
          <a:off x="1050209" y="426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NAME                  </a:t>
          </a:r>
          <a:r>
            <a:rPr lang="en-GB" sz="1600" kern="1200" dirty="0"/>
            <a:t> Santhosh Kumar. R.</a:t>
          </a:r>
        </a:p>
      </dsp:txBody>
      <dsp:txXfrm>
        <a:off x="1050209" y="4268"/>
        <a:ext cx="5054551" cy="909272"/>
      </dsp:txXfrm>
    </dsp:sp>
    <dsp:sp modelId="{3C9BC99C-117B-4154-A97E-1F900E65949D}">
      <dsp:nvSpPr>
        <dsp:cNvPr id="0" name=""/>
        <dsp:cNvSpPr/>
      </dsp:nvSpPr>
      <dsp:spPr>
        <a:xfrm>
          <a:off x="0" y="114085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22A8031-9FF8-41D3-BDAF-69B38489021B}">
      <dsp:nvSpPr>
        <dsp:cNvPr id="0" name=""/>
        <dsp:cNvSpPr/>
      </dsp:nvSpPr>
      <dsp:spPr>
        <a:xfrm>
          <a:off x="275054" y="1345445"/>
          <a:ext cx="500099" cy="500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831546C-B66D-4B77-9A41-D6661F224D27}">
      <dsp:nvSpPr>
        <dsp:cNvPr id="0" name=""/>
        <dsp:cNvSpPr/>
      </dsp:nvSpPr>
      <dsp:spPr>
        <a:xfrm>
          <a:off x="1050209" y="114085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EMAIL ID          </a:t>
          </a:r>
          <a:r>
            <a:rPr lang="en-GB" sz="1600" kern="1200" dirty="0">
              <a:hlinkClick xmlns:r="http://schemas.openxmlformats.org/officeDocument/2006/relationships" r:id="rId5"/>
            </a:rPr>
            <a:t>klt.santhosh2002@gmail.com</a:t>
          </a:r>
          <a:r>
            <a:rPr lang="en-GB" sz="1600" kern="1200" dirty="0">
              <a:latin typeface="Century Gothic" panose="020B0502020202020204"/>
            </a:rPr>
            <a:t> .</a:t>
          </a:r>
          <a:endParaRPr lang="en-GB" sz="1600" kern="1200" dirty="0"/>
        </a:p>
      </dsp:txBody>
      <dsp:txXfrm>
        <a:off x="1050209" y="1140858"/>
        <a:ext cx="5054551" cy="909272"/>
      </dsp:txXfrm>
    </dsp:sp>
    <dsp:sp modelId="{3A4AD12C-4926-4498-8881-38CA79AF12B1}">
      <dsp:nvSpPr>
        <dsp:cNvPr id="0" name=""/>
        <dsp:cNvSpPr/>
      </dsp:nvSpPr>
      <dsp:spPr>
        <a:xfrm>
          <a:off x="0" y="2277448"/>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9AFEF67-0FC9-462C-8EA6-FF38FB346408}">
      <dsp:nvSpPr>
        <dsp:cNvPr id="0" name=""/>
        <dsp:cNvSpPr/>
      </dsp:nvSpPr>
      <dsp:spPr>
        <a:xfrm>
          <a:off x="275054" y="2482035"/>
          <a:ext cx="500099" cy="5000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D5E6B11-B403-4EBC-8C68-393B92926B32}">
      <dsp:nvSpPr>
        <dsp:cNvPr id="0" name=""/>
        <dsp:cNvSpPr/>
      </dsp:nvSpPr>
      <dsp:spPr>
        <a:xfrm>
          <a:off x="1050209" y="2277448"/>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DISCIPLINE      Electronics and Communication Engineering</a:t>
          </a:r>
          <a:r>
            <a:rPr lang="en-US" sz="1600" kern="1200" dirty="0">
              <a:latin typeface="Century Gothic" panose="020B0502020202020204"/>
            </a:rPr>
            <a:t>.</a:t>
          </a:r>
          <a:endParaRPr lang="en-US" sz="1600" kern="1200" dirty="0"/>
        </a:p>
      </dsp:txBody>
      <dsp:txXfrm>
        <a:off x="1050209" y="2277448"/>
        <a:ext cx="5054551" cy="909272"/>
      </dsp:txXfrm>
    </dsp:sp>
    <dsp:sp modelId="{13D3C7A0-2113-45CC-AA29-4164452A47E8}">
      <dsp:nvSpPr>
        <dsp:cNvPr id="0" name=""/>
        <dsp:cNvSpPr/>
      </dsp:nvSpPr>
      <dsp:spPr>
        <a:xfrm>
          <a:off x="0" y="3414039"/>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FA4CAB5-3B69-4A39-82A9-9B1B87AD0D33}">
      <dsp:nvSpPr>
        <dsp:cNvPr id="0" name=""/>
        <dsp:cNvSpPr/>
      </dsp:nvSpPr>
      <dsp:spPr>
        <a:xfrm>
          <a:off x="275054" y="3618625"/>
          <a:ext cx="500099" cy="50009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CDF5F3F-0422-4216-9859-725C45C13341}">
      <dsp:nvSpPr>
        <dsp:cNvPr id="0" name=""/>
        <dsp:cNvSpPr/>
      </dsp:nvSpPr>
      <dsp:spPr>
        <a:xfrm>
          <a:off x="1050209" y="3414039"/>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YEAR               3rd year</a:t>
          </a:r>
          <a:r>
            <a:rPr lang="en-US" sz="1600" kern="1200" dirty="0">
              <a:latin typeface="Century Gothic" panose="020B0502020202020204"/>
            </a:rPr>
            <a:t>.</a:t>
          </a:r>
          <a:endParaRPr lang="en-US" sz="1600" kern="1200" dirty="0"/>
        </a:p>
      </dsp:txBody>
      <dsp:txXfrm>
        <a:off x="1050209" y="3414039"/>
        <a:ext cx="5054551" cy="909272"/>
      </dsp:txXfrm>
    </dsp:sp>
    <dsp:sp modelId="{7CA04802-0873-4E2C-B51C-4255D0D4F85A}">
      <dsp:nvSpPr>
        <dsp:cNvPr id="0" name=""/>
        <dsp:cNvSpPr/>
      </dsp:nvSpPr>
      <dsp:spPr>
        <a:xfrm>
          <a:off x="0" y="4550629"/>
          <a:ext cx="6104761" cy="909272"/>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13C52AD-6692-456A-905D-1E2AA6AF1F02}">
      <dsp:nvSpPr>
        <dsp:cNvPr id="0" name=""/>
        <dsp:cNvSpPr/>
      </dsp:nvSpPr>
      <dsp:spPr>
        <a:xfrm>
          <a:off x="275054" y="4755215"/>
          <a:ext cx="500099" cy="50009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30F61C8-990C-4D10-BBEF-342233FA90A0}">
      <dsp:nvSpPr>
        <dsp:cNvPr id="0" name=""/>
        <dsp:cNvSpPr/>
      </dsp:nvSpPr>
      <dsp:spPr>
        <a:xfrm>
          <a:off x="1050209" y="4550629"/>
          <a:ext cx="5054551" cy="90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31" tIns="96231" rIns="96231" bIns="96231" numCol="1" spcCol="1270" anchor="ctr" anchorCtr="0">
          <a:noAutofit/>
        </a:bodyPr>
        <a:lstStyle/>
        <a:p>
          <a:pPr marL="0" lvl="0" indent="0" algn="l" defTabSz="711200">
            <a:lnSpc>
              <a:spcPct val="100000"/>
            </a:lnSpc>
            <a:spcBef>
              <a:spcPct val="0"/>
            </a:spcBef>
            <a:spcAft>
              <a:spcPct val="35000"/>
            </a:spcAft>
            <a:buNone/>
          </a:pPr>
          <a:r>
            <a:rPr lang="en-US" sz="1600" b="0" i="0" kern="1200" dirty="0"/>
            <a:t>MOBILE</a:t>
          </a:r>
          <a:r>
            <a:rPr lang="en-US" sz="1600" kern="1200" dirty="0">
              <a:latin typeface="Century Gothic" panose="020B0502020202020204"/>
            </a:rPr>
            <a:t>           </a:t>
          </a:r>
          <a:r>
            <a:rPr lang="en-GB" sz="1600" kern="1200" dirty="0"/>
            <a:t>9677867812.</a:t>
          </a:r>
          <a:endParaRPr lang="en-US" sz="1600" kern="1200" dirty="0"/>
        </a:p>
      </dsp:txBody>
      <dsp:txXfrm>
        <a:off x="1050209" y="4550629"/>
        <a:ext cx="5054551" cy="909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C88A0-F7EE-42A6-9012-DA16E41F82AD}">
      <dsp:nvSpPr>
        <dsp:cNvPr id="0" name=""/>
        <dsp:cNvSpPr/>
      </dsp:nvSpPr>
      <dsp:spPr>
        <a:xfrm>
          <a:off x="0" y="3971"/>
          <a:ext cx="5415633" cy="84587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B157A4D-A493-40A7-BB99-E6CCE70F245C}">
      <dsp:nvSpPr>
        <dsp:cNvPr id="0" name=""/>
        <dsp:cNvSpPr/>
      </dsp:nvSpPr>
      <dsp:spPr>
        <a:xfrm>
          <a:off x="255876" y="194292"/>
          <a:ext cx="465229" cy="4652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78BB61F-B34C-4D9E-8834-846E64B3BBDA}">
      <dsp:nvSpPr>
        <dsp:cNvPr id="0" name=""/>
        <dsp:cNvSpPr/>
      </dsp:nvSpPr>
      <dsp:spPr>
        <a:xfrm>
          <a:off x="976981" y="3971"/>
          <a:ext cx="4438651" cy="84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21" tIns="89521" rIns="89521" bIns="89521" numCol="1" spcCol="1270" anchor="ctr" anchorCtr="0">
          <a:noAutofit/>
        </a:bodyPr>
        <a:lstStyle/>
        <a:p>
          <a:pPr marL="0" lvl="0" indent="0" algn="l" defTabSz="800100">
            <a:lnSpc>
              <a:spcPct val="100000"/>
            </a:lnSpc>
            <a:spcBef>
              <a:spcPct val="0"/>
            </a:spcBef>
            <a:spcAft>
              <a:spcPct val="35000"/>
            </a:spcAft>
            <a:buNone/>
          </a:pPr>
          <a:r>
            <a:rPr lang="en-US" sz="1800" b="0" i="0" kern="1200" dirty="0"/>
            <a:t>NAME                 Suriya </a:t>
          </a:r>
          <a:r>
            <a:rPr lang="en-US" sz="1800" b="0" i="0" kern="1200" dirty="0" err="1"/>
            <a:t>Devalan</a:t>
          </a:r>
          <a:r>
            <a:rPr lang="en-US" sz="1800" b="0" i="0" kern="1200" dirty="0"/>
            <a:t> AR</a:t>
          </a:r>
          <a:r>
            <a:rPr lang="en-US" sz="1800" b="0" i="0" kern="1200" dirty="0">
              <a:latin typeface="Century Gothic" panose="020B0502020202020204"/>
            </a:rPr>
            <a:t>.</a:t>
          </a:r>
          <a:endParaRPr lang="en-US" sz="1800" b="0" i="0" kern="1200" dirty="0"/>
        </a:p>
      </dsp:txBody>
      <dsp:txXfrm>
        <a:off x="976981" y="3971"/>
        <a:ext cx="4438651" cy="845871"/>
      </dsp:txXfrm>
    </dsp:sp>
    <dsp:sp modelId="{3C9BC99C-117B-4154-A97E-1F900E65949D}">
      <dsp:nvSpPr>
        <dsp:cNvPr id="0" name=""/>
        <dsp:cNvSpPr/>
      </dsp:nvSpPr>
      <dsp:spPr>
        <a:xfrm>
          <a:off x="0" y="1061310"/>
          <a:ext cx="5415633" cy="84587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22A8031-9FF8-41D3-BDAF-69B38489021B}">
      <dsp:nvSpPr>
        <dsp:cNvPr id="0" name=""/>
        <dsp:cNvSpPr/>
      </dsp:nvSpPr>
      <dsp:spPr>
        <a:xfrm>
          <a:off x="255876" y="1251631"/>
          <a:ext cx="465229" cy="4652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831546C-B66D-4B77-9A41-D6661F224D27}">
      <dsp:nvSpPr>
        <dsp:cNvPr id="0" name=""/>
        <dsp:cNvSpPr/>
      </dsp:nvSpPr>
      <dsp:spPr>
        <a:xfrm>
          <a:off x="976981" y="1061310"/>
          <a:ext cx="4438651" cy="84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21" tIns="89521" rIns="89521" bIns="89521" numCol="1" spcCol="1270" anchor="ctr" anchorCtr="0">
          <a:noAutofit/>
        </a:bodyPr>
        <a:lstStyle/>
        <a:p>
          <a:pPr marL="0" lvl="0" indent="0" algn="l" defTabSz="800100">
            <a:lnSpc>
              <a:spcPct val="100000"/>
            </a:lnSpc>
            <a:spcBef>
              <a:spcPct val="0"/>
            </a:spcBef>
            <a:spcAft>
              <a:spcPct val="35000"/>
            </a:spcAft>
            <a:buNone/>
          </a:pPr>
          <a:r>
            <a:rPr lang="en-US" sz="1800" b="0" i="0" kern="1200" dirty="0"/>
            <a:t>EMAIL ID         </a:t>
          </a:r>
          <a:r>
            <a:rPr lang="en-US" sz="1800" b="0" i="0" kern="1200" dirty="0">
              <a:latin typeface="Century Gothic" panose="020B0502020202020204"/>
            </a:rPr>
            <a:t> </a:t>
          </a:r>
          <a:r>
            <a:rPr lang="en-US" sz="1800" b="0" i="0" kern="1200" dirty="0">
              <a:hlinkClick xmlns:r="http://schemas.openxmlformats.org/officeDocument/2006/relationships" r:id="rId5"/>
            </a:rPr>
            <a:t>as5539@srmist.edu</a:t>
          </a:r>
          <a:r>
            <a:rPr lang="en-US" sz="1800" b="0" kern="1200" dirty="0">
              <a:hlinkClick xmlns:r="http://schemas.openxmlformats.org/officeDocument/2006/relationships" r:id="rId5"/>
            </a:rPr>
            <a:t>.in</a:t>
          </a:r>
          <a:r>
            <a:rPr lang="en-US" sz="1800" b="0" kern="1200" dirty="0">
              <a:latin typeface="Century Gothic" panose="020B0502020202020204"/>
            </a:rPr>
            <a:t>. </a:t>
          </a:r>
          <a:endParaRPr lang="en-GB" sz="1800" b="1" kern="1200" dirty="0"/>
        </a:p>
      </dsp:txBody>
      <dsp:txXfrm>
        <a:off x="976981" y="1061310"/>
        <a:ext cx="4438651" cy="845871"/>
      </dsp:txXfrm>
    </dsp:sp>
    <dsp:sp modelId="{3A4AD12C-4926-4498-8881-38CA79AF12B1}">
      <dsp:nvSpPr>
        <dsp:cNvPr id="0" name=""/>
        <dsp:cNvSpPr/>
      </dsp:nvSpPr>
      <dsp:spPr>
        <a:xfrm>
          <a:off x="0" y="2118649"/>
          <a:ext cx="5415633" cy="84587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9AFEF67-0FC9-462C-8EA6-FF38FB346408}">
      <dsp:nvSpPr>
        <dsp:cNvPr id="0" name=""/>
        <dsp:cNvSpPr/>
      </dsp:nvSpPr>
      <dsp:spPr>
        <a:xfrm>
          <a:off x="255876" y="2308970"/>
          <a:ext cx="465229" cy="46522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D5E6B11-B403-4EBC-8C68-393B92926B32}">
      <dsp:nvSpPr>
        <dsp:cNvPr id="0" name=""/>
        <dsp:cNvSpPr/>
      </dsp:nvSpPr>
      <dsp:spPr>
        <a:xfrm>
          <a:off x="976981" y="2118649"/>
          <a:ext cx="4438651" cy="84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21" tIns="89521" rIns="89521" bIns="89521" numCol="1" spcCol="1270" anchor="ctr" anchorCtr="0">
          <a:noAutofit/>
        </a:bodyPr>
        <a:lstStyle/>
        <a:p>
          <a:pPr marL="0" lvl="0" indent="0" algn="l" defTabSz="800100">
            <a:lnSpc>
              <a:spcPct val="100000"/>
            </a:lnSpc>
            <a:spcBef>
              <a:spcPct val="0"/>
            </a:spcBef>
            <a:spcAft>
              <a:spcPct val="35000"/>
            </a:spcAft>
            <a:buNone/>
          </a:pPr>
          <a:r>
            <a:rPr lang="en-US" sz="1800" b="0" i="0" kern="1200" dirty="0"/>
            <a:t>DISCIPLINE      </a:t>
          </a:r>
          <a:r>
            <a:rPr lang="en-US" sz="1800" kern="1200" dirty="0"/>
            <a:t>Mechanical Engineering</a:t>
          </a:r>
          <a:r>
            <a:rPr lang="en-US" sz="1800" kern="1200" dirty="0">
              <a:latin typeface="Century Gothic" panose="020B0502020202020204"/>
            </a:rPr>
            <a:t>.</a:t>
          </a:r>
          <a:endParaRPr lang="en-US" sz="1800" kern="1200" dirty="0"/>
        </a:p>
      </dsp:txBody>
      <dsp:txXfrm>
        <a:off x="976981" y="2118649"/>
        <a:ext cx="4438651" cy="845871"/>
      </dsp:txXfrm>
    </dsp:sp>
    <dsp:sp modelId="{13D3C7A0-2113-45CC-AA29-4164452A47E8}">
      <dsp:nvSpPr>
        <dsp:cNvPr id="0" name=""/>
        <dsp:cNvSpPr/>
      </dsp:nvSpPr>
      <dsp:spPr>
        <a:xfrm>
          <a:off x="0" y="3175988"/>
          <a:ext cx="5415633" cy="84587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FA4CAB5-3B69-4A39-82A9-9B1B87AD0D33}">
      <dsp:nvSpPr>
        <dsp:cNvPr id="0" name=""/>
        <dsp:cNvSpPr/>
      </dsp:nvSpPr>
      <dsp:spPr>
        <a:xfrm>
          <a:off x="255876" y="3366309"/>
          <a:ext cx="465229" cy="46522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CDF5F3F-0422-4216-9859-725C45C13341}">
      <dsp:nvSpPr>
        <dsp:cNvPr id="0" name=""/>
        <dsp:cNvSpPr/>
      </dsp:nvSpPr>
      <dsp:spPr>
        <a:xfrm>
          <a:off x="976981" y="3175988"/>
          <a:ext cx="4438651" cy="84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21" tIns="89521" rIns="89521" bIns="89521" numCol="1" spcCol="1270" anchor="ctr" anchorCtr="0">
          <a:noAutofit/>
        </a:bodyPr>
        <a:lstStyle/>
        <a:p>
          <a:pPr marL="0" lvl="0" indent="0" algn="l" defTabSz="800100">
            <a:lnSpc>
              <a:spcPct val="100000"/>
            </a:lnSpc>
            <a:spcBef>
              <a:spcPct val="0"/>
            </a:spcBef>
            <a:spcAft>
              <a:spcPct val="35000"/>
            </a:spcAft>
            <a:buNone/>
          </a:pPr>
          <a:r>
            <a:rPr lang="en-US" sz="1800" b="0" i="0" kern="1200" dirty="0"/>
            <a:t>YEAR               3rd year</a:t>
          </a:r>
          <a:r>
            <a:rPr lang="en-US" sz="1800" kern="1200" dirty="0">
              <a:latin typeface="Century Gothic" panose="020B0502020202020204"/>
            </a:rPr>
            <a:t>.</a:t>
          </a:r>
          <a:endParaRPr lang="en-US" sz="1800" kern="1200" dirty="0"/>
        </a:p>
      </dsp:txBody>
      <dsp:txXfrm>
        <a:off x="976981" y="3175988"/>
        <a:ext cx="4438651" cy="845871"/>
      </dsp:txXfrm>
    </dsp:sp>
    <dsp:sp modelId="{7CA04802-0873-4E2C-B51C-4255D0D4F85A}">
      <dsp:nvSpPr>
        <dsp:cNvPr id="0" name=""/>
        <dsp:cNvSpPr/>
      </dsp:nvSpPr>
      <dsp:spPr>
        <a:xfrm>
          <a:off x="0" y="4233327"/>
          <a:ext cx="5415633" cy="84587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13C52AD-6692-456A-905D-1E2AA6AF1F02}">
      <dsp:nvSpPr>
        <dsp:cNvPr id="0" name=""/>
        <dsp:cNvSpPr/>
      </dsp:nvSpPr>
      <dsp:spPr>
        <a:xfrm>
          <a:off x="255876" y="4423648"/>
          <a:ext cx="465229" cy="46522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30F61C8-990C-4D10-BBEF-342233FA90A0}">
      <dsp:nvSpPr>
        <dsp:cNvPr id="0" name=""/>
        <dsp:cNvSpPr/>
      </dsp:nvSpPr>
      <dsp:spPr>
        <a:xfrm>
          <a:off x="976981" y="4233327"/>
          <a:ext cx="4438651" cy="84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21" tIns="89521" rIns="89521" bIns="89521" numCol="1" spcCol="1270" anchor="ctr" anchorCtr="0">
          <a:noAutofit/>
        </a:bodyPr>
        <a:lstStyle/>
        <a:p>
          <a:pPr marL="0" lvl="0" indent="0" algn="l" defTabSz="800100">
            <a:lnSpc>
              <a:spcPct val="100000"/>
            </a:lnSpc>
            <a:spcBef>
              <a:spcPct val="0"/>
            </a:spcBef>
            <a:spcAft>
              <a:spcPct val="35000"/>
            </a:spcAft>
            <a:buNone/>
          </a:pPr>
          <a:r>
            <a:rPr lang="en-US" sz="1800" b="0" i="0" kern="1200" dirty="0"/>
            <a:t>MOBILE</a:t>
          </a:r>
          <a:r>
            <a:rPr lang="en-US" sz="1800" kern="1200" dirty="0">
              <a:latin typeface="Century Gothic" panose="020B0502020202020204"/>
            </a:rPr>
            <a:t>          </a:t>
          </a:r>
          <a:r>
            <a:rPr lang="en-US" sz="1800" b="0" kern="1200" dirty="0">
              <a:latin typeface="Century Gothic" panose="020B0502020202020204"/>
            </a:rPr>
            <a:t> </a:t>
          </a:r>
          <a:r>
            <a:rPr lang="en-US" sz="1800" b="0" kern="1200" dirty="0"/>
            <a:t>8072137976</a:t>
          </a:r>
          <a:endParaRPr lang="en-GB" sz="1800" b="0" kern="1200" dirty="0"/>
        </a:p>
      </dsp:txBody>
      <dsp:txXfrm>
        <a:off x="976981" y="4233327"/>
        <a:ext cx="4438651" cy="8458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4212-436C-45F2-8A34-05BDA06CDBF9}">
      <dsp:nvSpPr>
        <dsp:cNvPr id="0" name=""/>
        <dsp:cNvSpPr/>
      </dsp:nvSpPr>
      <dsp:spPr>
        <a:xfrm>
          <a:off x="0" y="507"/>
          <a:ext cx="590525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2EBFF0-BE6B-4272-B8EB-48569E4890EE}">
      <dsp:nvSpPr>
        <dsp:cNvPr id="0" name=""/>
        <dsp:cNvSpPr/>
      </dsp:nvSpPr>
      <dsp:spPr>
        <a:xfrm>
          <a:off x="0" y="507"/>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Autism spectrum disorder , or autism, is a broad term used to describe a group of neurodevelopmental conditions</a:t>
          </a:r>
          <a:r>
            <a:rPr lang="en-US" sz="1700" kern="1200">
              <a:latin typeface="Century Gothic" panose="020B0502020202020204"/>
            </a:rPr>
            <a:t>.</a:t>
          </a:r>
          <a:endParaRPr lang="en-US" sz="1700" kern="1200"/>
        </a:p>
      </dsp:txBody>
      <dsp:txXfrm>
        <a:off x="0" y="507"/>
        <a:ext cx="5905254" cy="831262"/>
      </dsp:txXfrm>
    </dsp:sp>
    <dsp:sp modelId="{215095D4-1C58-4867-ADE4-036608BFF736}">
      <dsp:nvSpPr>
        <dsp:cNvPr id="0" name=""/>
        <dsp:cNvSpPr/>
      </dsp:nvSpPr>
      <dsp:spPr>
        <a:xfrm>
          <a:off x="0" y="831770"/>
          <a:ext cx="590525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B3BFC6-CFE0-4BFC-8757-C58069250B3D}">
      <dsp:nvSpPr>
        <dsp:cNvPr id="0" name=""/>
        <dsp:cNvSpPr/>
      </dsp:nvSpPr>
      <dsp:spPr>
        <a:xfrm>
          <a:off x="0" y="831770"/>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These conditions are characterized by differences in communication and social interaction</a:t>
          </a:r>
          <a:r>
            <a:rPr lang="en-US" sz="1700" kern="1200">
              <a:latin typeface="Century Gothic" panose="020B0502020202020204"/>
            </a:rPr>
            <a:t>.</a:t>
          </a:r>
          <a:endParaRPr lang="en-US" sz="1700" kern="1200"/>
        </a:p>
      </dsp:txBody>
      <dsp:txXfrm>
        <a:off x="0" y="831770"/>
        <a:ext cx="5905254" cy="831262"/>
      </dsp:txXfrm>
    </dsp:sp>
    <dsp:sp modelId="{0655BEF3-8848-4859-8155-FC4A6F0634A5}">
      <dsp:nvSpPr>
        <dsp:cNvPr id="0" name=""/>
        <dsp:cNvSpPr/>
      </dsp:nvSpPr>
      <dsp:spPr>
        <a:xfrm>
          <a:off x="0" y="1663032"/>
          <a:ext cx="590525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1F545-1871-4468-B40A-70D172465FCF}">
      <dsp:nvSpPr>
        <dsp:cNvPr id="0" name=""/>
        <dsp:cNvSpPr/>
      </dsp:nvSpPr>
      <dsp:spPr>
        <a:xfrm>
          <a:off x="0" y="1663032"/>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People with ASD often demonstrate restricted and repetitive interests or patterns of behaviour</a:t>
          </a:r>
          <a:r>
            <a:rPr lang="en-US" sz="1700" kern="1200">
              <a:latin typeface="Century Gothic" panose="020B0502020202020204"/>
            </a:rPr>
            <a:t>.</a:t>
          </a:r>
          <a:endParaRPr lang="en-US" sz="1700" kern="1200"/>
        </a:p>
      </dsp:txBody>
      <dsp:txXfrm>
        <a:off x="0" y="1663032"/>
        <a:ext cx="5905254" cy="831262"/>
      </dsp:txXfrm>
    </dsp:sp>
    <dsp:sp modelId="{49EA3640-55DE-443F-A54C-6190059EC8D6}">
      <dsp:nvSpPr>
        <dsp:cNvPr id="0" name=""/>
        <dsp:cNvSpPr/>
      </dsp:nvSpPr>
      <dsp:spPr>
        <a:xfrm>
          <a:off x="0" y="2494295"/>
          <a:ext cx="590525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D5CB0-1466-4FAC-88F7-035CB5F07E17}">
      <dsp:nvSpPr>
        <dsp:cNvPr id="0" name=""/>
        <dsp:cNvSpPr/>
      </dsp:nvSpPr>
      <dsp:spPr>
        <a:xfrm>
          <a:off x="0" y="2494295"/>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ASD is found in people around the world, regardless of race and ethnicity, culture, or economic background</a:t>
          </a:r>
          <a:r>
            <a:rPr lang="en-US" sz="1700" kern="1200">
              <a:latin typeface="Century Gothic" panose="020B0502020202020204"/>
            </a:rPr>
            <a:t>.</a:t>
          </a:r>
          <a:endParaRPr lang="en-US" sz="1700" kern="1200"/>
        </a:p>
      </dsp:txBody>
      <dsp:txXfrm>
        <a:off x="0" y="2494295"/>
        <a:ext cx="5905254" cy="831262"/>
      </dsp:txXfrm>
    </dsp:sp>
    <dsp:sp modelId="{43167592-A7AB-4B5A-820D-0BC3AB91AE26}">
      <dsp:nvSpPr>
        <dsp:cNvPr id="0" name=""/>
        <dsp:cNvSpPr/>
      </dsp:nvSpPr>
      <dsp:spPr>
        <a:xfrm>
          <a:off x="0" y="3325557"/>
          <a:ext cx="590525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815A2-0B4D-4CCD-9465-03C10896758A}">
      <dsp:nvSpPr>
        <dsp:cNvPr id="0" name=""/>
        <dsp:cNvSpPr/>
      </dsp:nvSpPr>
      <dsp:spPr>
        <a:xfrm>
          <a:off x="0" y="3325557"/>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A study of 8-year-olds in 11 locations throughout the United States found a 4.3 to 1 boy-to-girl ratio Trusted Source in</a:t>
          </a:r>
          <a:r>
            <a:rPr lang="en-US" sz="1700" kern="1200">
              <a:latin typeface="Century Gothic" panose="020B0502020202020204"/>
            </a:rPr>
            <a:t>.</a:t>
          </a:r>
          <a:endParaRPr lang="en-US" sz="1700" kern="1200"/>
        </a:p>
      </dsp:txBody>
      <dsp:txXfrm>
        <a:off x="0" y="3325557"/>
        <a:ext cx="5905254" cy="831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98ED6-19CC-4186-A878-5935DA8AE5E5}">
      <dsp:nvSpPr>
        <dsp:cNvPr id="0" name=""/>
        <dsp:cNvSpPr/>
      </dsp:nvSpPr>
      <dsp:spPr>
        <a:xfrm>
          <a:off x="0" y="398"/>
          <a:ext cx="102497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54AC98-A672-4651-B3D1-83E6D43C4100}">
      <dsp:nvSpPr>
        <dsp:cNvPr id="0" name=""/>
        <dsp:cNvSpPr/>
      </dsp:nvSpPr>
      <dsp:spPr>
        <a:xfrm>
          <a:off x="0" y="398"/>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having an immediate family member who’s autistic</a:t>
          </a:r>
          <a:r>
            <a:rPr lang="en-US" sz="1700" kern="1200">
              <a:latin typeface="Century Gothic" panose="020B0502020202020204"/>
            </a:rPr>
            <a:t>.</a:t>
          </a:r>
          <a:endParaRPr lang="en-US" sz="1700" kern="1200"/>
        </a:p>
      </dsp:txBody>
      <dsp:txXfrm>
        <a:off x="0" y="398"/>
        <a:ext cx="10249787" cy="362574"/>
      </dsp:txXfrm>
    </dsp:sp>
    <dsp:sp modelId="{E52C25CB-AA22-4D7C-80A4-DA20D24AD4C7}">
      <dsp:nvSpPr>
        <dsp:cNvPr id="0" name=""/>
        <dsp:cNvSpPr/>
      </dsp:nvSpPr>
      <dsp:spPr>
        <a:xfrm>
          <a:off x="0" y="362972"/>
          <a:ext cx="10249787"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53BF5E-1207-4399-B5A9-40278AD4FF49}">
      <dsp:nvSpPr>
        <dsp:cNvPr id="0" name=""/>
        <dsp:cNvSpPr/>
      </dsp:nvSpPr>
      <dsp:spPr>
        <a:xfrm>
          <a:off x="0" y="362972"/>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genetic mutations</a:t>
          </a:r>
          <a:r>
            <a:rPr lang="en-US" sz="1700" kern="1200">
              <a:latin typeface="Century Gothic" panose="020B0502020202020204"/>
            </a:rPr>
            <a:t>.</a:t>
          </a:r>
          <a:endParaRPr lang="en-US" sz="1700" kern="1200"/>
        </a:p>
      </dsp:txBody>
      <dsp:txXfrm>
        <a:off x="0" y="362972"/>
        <a:ext cx="10249787" cy="362574"/>
      </dsp:txXfrm>
    </dsp:sp>
    <dsp:sp modelId="{2A06BDDF-B9D2-44B5-931B-6CDA1C5724BC}">
      <dsp:nvSpPr>
        <dsp:cNvPr id="0" name=""/>
        <dsp:cNvSpPr/>
      </dsp:nvSpPr>
      <dsp:spPr>
        <a:xfrm>
          <a:off x="0" y="725546"/>
          <a:ext cx="10249787"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6F2F5-DA26-4AFC-AAE1-857A64BE203A}">
      <dsp:nvSpPr>
        <dsp:cNvPr id="0" name=""/>
        <dsp:cNvSpPr/>
      </dsp:nvSpPr>
      <dsp:spPr>
        <a:xfrm>
          <a:off x="0" y="725546"/>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fragile X syndrome and other genetic disorders</a:t>
          </a:r>
          <a:r>
            <a:rPr lang="en-US" sz="1700" kern="1200">
              <a:latin typeface="Century Gothic" panose="020B0502020202020204"/>
            </a:rPr>
            <a:t>.</a:t>
          </a:r>
          <a:endParaRPr lang="en-US" sz="1700" kern="1200"/>
        </a:p>
      </dsp:txBody>
      <dsp:txXfrm>
        <a:off x="0" y="725546"/>
        <a:ext cx="10249787" cy="362574"/>
      </dsp:txXfrm>
    </dsp:sp>
    <dsp:sp modelId="{6705EB82-F417-416D-A0AF-ED52765335DA}">
      <dsp:nvSpPr>
        <dsp:cNvPr id="0" name=""/>
        <dsp:cNvSpPr/>
      </dsp:nvSpPr>
      <dsp:spPr>
        <a:xfrm>
          <a:off x="0" y="1088120"/>
          <a:ext cx="10249787"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68806-AB6F-4B27-8D5B-08BA81993881}">
      <dsp:nvSpPr>
        <dsp:cNvPr id="0" name=""/>
        <dsp:cNvSpPr/>
      </dsp:nvSpPr>
      <dsp:spPr>
        <a:xfrm>
          <a:off x="0" y="1088120"/>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being born to older parents</a:t>
          </a:r>
          <a:r>
            <a:rPr lang="en-US" sz="1700" kern="1200">
              <a:latin typeface="Century Gothic" panose="020B0502020202020204"/>
            </a:rPr>
            <a:t>.</a:t>
          </a:r>
          <a:endParaRPr lang="en-US" sz="1700" kern="1200"/>
        </a:p>
      </dsp:txBody>
      <dsp:txXfrm>
        <a:off x="0" y="1088120"/>
        <a:ext cx="10249787" cy="362574"/>
      </dsp:txXfrm>
    </dsp:sp>
    <dsp:sp modelId="{4E27AFA0-295E-431F-AA95-5E2C25C26117}">
      <dsp:nvSpPr>
        <dsp:cNvPr id="0" name=""/>
        <dsp:cNvSpPr/>
      </dsp:nvSpPr>
      <dsp:spPr>
        <a:xfrm>
          <a:off x="0" y="1450694"/>
          <a:ext cx="10249787"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B214D-5442-4BF2-BE8C-C17E7D6CA08E}">
      <dsp:nvSpPr>
        <dsp:cNvPr id="0" name=""/>
        <dsp:cNvSpPr/>
      </dsp:nvSpPr>
      <dsp:spPr>
        <a:xfrm>
          <a:off x="0" y="1450694"/>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low birth weight</a:t>
          </a:r>
          <a:r>
            <a:rPr lang="en-US" sz="1700" kern="1200">
              <a:latin typeface="Century Gothic" panose="020B0502020202020204"/>
            </a:rPr>
            <a:t>.</a:t>
          </a:r>
          <a:endParaRPr lang="en-US" sz="1700" kern="1200"/>
        </a:p>
      </dsp:txBody>
      <dsp:txXfrm>
        <a:off x="0" y="1450694"/>
        <a:ext cx="10249787" cy="362574"/>
      </dsp:txXfrm>
    </dsp:sp>
    <dsp:sp modelId="{0FC78817-841A-49A0-927A-CA31E318E11A}">
      <dsp:nvSpPr>
        <dsp:cNvPr id="0" name=""/>
        <dsp:cNvSpPr/>
      </dsp:nvSpPr>
      <dsp:spPr>
        <a:xfrm>
          <a:off x="0" y="1813269"/>
          <a:ext cx="10249787"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FF77A-4F5B-42A7-8D2F-F279BC487B5C}">
      <dsp:nvSpPr>
        <dsp:cNvPr id="0" name=""/>
        <dsp:cNvSpPr/>
      </dsp:nvSpPr>
      <dsp:spPr>
        <a:xfrm>
          <a:off x="0" y="1813269"/>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metabolic imbalances</a:t>
          </a:r>
          <a:r>
            <a:rPr lang="en-US" sz="1700" kern="1200">
              <a:latin typeface="Century Gothic" panose="020B0502020202020204"/>
            </a:rPr>
            <a:t>.</a:t>
          </a:r>
          <a:endParaRPr lang="en-US" sz="1700" kern="1200"/>
        </a:p>
      </dsp:txBody>
      <dsp:txXfrm>
        <a:off x="0" y="1813269"/>
        <a:ext cx="10249787" cy="362574"/>
      </dsp:txXfrm>
    </dsp:sp>
    <dsp:sp modelId="{EA0FA5C8-727D-4551-85FF-3D228D208DBC}">
      <dsp:nvSpPr>
        <dsp:cNvPr id="0" name=""/>
        <dsp:cNvSpPr/>
      </dsp:nvSpPr>
      <dsp:spPr>
        <a:xfrm>
          <a:off x="0" y="2175843"/>
          <a:ext cx="10249787"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7967D1-A975-4CA8-9C0B-64B200238B3D}">
      <dsp:nvSpPr>
        <dsp:cNvPr id="0" name=""/>
        <dsp:cNvSpPr/>
      </dsp:nvSpPr>
      <dsp:spPr>
        <a:xfrm>
          <a:off x="0" y="2175843"/>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exposure to heavy metals and environmental toxins</a:t>
          </a:r>
          <a:r>
            <a:rPr lang="en-US" sz="1700" kern="1200">
              <a:latin typeface="Century Gothic" panose="020B0502020202020204"/>
            </a:rPr>
            <a:t>.</a:t>
          </a:r>
          <a:endParaRPr lang="en-US" sz="1700" kern="1200"/>
        </a:p>
      </dsp:txBody>
      <dsp:txXfrm>
        <a:off x="0" y="2175843"/>
        <a:ext cx="10249787" cy="362574"/>
      </dsp:txXfrm>
    </dsp:sp>
    <dsp:sp modelId="{6E2A0977-11C7-489A-AA56-3CFCC13DB26D}">
      <dsp:nvSpPr>
        <dsp:cNvPr id="0" name=""/>
        <dsp:cNvSpPr/>
      </dsp:nvSpPr>
      <dsp:spPr>
        <a:xfrm>
          <a:off x="0" y="2538417"/>
          <a:ext cx="10249787"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AC7980-DAE8-4EDA-AD26-909F2D3F9B46}">
      <dsp:nvSpPr>
        <dsp:cNvPr id="0" name=""/>
        <dsp:cNvSpPr/>
      </dsp:nvSpPr>
      <dsp:spPr>
        <a:xfrm>
          <a:off x="0" y="2538417"/>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a history of viral infections</a:t>
          </a:r>
          <a:r>
            <a:rPr lang="en-US" sz="1700" kern="1200">
              <a:latin typeface="Century Gothic" panose="020B0502020202020204"/>
            </a:rPr>
            <a:t>.</a:t>
          </a:r>
          <a:endParaRPr lang="en-US" sz="1700" kern="1200"/>
        </a:p>
      </dsp:txBody>
      <dsp:txXfrm>
        <a:off x="0" y="2538417"/>
        <a:ext cx="10249787" cy="362574"/>
      </dsp:txXfrm>
    </dsp:sp>
    <dsp:sp modelId="{BEA86BD6-AF6A-48FC-B777-009F10673112}">
      <dsp:nvSpPr>
        <dsp:cNvPr id="0" name=""/>
        <dsp:cNvSpPr/>
      </dsp:nvSpPr>
      <dsp:spPr>
        <a:xfrm>
          <a:off x="0" y="2900991"/>
          <a:ext cx="10249787"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A5327C-F056-47C8-9EF2-29D32F52527C}">
      <dsp:nvSpPr>
        <dsp:cNvPr id="0" name=""/>
        <dsp:cNvSpPr/>
      </dsp:nvSpPr>
      <dsp:spPr>
        <a:xfrm>
          <a:off x="0" y="2900991"/>
          <a:ext cx="10249787" cy="36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fatal exposure to the medications valproic acid or thalidomide</a:t>
          </a:r>
          <a:r>
            <a:rPr lang="en-US" sz="1700" kern="1200">
              <a:latin typeface="Century Gothic" panose="020B0502020202020204"/>
            </a:rPr>
            <a:t>.</a:t>
          </a:r>
          <a:endParaRPr lang="en-US" sz="1700" kern="1200"/>
        </a:p>
      </dsp:txBody>
      <dsp:txXfrm>
        <a:off x="0" y="2900991"/>
        <a:ext cx="10249787" cy="3625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62F1E-56C4-4FC3-9843-517D159F2E5F}">
      <dsp:nvSpPr>
        <dsp:cNvPr id="0" name=""/>
        <dsp:cNvSpPr/>
      </dsp:nvSpPr>
      <dsp:spPr>
        <a:xfrm>
          <a:off x="0" y="507"/>
          <a:ext cx="590525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6FE107-1A01-419F-9574-0EE19429B4FE}">
      <dsp:nvSpPr>
        <dsp:cNvPr id="0" name=""/>
        <dsp:cNvSpPr/>
      </dsp:nvSpPr>
      <dsp:spPr>
        <a:xfrm>
          <a:off x="0" y="507"/>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err="1"/>
            <a:t>behavioural</a:t>
          </a:r>
          <a:r>
            <a:rPr lang="en-US" sz="3900" b="0" i="0" kern="1200" dirty="0"/>
            <a:t> </a:t>
          </a:r>
          <a:r>
            <a:rPr lang="en-US" sz="3900" b="0" i="0" kern="1200"/>
            <a:t>therapy</a:t>
          </a:r>
          <a:r>
            <a:rPr lang="en-US" sz="3900" kern="1200">
              <a:latin typeface="Century Gothic" panose="020B0502020202020204"/>
            </a:rPr>
            <a:t>.</a:t>
          </a:r>
          <a:endParaRPr lang="en-US" sz="3900" kern="1200" dirty="0"/>
        </a:p>
      </dsp:txBody>
      <dsp:txXfrm>
        <a:off x="0" y="507"/>
        <a:ext cx="5905254" cy="831262"/>
      </dsp:txXfrm>
    </dsp:sp>
    <dsp:sp modelId="{42F6B952-B8FA-41A8-B8E5-7DEB8DF4DF9A}">
      <dsp:nvSpPr>
        <dsp:cNvPr id="0" name=""/>
        <dsp:cNvSpPr/>
      </dsp:nvSpPr>
      <dsp:spPr>
        <a:xfrm>
          <a:off x="0" y="831770"/>
          <a:ext cx="5905254" cy="0"/>
        </a:xfrm>
        <a:prstGeom prst="line">
          <a:avLst/>
        </a:prstGeom>
        <a:solidFill>
          <a:schemeClr val="accent2">
            <a:hueOff val="338703"/>
            <a:satOff val="-1658"/>
            <a:lumOff val="931"/>
            <a:alphaOff val="0"/>
          </a:schemeClr>
        </a:solidFill>
        <a:ln w="19050" cap="rnd" cmpd="sng" algn="ctr">
          <a:solidFill>
            <a:schemeClr val="accent2">
              <a:hueOff val="338703"/>
              <a:satOff val="-1658"/>
              <a:lumOff val="9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D3D211-EE73-41C8-ADD3-D55D78D8232E}">
      <dsp:nvSpPr>
        <dsp:cNvPr id="0" name=""/>
        <dsp:cNvSpPr/>
      </dsp:nvSpPr>
      <dsp:spPr>
        <a:xfrm>
          <a:off x="0" y="831770"/>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play therapy</a:t>
          </a:r>
          <a:r>
            <a:rPr lang="en-US" sz="3900" kern="1200">
              <a:latin typeface="Century Gothic" panose="020B0502020202020204"/>
            </a:rPr>
            <a:t>.</a:t>
          </a:r>
          <a:endParaRPr lang="en-US" sz="3900" kern="1200" dirty="0"/>
        </a:p>
      </dsp:txBody>
      <dsp:txXfrm>
        <a:off x="0" y="831770"/>
        <a:ext cx="5905254" cy="831262"/>
      </dsp:txXfrm>
    </dsp:sp>
    <dsp:sp modelId="{3BEA1085-C836-4969-9A82-D07A826E3D32}">
      <dsp:nvSpPr>
        <dsp:cNvPr id="0" name=""/>
        <dsp:cNvSpPr/>
      </dsp:nvSpPr>
      <dsp:spPr>
        <a:xfrm>
          <a:off x="0" y="1663032"/>
          <a:ext cx="5905254" cy="0"/>
        </a:xfrm>
        <a:prstGeom prst="line">
          <a:avLst/>
        </a:prstGeom>
        <a:solidFill>
          <a:schemeClr val="accent2">
            <a:hueOff val="677407"/>
            <a:satOff val="-3316"/>
            <a:lumOff val="1862"/>
            <a:alphaOff val="0"/>
          </a:schemeClr>
        </a:solidFill>
        <a:ln w="19050" cap="rnd" cmpd="sng" algn="ctr">
          <a:solidFill>
            <a:schemeClr val="accent2">
              <a:hueOff val="677407"/>
              <a:satOff val="-3316"/>
              <a:lumOff val="18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EA09A-94B6-408C-954C-71EA94B3E234}">
      <dsp:nvSpPr>
        <dsp:cNvPr id="0" name=""/>
        <dsp:cNvSpPr/>
      </dsp:nvSpPr>
      <dsp:spPr>
        <a:xfrm>
          <a:off x="0" y="1663032"/>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occupational therapy</a:t>
          </a:r>
          <a:r>
            <a:rPr lang="en-US" sz="3900" kern="1200">
              <a:latin typeface="Century Gothic" panose="020B0502020202020204"/>
            </a:rPr>
            <a:t>.</a:t>
          </a:r>
          <a:endParaRPr lang="en-US" sz="3900" kern="1200" dirty="0"/>
        </a:p>
      </dsp:txBody>
      <dsp:txXfrm>
        <a:off x="0" y="1663032"/>
        <a:ext cx="5905254" cy="831262"/>
      </dsp:txXfrm>
    </dsp:sp>
    <dsp:sp modelId="{14C87FC2-D4DF-4F71-BB26-1DCB9C0B35FB}">
      <dsp:nvSpPr>
        <dsp:cNvPr id="0" name=""/>
        <dsp:cNvSpPr/>
      </dsp:nvSpPr>
      <dsp:spPr>
        <a:xfrm>
          <a:off x="0" y="2494295"/>
          <a:ext cx="5905254" cy="0"/>
        </a:xfrm>
        <a:prstGeom prst="line">
          <a:avLst/>
        </a:prstGeom>
        <a:solidFill>
          <a:schemeClr val="accent2">
            <a:hueOff val="1016110"/>
            <a:satOff val="-4974"/>
            <a:lumOff val="2794"/>
            <a:alphaOff val="0"/>
          </a:schemeClr>
        </a:solidFill>
        <a:ln w="19050" cap="rnd" cmpd="sng" algn="ctr">
          <a:solidFill>
            <a:schemeClr val="accent2">
              <a:hueOff val="1016110"/>
              <a:satOff val="-4974"/>
              <a:lumOff val="27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484B2C-0D41-4BAE-9968-507092195EFA}">
      <dsp:nvSpPr>
        <dsp:cNvPr id="0" name=""/>
        <dsp:cNvSpPr/>
      </dsp:nvSpPr>
      <dsp:spPr>
        <a:xfrm>
          <a:off x="0" y="2494295"/>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physical therapy</a:t>
          </a:r>
          <a:r>
            <a:rPr lang="en-US" sz="3900" kern="1200">
              <a:latin typeface="Century Gothic" panose="020B0502020202020204"/>
            </a:rPr>
            <a:t>.</a:t>
          </a:r>
          <a:endParaRPr lang="en-US" sz="3900" kern="1200" dirty="0"/>
        </a:p>
      </dsp:txBody>
      <dsp:txXfrm>
        <a:off x="0" y="2494295"/>
        <a:ext cx="5905254" cy="831262"/>
      </dsp:txXfrm>
    </dsp:sp>
    <dsp:sp modelId="{BADB4EF2-FA11-43C0-A87C-FCEC976F60D7}">
      <dsp:nvSpPr>
        <dsp:cNvPr id="0" name=""/>
        <dsp:cNvSpPr/>
      </dsp:nvSpPr>
      <dsp:spPr>
        <a:xfrm>
          <a:off x="0" y="3325557"/>
          <a:ext cx="5905254" cy="0"/>
        </a:xfrm>
        <a:prstGeom prst="line">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FF04BC-AF08-47F7-9010-B5AEEBBEF21B}">
      <dsp:nvSpPr>
        <dsp:cNvPr id="0" name=""/>
        <dsp:cNvSpPr/>
      </dsp:nvSpPr>
      <dsp:spPr>
        <a:xfrm>
          <a:off x="0" y="3325557"/>
          <a:ext cx="5905254"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speech therapy</a:t>
          </a:r>
          <a:r>
            <a:rPr lang="en-US" sz="3900" kern="1200">
              <a:latin typeface="Century Gothic" panose="020B0502020202020204"/>
            </a:rPr>
            <a:t>.</a:t>
          </a:r>
          <a:endParaRPr lang="en-US" sz="3900" kern="1200"/>
        </a:p>
      </dsp:txBody>
      <dsp:txXfrm>
        <a:off x="0" y="3325557"/>
        <a:ext cx="5905254" cy="8312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03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501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3050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7560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8454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6303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4852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6873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602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4552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0407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2782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7023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310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663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916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0778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86836854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90A139-A1BF-4636-8C25-72B8DB542CDB}"/>
              </a:ext>
            </a:extLst>
          </p:cNvPr>
          <p:cNvPicPr>
            <a:picLocks noChangeAspect="1"/>
          </p:cNvPicPr>
          <p:nvPr/>
        </p:nvPicPr>
        <p:blipFill rotWithShape="1">
          <a:blip r:embed="rId2"/>
          <a:srcRect t="19643"/>
          <a:stretch/>
        </p:blipFill>
        <p:spPr>
          <a:xfrm>
            <a:off x="20" y="1"/>
            <a:ext cx="12191980" cy="6857999"/>
          </a:xfrm>
          <a:prstGeom prst="rect">
            <a:avLst/>
          </a:prstGeom>
        </p:spPr>
      </p:pic>
      <p:sp>
        <p:nvSpPr>
          <p:cNvPr id="2" name="Title"/>
          <p:cNvSpPr>
            <a:spLocks noGrp="1"/>
          </p:cNvSpPr>
          <p:nvPr>
            <p:ph type="ctrTitle"/>
          </p:nvPr>
        </p:nvSpPr>
        <p:spPr>
          <a:xfrm>
            <a:off x="565150" y="1302512"/>
            <a:ext cx="4209293" cy="2826422"/>
          </a:xfrm>
        </p:spPr>
        <p:txBody>
          <a:bodyPr>
            <a:normAutofit/>
          </a:bodyPr>
          <a:lstStyle/>
          <a:p>
            <a:r>
              <a:rPr lang="en-US" sz="5400"/>
              <a:t>TOYS FOR AUTISTIC KIDS</a:t>
            </a:r>
          </a:p>
        </p:txBody>
      </p:sp>
    </p:spTree>
    <p:extLst>
      <p:ext uri="{BB962C8B-B14F-4D97-AF65-F5344CB8AC3E}">
        <p14:creationId xmlns:p14="http://schemas.microsoft.com/office/powerpoint/2010/main" val="26345263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dirty="0"/>
              <a:t>CAUSES OF AUTISM</a:t>
            </a:r>
          </a:p>
        </p:txBody>
      </p:sp>
      <p:graphicFrame>
        <p:nvGraphicFramePr>
          <p:cNvPr id="6" name="Content Placeholder">
            <a:extLst>
              <a:ext uri="{FF2B5EF4-FFF2-40B4-BE49-F238E27FC236}">
                <a16:creationId xmlns:a16="http://schemas.microsoft.com/office/drawing/2014/main" id="{4059602D-6053-4736-851F-97AA2B3C55D0}"/>
              </a:ext>
            </a:extLst>
          </p:cNvPr>
          <p:cNvGraphicFramePr>
            <a:graphicFrameLocks noGrp="1"/>
          </p:cNvGraphicFramePr>
          <p:nvPr>
            <p:ph idx="1"/>
            <p:extLst>
              <p:ext uri="{D42A27DB-BD31-4B8C-83A1-F6EECF244321}">
                <p14:modId xmlns:p14="http://schemas.microsoft.com/office/powerpoint/2010/main" val="4179606731"/>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166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0" y="770890"/>
            <a:ext cx="3608387" cy="3395472"/>
          </a:xfrm>
        </p:spPr>
        <p:txBody>
          <a:bodyPr>
            <a:normAutofit/>
          </a:bodyPr>
          <a:lstStyle/>
          <a:p>
            <a:r>
              <a:rPr lang="en-US" dirty="0"/>
              <a:t>TREATMENT</a:t>
            </a:r>
          </a:p>
        </p:txBody>
      </p:sp>
      <p:graphicFrame>
        <p:nvGraphicFramePr>
          <p:cNvPr id="6" name="Content Placeholder">
            <a:extLst>
              <a:ext uri="{FF2B5EF4-FFF2-40B4-BE49-F238E27FC236}">
                <a16:creationId xmlns:a16="http://schemas.microsoft.com/office/drawing/2014/main" id="{B42DC55B-B52C-461F-99D9-C420D4D7D1A7}"/>
              </a:ext>
            </a:extLst>
          </p:cNvPr>
          <p:cNvGraphicFramePr>
            <a:graphicFrameLocks noGrp="1"/>
          </p:cNvGraphicFramePr>
          <p:nvPr>
            <p:ph idx="1"/>
            <p:extLst>
              <p:ext uri="{D42A27DB-BD31-4B8C-83A1-F6EECF244321}">
                <p14:modId xmlns:p14="http://schemas.microsoft.com/office/powerpoint/2010/main" val="4220766111"/>
              </p:ext>
            </p:extLst>
          </p:nvPr>
        </p:nvGraphicFramePr>
        <p:xfrm>
          <a:off x="5635256" y="1350336"/>
          <a:ext cx="5905254" cy="415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11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0" y="770890"/>
            <a:ext cx="5066001" cy="1268984"/>
          </a:xfrm>
        </p:spPr>
        <p:txBody>
          <a:bodyPr>
            <a:normAutofit/>
          </a:bodyPr>
          <a:lstStyle/>
          <a:p>
            <a:r>
              <a:rPr lang="en-US" dirty="0"/>
              <a:t>TREATMENT</a:t>
            </a:r>
          </a:p>
        </p:txBody>
      </p:sp>
      <p:sp>
        <p:nvSpPr>
          <p:cNvPr id="3" name="Content Placeholder"/>
          <p:cNvSpPr>
            <a:spLocks noGrp="1"/>
          </p:cNvSpPr>
          <p:nvPr>
            <p:ph idx="1"/>
          </p:nvPr>
        </p:nvSpPr>
        <p:spPr>
          <a:xfrm>
            <a:off x="565150" y="2160016"/>
            <a:ext cx="5066001" cy="3601212"/>
          </a:xfrm>
        </p:spPr>
        <p:txBody>
          <a:bodyPr vert="horz" lIns="91440" tIns="45720" rIns="91440" bIns="45720" rtlCol="0" anchor="t">
            <a:normAutofit/>
          </a:bodyPr>
          <a:lstStyle/>
          <a:p>
            <a:pPr lvl="0"/>
            <a:r>
              <a:rPr lang="en-US" dirty="0"/>
              <a:t>Massages, weighted clothing and blankets and meditation techniques, may also help some autistic people </a:t>
            </a:r>
            <a:r>
              <a:rPr lang="en-US"/>
              <a:t>manage symptoms.</a:t>
            </a:r>
            <a:endParaRPr lang="en-US" dirty="0"/>
          </a:p>
        </p:txBody>
      </p:sp>
    </p:spTree>
    <p:extLst>
      <p:ext uri="{BB962C8B-B14F-4D97-AF65-F5344CB8AC3E}">
        <p14:creationId xmlns:p14="http://schemas.microsoft.com/office/powerpoint/2010/main" val="317078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1" y="770889"/>
            <a:ext cx="4133560" cy="3395469"/>
          </a:xfrm>
        </p:spPr>
        <p:txBody>
          <a:bodyPr>
            <a:normAutofit/>
          </a:bodyPr>
          <a:lstStyle/>
          <a:p>
            <a:r>
              <a:rPr lang="en-US" dirty="0"/>
              <a:t>AWARENESS</a:t>
            </a:r>
          </a:p>
        </p:txBody>
      </p:sp>
      <p:graphicFrame>
        <p:nvGraphicFramePr>
          <p:cNvPr id="6" name="Content Placeholder">
            <a:extLst>
              <a:ext uri="{FF2B5EF4-FFF2-40B4-BE49-F238E27FC236}">
                <a16:creationId xmlns:a16="http://schemas.microsoft.com/office/drawing/2014/main" id="{D2DF817E-BAC5-4D45-8324-4848AD2A383F}"/>
              </a:ext>
            </a:extLst>
          </p:cNvPr>
          <p:cNvGraphicFramePr>
            <a:graphicFrameLocks noGrp="1"/>
          </p:cNvGraphicFramePr>
          <p:nvPr>
            <p:ph idx="1"/>
            <p:extLst>
              <p:ext uri="{D42A27DB-BD31-4B8C-83A1-F6EECF244321}">
                <p14:modId xmlns:p14="http://schemas.microsoft.com/office/powerpoint/2010/main" val="3812924618"/>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6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1" y="770889"/>
            <a:ext cx="4133560" cy="3395469"/>
          </a:xfrm>
        </p:spPr>
        <p:txBody>
          <a:bodyPr>
            <a:normAutofit/>
          </a:bodyPr>
          <a:lstStyle/>
          <a:p>
            <a:r>
              <a:rPr lang="en-US" dirty="0"/>
              <a:t>AUTISM ON KIDS</a:t>
            </a:r>
          </a:p>
        </p:txBody>
      </p:sp>
      <p:graphicFrame>
        <p:nvGraphicFramePr>
          <p:cNvPr id="6" name="Content Placeholder">
            <a:extLst>
              <a:ext uri="{FF2B5EF4-FFF2-40B4-BE49-F238E27FC236}">
                <a16:creationId xmlns:a16="http://schemas.microsoft.com/office/drawing/2014/main" id="{55BEB2CE-651A-4745-8DF4-ECCDE141EA52}"/>
              </a:ext>
            </a:extLst>
          </p:cNvPr>
          <p:cNvGraphicFramePr>
            <a:graphicFrameLocks noGrp="1"/>
          </p:cNvGraphicFramePr>
          <p:nvPr>
            <p:ph idx="1"/>
            <p:extLst>
              <p:ext uri="{D42A27DB-BD31-4B8C-83A1-F6EECF244321}">
                <p14:modId xmlns:p14="http://schemas.microsoft.com/office/powerpoint/2010/main" val="3804535696"/>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6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2" y="4212709"/>
            <a:ext cx="9164206" cy="831400"/>
          </a:xfrm>
        </p:spPr>
        <p:txBody>
          <a:bodyPr>
            <a:normAutofit/>
          </a:bodyPr>
          <a:lstStyle/>
          <a:p>
            <a:r>
              <a:rPr lang="en-US" sz="4000"/>
              <a:t>RESOURCES</a:t>
            </a:r>
          </a:p>
        </p:txBody>
      </p:sp>
      <p:pic>
        <p:nvPicPr>
          <p:cNvPr id="6" name="Picture 5" descr="Graph on document with pen">
            <a:extLst>
              <a:ext uri="{FF2B5EF4-FFF2-40B4-BE49-F238E27FC236}">
                <a16:creationId xmlns:a16="http://schemas.microsoft.com/office/drawing/2014/main" id="{A87BC7D1-865B-4D68-90AE-DE7EDDD04080}"/>
              </a:ext>
            </a:extLst>
          </p:cNvPr>
          <p:cNvPicPr>
            <a:picLocks noChangeAspect="1"/>
          </p:cNvPicPr>
          <p:nvPr/>
        </p:nvPicPr>
        <p:blipFill rotWithShape="1">
          <a:blip r:embed="rId2"/>
          <a:srcRect l="23364" r="9312" b="-3"/>
          <a:stretch/>
        </p:blipFill>
        <p:spPr>
          <a:xfrm>
            <a:off x="1212962" y="640080"/>
            <a:ext cx="3271552" cy="3243757"/>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35459" y="5163378"/>
            <a:ext cx="9164206" cy="1316931"/>
          </a:xfrm>
        </p:spPr>
        <p:txBody>
          <a:bodyPr vert="horz" lIns="91440" tIns="45720" rIns="91440" bIns="45720" rtlCol="0" anchor="t">
            <a:normAutofit/>
          </a:bodyPr>
          <a:lstStyle/>
          <a:p>
            <a:r>
              <a:rPr lang="en-US" sz="1800" dirty="0"/>
              <a:t>Our team would like to acknowledge the following organizations for their ample amount of time they have contributed for collecting data and information for our observatory and experiment purposes .</a:t>
            </a:r>
          </a:p>
          <a:p>
            <a:pPr>
              <a:buClr>
                <a:srgbClr val="8AD0D6"/>
              </a:buClr>
            </a:pPr>
            <a:endParaRPr lang="en-US" sz="1800"/>
          </a:p>
        </p:txBody>
      </p:sp>
      <p:graphicFrame>
        <p:nvGraphicFramePr>
          <p:cNvPr id="5" name="Table 4">
            <a:extLst>
              <a:ext uri="{FF2B5EF4-FFF2-40B4-BE49-F238E27FC236}">
                <a16:creationId xmlns:a16="http://schemas.microsoft.com/office/drawing/2014/main" id="{8684BA80-6D2E-4195-BA84-2D92C506AF1B}"/>
              </a:ext>
            </a:extLst>
          </p:cNvPr>
          <p:cNvGraphicFramePr>
            <a:graphicFrameLocks noGrp="1"/>
          </p:cNvGraphicFramePr>
          <p:nvPr>
            <p:extLst>
              <p:ext uri="{D42A27DB-BD31-4B8C-83A1-F6EECF244321}">
                <p14:modId xmlns:p14="http://schemas.microsoft.com/office/powerpoint/2010/main" val="659216220"/>
              </p:ext>
            </p:extLst>
          </p:nvPr>
        </p:nvGraphicFramePr>
        <p:xfrm>
          <a:off x="5534025" y="1209675"/>
          <a:ext cx="6100043" cy="3869180"/>
        </p:xfrm>
        <a:graphic>
          <a:graphicData uri="http://schemas.openxmlformats.org/drawingml/2006/table">
            <a:tbl>
              <a:tblPr firstRow="1" bandRow="1">
                <a:solidFill>
                  <a:schemeClr val="bg1"/>
                </a:solidFill>
                <a:tableStyleId>{5C22544A-7EE6-4342-B048-85BDC9FD1C3A}</a:tableStyleId>
              </a:tblPr>
              <a:tblGrid>
                <a:gridCol w="2787531">
                  <a:extLst>
                    <a:ext uri="{9D8B030D-6E8A-4147-A177-3AD203B41FA5}">
                      <a16:colId xmlns:a16="http://schemas.microsoft.com/office/drawing/2014/main" val="1562549798"/>
                    </a:ext>
                  </a:extLst>
                </a:gridCol>
                <a:gridCol w="1803894">
                  <a:extLst>
                    <a:ext uri="{9D8B030D-6E8A-4147-A177-3AD203B41FA5}">
                      <a16:colId xmlns:a16="http://schemas.microsoft.com/office/drawing/2014/main" val="2968954767"/>
                    </a:ext>
                  </a:extLst>
                </a:gridCol>
                <a:gridCol w="1508618">
                  <a:extLst>
                    <a:ext uri="{9D8B030D-6E8A-4147-A177-3AD203B41FA5}">
                      <a16:colId xmlns:a16="http://schemas.microsoft.com/office/drawing/2014/main" val="4100478228"/>
                    </a:ext>
                  </a:extLst>
                </a:gridCol>
              </a:tblGrid>
              <a:tr h="610923">
                <a:tc>
                  <a:txBody>
                    <a:bodyPr/>
                    <a:lstStyle/>
                    <a:p>
                      <a:pPr algn="l" rtl="0" fontAlgn="base"/>
                      <a:r>
                        <a:rPr lang="en-GB" sz="900" b="0" cap="none" spc="0" dirty="0">
                          <a:solidFill>
                            <a:schemeClr val="bg1"/>
                          </a:solidFill>
                          <a:effectLst/>
                        </a:rPr>
                        <a:t>Name of the organization </a:t>
                      </a:r>
                      <a:endParaRPr lang="en-GB" sz="900" b="0" i="0" cap="none" spc="0" dirty="0">
                        <a:solidFill>
                          <a:schemeClr val="bg1"/>
                        </a:solidFill>
                        <a:effectLst/>
                      </a:endParaRPr>
                    </a:p>
                  </a:txBody>
                  <a:tcPr marL="77074" marR="39795" marT="59288" marB="5928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rtl="0" fontAlgn="base"/>
                      <a:r>
                        <a:rPr lang="en-GB" sz="900" b="0" cap="none" spc="0" dirty="0">
                          <a:solidFill>
                            <a:schemeClr val="bg1"/>
                          </a:solidFill>
                          <a:effectLst/>
                        </a:rPr>
                        <a:t>Spokesperson  </a:t>
                      </a:r>
                      <a:endParaRPr lang="en-GB" sz="900" b="0" i="0" cap="none" spc="0" dirty="0">
                        <a:solidFill>
                          <a:schemeClr val="bg1"/>
                        </a:solidFill>
                        <a:effectLst/>
                      </a:endParaRPr>
                    </a:p>
                  </a:txBody>
                  <a:tcPr marL="77074" marR="39795" marT="59288" marB="592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rtl="0" fontAlgn="base"/>
                      <a:r>
                        <a:rPr lang="en-GB" sz="900" b="0" cap="none" spc="0" dirty="0">
                          <a:solidFill>
                            <a:schemeClr val="bg1"/>
                          </a:solidFill>
                          <a:effectLst/>
                        </a:rPr>
                        <a:t>Contact number  </a:t>
                      </a:r>
                      <a:endParaRPr lang="en-GB" sz="900" b="0" i="0" cap="none" spc="0" dirty="0">
                        <a:solidFill>
                          <a:schemeClr val="bg1"/>
                        </a:solidFill>
                        <a:effectLst/>
                      </a:endParaRPr>
                    </a:p>
                  </a:txBody>
                  <a:tcPr marL="77074" marR="39795" marT="59288" marB="5928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190890270"/>
                  </a:ext>
                </a:extLst>
              </a:tr>
              <a:tr h="445465">
                <a:tc>
                  <a:txBody>
                    <a:bodyPr/>
                    <a:lstStyle/>
                    <a:p>
                      <a:pPr algn="l" rtl="0" fontAlgn="base"/>
                      <a:r>
                        <a:rPr lang="en-GB" sz="900" cap="none" spc="0">
                          <a:solidFill>
                            <a:schemeClr val="tx1"/>
                          </a:solidFill>
                          <a:effectLst/>
                        </a:rPr>
                        <a:t>Sunshine Autism Care.</a:t>
                      </a:r>
                      <a:endParaRPr lang="en-GB"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rtl="0" fontAlgn="base"/>
                      <a:r>
                        <a:rPr lang="en-GB" sz="900" cap="none" spc="0" dirty="0">
                          <a:solidFill>
                            <a:schemeClr val="tx1"/>
                          </a:solidFill>
                          <a:effectLst/>
                        </a:rPr>
                        <a:t>Nilanjana </a:t>
                      </a:r>
                      <a:r>
                        <a:rPr lang="en-GB" sz="900" cap="none" spc="0" dirty="0" err="1">
                          <a:solidFill>
                            <a:schemeClr val="tx1"/>
                          </a:solidFill>
                          <a:effectLst/>
                        </a:rPr>
                        <a:t>Rambothu</a:t>
                      </a:r>
                      <a:r>
                        <a:rPr lang="en-GB" sz="900" cap="none" spc="0" dirty="0">
                          <a:solidFill>
                            <a:schemeClr val="tx1"/>
                          </a:solidFill>
                          <a:effectLst/>
                        </a:rPr>
                        <a:t> </a:t>
                      </a:r>
                      <a:endParaRPr lang="en-GB"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rtl="0" fontAlgn="base"/>
                      <a:r>
                        <a:rPr lang="en-GB" sz="900" cap="none" spc="0" dirty="0">
                          <a:solidFill>
                            <a:schemeClr val="tx1"/>
                          </a:solidFill>
                          <a:effectLst/>
                        </a:rPr>
                        <a:t>+91 98318 29177 </a:t>
                      </a:r>
                      <a:endParaRPr lang="en-GB"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69981661"/>
                  </a:ext>
                </a:extLst>
              </a:tr>
              <a:tr h="445465">
                <a:tc>
                  <a:txBody>
                    <a:bodyPr/>
                    <a:lstStyle/>
                    <a:p>
                      <a:pPr algn="l" rtl="0" fontAlgn="base"/>
                      <a:r>
                        <a:rPr lang="en-GB" sz="900" cap="none" spc="0" dirty="0">
                          <a:solidFill>
                            <a:schemeClr val="tx1"/>
                          </a:solidFill>
                          <a:effectLst/>
                        </a:rPr>
                        <a:t>Happy to learn autism. </a:t>
                      </a:r>
                      <a:endParaRPr lang="en-GB"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l" rtl="0" fontAlgn="base"/>
                      <a:r>
                        <a:rPr lang="en-US" sz="900" cap="none" spc="0">
                          <a:solidFill>
                            <a:schemeClr val="tx1"/>
                          </a:solidFill>
                          <a:effectLst/>
                        </a:rPr>
                        <a:t>Susmita Das Bhattacharya</a:t>
                      </a:r>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r>
                        <a:rPr lang="en-US" sz="900" cap="none" spc="0" dirty="0">
                          <a:solidFill>
                            <a:schemeClr val="tx1"/>
                          </a:solidFill>
                          <a:effectLst/>
                        </a:rPr>
                        <a:t>+918017784551 </a:t>
                      </a:r>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61886693"/>
                  </a:ext>
                </a:extLst>
              </a:tr>
              <a:tr h="661833">
                <a:tc>
                  <a:txBody>
                    <a:bodyPr/>
                    <a:lstStyle/>
                    <a:p>
                      <a:pPr algn="l" rtl="0" fontAlgn="base"/>
                      <a:r>
                        <a:rPr lang="en-GB" sz="900" cap="none" spc="0" dirty="0">
                          <a:solidFill>
                            <a:schemeClr val="tx1"/>
                          </a:solidFill>
                          <a:effectLst/>
                        </a:rPr>
                        <a:t>Special educator for special child. </a:t>
                      </a:r>
                      <a:endParaRPr lang="en-GB"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r>
                        <a:rPr lang="en-US" sz="900" cap="none" spc="0" dirty="0">
                          <a:solidFill>
                            <a:schemeClr val="tx1"/>
                          </a:solidFill>
                          <a:effectLst/>
                        </a:rPr>
                        <a:t>Pijush Ray </a:t>
                      </a:r>
                    </a:p>
                    <a:p>
                      <a:pPr algn="l" rtl="0" fontAlgn="base"/>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r>
                        <a:rPr lang="en-US" sz="900" cap="none" spc="0" dirty="0">
                          <a:solidFill>
                            <a:schemeClr val="tx1"/>
                          </a:solidFill>
                          <a:effectLst/>
                        </a:rPr>
                        <a:t>+917980171377 </a:t>
                      </a:r>
                    </a:p>
                    <a:p>
                      <a:pPr algn="l" rtl="0" fontAlgn="base"/>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55079997"/>
                  </a:ext>
                </a:extLst>
              </a:tr>
              <a:tr h="1018205">
                <a:tc>
                  <a:txBody>
                    <a:bodyPr/>
                    <a:lstStyle/>
                    <a:p>
                      <a:pPr algn="l" rtl="0" fontAlgn="base"/>
                      <a:r>
                        <a:rPr lang="en-GB" sz="900" cap="none" spc="0">
                          <a:solidFill>
                            <a:schemeClr val="tx1"/>
                          </a:solidFill>
                          <a:effectLst/>
                        </a:rPr>
                        <a:t>Jadavpur Manogyan Rehabilitation </a:t>
                      </a:r>
                      <a:r>
                        <a:rPr lang="en-GB" sz="900" cap="none" spc="0" dirty="0">
                          <a:solidFill>
                            <a:schemeClr val="tx1"/>
                          </a:solidFill>
                          <a:effectLst/>
                        </a:rPr>
                        <a:t>Programme for Disabled Children. </a:t>
                      </a:r>
                    </a:p>
                    <a:p>
                      <a:pPr algn="l" rtl="0" fontAlgn="base"/>
                      <a:endParaRPr lang="en-GB"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r>
                        <a:rPr lang="en-US" sz="900" cap="none" spc="0" dirty="0">
                          <a:solidFill>
                            <a:schemeClr val="tx1"/>
                          </a:solidFill>
                          <a:effectLst/>
                        </a:rPr>
                        <a:t>Iti Saha </a:t>
                      </a:r>
                    </a:p>
                    <a:p>
                      <a:pPr algn="l" rtl="0" fontAlgn="base"/>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r>
                        <a:rPr lang="en-US" sz="900" cap="none" spc="0" dirty="0">
                          <a:solidFill>
                            <a:schemeClr val="tx1"/>
                          </a:solidFill>
                          <a:effectLst/>
                        </a:rPr>
                        <a:t>+919836430248 </a:t>
                      </a:r>
                    </a:p>
                    <a:p>
                      <a:pPr algn="l" rtl="0" fontAlgn="base"/>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290618637"/>
                  </a:ext>
                </a:extLst>
              </a:tr>
              <a:tr h="687289">
                <a:tc>
                  <a:txBody>
                    <a:bodyPr/>
                    <a:lstStyle/>
                    <a:p>
                      <a:pPr algn="l" rtl="0" fontAlgn="base"/>
                      <a:r>
                        <a:rPr lang="en-GB" sz="900" cap="none" spc="0" dirty="0">
                          <a:solidFill>
                            <a:schemeClr val="tx1"/>
                          </a:solidFill>
                          <a:effectLst/>
                        </a:rPr>
                        <a:t>Kolkata Anubhuti. </a:t>
                      </a:r>
                      <a:endParaRPr lang="en-GB"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l" rtl="0" fontAlgn="base"/>
                      <a:r>
                        <a:rPr lang="en-US" sz="900" cap="none" spc="0" dirty="0">
                          <a:solidFill>
                            <a:schemeClr val="tx1"/>
                          </a:solidFill>
                          <a:effectLst/>
                        </a:rPr>
                        <a:t>Gopa Mukherjee </a:t>
                      </a:r>
                    </a:p>
                    <a:p>
                      <a:pPr algn="l" rtl="0" fontAlgn="base"/>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l" rtl="0" fontAlgn="base"/>
                      <a:r>
                        <a:rPr lang="en-US" sz="900" cap="none" spc="0" dirty="0">
                          <a:solidFill>
                            <a:schemeClr val="tx1"/>
                          </a:solidFill>
                          <a:effectLst/>
                        </a:rPr>
                        <a:t>+919674340287 </a:t>
                      </a:r>
                    </a:p>
                    <a:p>
                      <a:pPr algn="l" rtl="0" fontAlgn="base"/>
                      <a:endParaRPr lang="en-US" sz="900" b="0" i="0" cap="none" spc="0" dirty="0">
                        <a:solidFill>
                          <a:schemeClr val="tx1"/>
                        </a:solidFill>
                        <a:effectLst/>
                      </a:endParaRPr>
                    </a:p>
                  </a:txBody>
                  <a:tcPr marL="77074" marR="39795" marT="59288" marB="59288">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53970456"/>
                  </a:ext>
                </a:extLst>
              </a:tr>
            </a:tbl>
          </a:graphicData>
        </a:graphic>
      </p:graphicFrame>
    </p:spTree>
    <p:extLst>
      <p:ext uri="{BB962C8B-B14F-4D97-AF65-F5344CB8AC3E}">
        <p14:creationId xmlns:p14="http://schemas.microsoft.com/office/powerpoint/2010/main" val="222382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pPr>
              <a:lnSpc>
                <a:spcPct val="90000"/>
              </a:lnSpc>
            </a:pPr>
            <a:r>
              <a:rPr lang="en-US" sz="2900"/>
              <a:t>Questions asked</a:t>
            </a:r>
            <a:br>
              <a:rPr lang="en-US" sz="2900"/>
            </a:br>
            <a:r>
              <a:rPr lang="en-US" sz="2900" b="1">
                <a:latin typeface="Century Gothic"/>
                <a:ea typeface="+mj-lt"/>
                <a:cs typeface="+mj-lt"/>
              </a:rPr>
              <a:t>What are the problems faced on this particular disease, autism?</a:t>
            </a:r>
            <a:r>
              <a:rPr lang="en-US" sz="2900" b="1">
                <a:latin typeface="Comic Sans MS"/>
                <a:ea typeface="+mj-lt"/>
                <a:cs typeface="+mj-lt"/>
              </a:rPr>
              <a:t> </a:t>
            </a:r>
            <a:endParaRPr lang="en-US" sz="2900">
              <a:latin typeface="Comic Sans MS"/>
            </a:endParaRPr>
          </a:p>
        </p:txBody>
      </p:sp>
      <p:sp>
        <p:nvSpPr>
          <p:cNvPr id="21" name="Rectangle 2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a:extLst>
              <a:ext uri="{FF2B5EF4-FFF2-40B4-BE49-F238E27FC236}">
                <a16:creationId xmlns:a16="http://schemas.microsoft.com/office/drawing/2014/main" id="{27FC0984-E619-4467-9E33-B4BD50DA770D}"/>
              </a:ext>
            </a:extLst>
          </p:cNvPr>
          <p:cNvGraphicFramePr>
            <a:graphicFrameLocks noGrp="1"/>
          </p:cNvGraphicFramePr>
          <p:nvPr>
            <p:ph idx="1"/>
            <p:extLst>
              <p:ext uri="{D42A27DB-BD31-4B8C-83A1-F6EECF244321}">
                <p14:modId xmlns:p14="http://schemas.microsoft.com/office/powerpoint/2010/main" val="1809928529"/>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1507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fontScale="90000"/>
          </a:bodyPr>
          <a:lstStyle/>
          <a:p>
            <a:pPr>
              <a:lnSpc>
                <a:spcPct val="90000"/>
              </a:lnSpc>
            </a:pPr>
            <a:r>
              <a:rPr lang="en-US" sz="2500"/>
              <a:t>Questions </a:t>
            </a:r>
            <a:r>
              <a:rPr lang="en-US" sz="2500">
                <a:ea typeface="+mj-lt"/>
                <a:cs typeface="+mj-lt"/>
              </a:rPr>
              <a:t>asked</a:t>
            </a:r>
            <a:br>
              <a:rPr lang="en-US" sz="2500" dirty="0">
                <a:ea typeface="+mj-lt"/>
                <a:cs typeface="+mj-lt"/>
              </a:rPr>
            </a:br>
            <a:br>
              <a:rPr lang="en-US" sz="2900" dirty="0">
                <a:ea typeface="+mj-lt"/>
                <a:cs typeface="+mj-lt"/>
              </a:rPr>
            </a:br>
            <a:r>
              <a:rPr lang="en-GB" sz="2900" b="1">
                <a:ea typeface="+mj-lt"/>
                <a:cs typeface="+mj-lt"/>
              </a:rPr>
              <a:t>What is the range of age group being affected to this particular problem?</a:t>
            </a:r>
            <a:endParaRPr lang="en-US" sz="2900">
              <a:ea typeface="+mj-lt"/>
              <a:cs typeface="+mj-lt"/>
            </a:endParaRPr>
          </a:p>
        </p:txBody>
      </p:sp>
      <p:sp>
        <p:nvSpPr>
          <p:cNvPr id="21" name="Rectangle 2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a:extLst>
              <a:ext uri="{FF2B5EF4-FFF2-40B4-BE49-F238E27FC236}">
                <a16:creationId xmlns:a16="http://schemas.microsoft.com/office/drawing/2014/main" id="{27FC0984-E619-4467-9E33-B4BD50DA770D}"/>
              </a:ext>
            </a:extLst>
          </p:cNvPr>
          <p:cNvGraphicFramePr>
            <a:graphicFrameLocks noGrp="1"/>
          </p:cNvGraphicFramePr>
          <p:nvPr>
            <p:ph idx="1"/>
            <p:extLst>
              <p:ext uri="{D42A27DB-BD31-4B8C-83A1-F6EECF244321}">
                <p14:modId xmlns:p14="http://schemas.microsoft.com/office/powerpoint/2010/main" val="943671947"/>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548842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fontScale="90000"/>
          </a:bodyPr>
          <a:lstStyle/>
          <a:p>
            <a:pPr>
              <a:lnSpc>
                <a:spcPct val="90000"/>
              </a:lnSpc>
            </a:pPr>
            <a:r>
              <a:rPr lang="en-US" sz="2500"/>
              <a:t>Questions asked</a:t>
            </a:r>
            <a:br>
              <a:rPr lang="en-US" sz="2500" dirty="0"/>
            </a:br>
            <a:br>
              <a:rPr lang="en-US" sz="2900" dirty="0"/>
            </a:br>
            <a:r>
              <a:rPr lang="en-GB" sz="2900" b="1">
                <a:ea typeface="+mj-lt"/>
                <a:cs typeface="+mj-lt"/>
              </a:rPr>
              <a:t>Opinions on the change for improving an autistic kid vision and reading problems. </a:t>
            </a:r>
            <a:endParaRPr lang="en-US" sz="2900">
              <a:ea typeface="+mj-lt"/>
              <a:cs typeface="+mj-lt"/>
            </a:endParaRPr>
          </a:p>
        </p:txBody>
      </p:sp>
      <p:sp>
        <p:nvSpPr>
          <p:cNvPr id="21" name="Rectangle 2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a:extLst>
              <a:ext uri="{FF2B5EF4-FFF2-40B4-BE49-F238E27FC236}">
                <a16:creationId xmlns:a16="http://schemas.microsoft.com/office/drawing/2014/main" id="{27FC0984-E619-4467-9E33-B4BD50DA770D}"/>
              </a:ext>
            </a:extLst>
          </p:cNvPr>
          <p:cNvGraphicFramePr>
            <a:graphicFrameLocks noGrp="1"/>
          </p:cNvGraphicFramePr>
          <p:nvPr>
            <p:ph idx="1"/>
            <p:extLst>
              <p:ext uri="{D42A27DB-BD31-4B8C-83A1-F6EECF244321}">
                <p14:modId xmlns:p14="http://schemas.microsoft.com/office/powerpoint/2010/main" val="3656476500"/>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19083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fontScale="90000"/>
          </a:bodyPr>
          <a:lstStyle/>
          <a:p>
            <a:pPr>
              <a:lnSpc>
                <a:spcPct val="90000"/>
              </a:lnSpc>
            </a:pPr>
            <a:r>
              <a:rPr lang="en-US" sz="2500"/>
              <a:t>Questions asked</a:t>
            </a:r>
            <a:br>
              <a:rPr lang="en-US" sz="2500" dirty="0"/>
            </a:br>
            <a:br>
              <a:rPr lang="en-US" sz="2300" dirty="0"/>
            </a:br>
            <a:r>
              <a:rPr lang="en-GB" sz="2300" b="1">
                <a:ea typeface="+mj-lt"/>
                <a:cs typeface="+mj-lt"/>
              </a:rPr>
              <a:t>How can a robotic hand would meet the contrast of attraction between a kid with autism and a toy, what makes it more attractive for the kid to work on it?</a:t>
            </a:r>
            <a:endParaRPr lang="en-US" sz="2300">
              <a:ea typeface="+mj-lt"/>
              <a:cs typeface="+mj-lt"/>
            </a:endParaRPr>
          </a:p>
        </p:txBody>
      </p:sp>
      <p:sp>
        <p:nvSpPr>
          <p:cNvPr id="21" name="Rectangle 2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a:extLst>
              <a:ext uri="{FF2B5EF4-FFF2-40B4-BE49-F238E27FC236}">
                <a16:creationId xmlns:a16="http://schemas.microsoft.com/office/drawing/2014/main" id="{27FC0984-E619-4467-9E33-B4BD50DA770D}"/>
              </a:ext>
            </a:extLst>
          </p:cNvPr>
          <p:cNvGraphicFramePr>
            <a:graphicFrameLocks noGrp="1"/>
          </p:cNvGraphicFramePr>
          <p:nvPr>
            <p:ph idx="1"/>
            <p:extLst>
              <p:ext uri="{D42A27DB-BD31-4B8C-83A1-F6EECF244321}">
                <p14:modId xmlns:p14="http://schemas.microsoft.com/office/powerpoint/2010/main" val="3501377039"/>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0209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1" y="770889"/>
            <a:ext cx="4133560" cy="3395469"/>
          </a:xfrm>
        </p:spPr>
        <p:txBody>
          <a:bodyPr>
            <a:normAutofit/>
          </a:bodyPr>
          <a:lstStyle/>
          <a:p>
            <a:r>
              <a:rPr lang="en-US" dirty="0"/>
              <a:t>College Name</a:t>
            </a:r>
          </a:p>
        </p:txBody>
      </p:sp>
      <p:sp>
        <p:nvSpPr>
          <p:cNvPr id="82" name="Content Placeholder 81">
            <a:extLst>
              <a:ext uri="{FF2B5EF4-FFF2-40B4-BE49-F238E27FC236}">
                <a16:creationId xmlns:a16="http://schemas.microsoft.com/office/drawing/2014/main" id="{8BD9BC3D-A434-4DC0-8D6D-BACCDD73E1BC}"/>
              </a:ext>
            </a:extLst>
          </p:cNvPr>
          <p:cNvSpPr>
            <a:spLocks noGrp="1"/>
          </p:cNvSpPr>
          <p:nvPr>
            <p:ph idx="1"/>
          </p:nvPr>
        </p:nvSpPr>
        <p:spPr/>
        <p:txBody>
          <a:bodyPr/>
          <a:lstStyle/>
          <a:p>
            <a:endParaRPr lang="en-GB"/>
          </a:p>
        </p:txBody>
      </p:sp>
      <p:graphicFrame>
        <p:nvGraphicFramePr>
          <p:cNvPr id="52" name="Content Placeholder">
            <a:extLst>
              <a:ext uri="{FF2B5EF4-FFF2-40B4-BE49-F238E27FC236}">
                <a16:creationId xmlns:a16="http://schemas.microsoft.com/office/drawing/2014/main" id="{76899C74-951C-42BD-A9BB-83E26B6DC5E4}"/>
              </a:ext>
            </a:extLst>
          </p:cNvPr>
          <p:cNvGraphicFramePr>
            <a:graphicFrameLocks/>
          </p:cNvGraphicFramePr>
          <p:nvPr>
            <p:extLst>
              <p:ext uri="{D42A27DB-BD31-4B8C-83A1-F6EECF244321}">
                <p14:modId xmlns:p14="http://schemas.microsoft.com/office/powerpoint/2010/main" val="3343135768"/>
              </p:ext>
            </p:extLst>
          </p:nvPr>
        </p:nvGraphicFramePr>
        <p:xfrm>
          <a:off x="5792528" y="1571039"/>
          <a:ext cx="4342636" cy="4083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9" name="TextBox 118">
            <a:extLst>
              <a:ext uri="{FF2B5EF4-FFF2-40B4-BE49-F238E27FC236}">
                <a16:creationId xmlns:a16="http://schemas.microsoft.com/office/drawing/2014/main" id="{E3382F6E-8D0A-4EE6-AE77-52FCBC1D76B8}"/>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322564698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fontScale="90000"/>
          </a:bodyPr>
          <a:lstStyle/>
          <a:p>
            <a:pPr algn="r"/>
            <a:r>
              <a:rPr lang="en-US" sz="2400">
                <a:solidFill>
                  <a:srgbClr val="FFFFFF"/>
                </a:solidFill>
              </a:rPr>
              <a:t>A</a:t>
            </a:r>
            <a:br>
              <a:rPr lang="en-US" sz="2400" dirty="0"/>
            </a:br>
            <a:r>
              <a:rPr lang="en-US" sz="2400">
                <a:solidFill>
                  <a:srgbClr val="FFFFFF"/>
                </a:solidFill>
              </a:rPr>
              <a:t>C</a:t>
            </a:r>
            <a:br>
              <a:rPr lang="en-US" sz="2400" dirty="0"/>
            </a:br>
            <a:r>
              <a:rPr lang="en-US" sz="2400">
                <a:solidFill>
                  <a:srgbClr val="FFFFFF"/>
                </a:solidFill>
              </a:rPr>
              <a:t>K</a:t>
            </a:r>
            <a:br>
              <a:rPr lang="en-US" sz="2400" dirty="0"/>
            </a:br>
            <a:r>
              <a:rPr lang="en-US" sz="2400">
                <a:solidFill>
                  <a:srgbClr val="FFFFFF"/>
                </a:solidFill>
              </a:rPr>
              <a:t>N</a:t>
            </a:r>
            <a:br>
              <a:rPr lang="en-US" sz="2400" dirty="0"/>
            </a:br>
            <a:r>
              <a:rPr lang="en-US" sz="2400">
                <a:solidFill>
                  <a:srgbClr val="FFFFFF"/>
                </a:solidFill>
              </a:rPr>
              <a:t>O</a:t>
            </a:r>
            <a:br>
              <a:rPr lang="en-US" sz="2400" dirty="0">
                <a:solidFill>
                  <a:srgbClr val="FFFFFF"/>
                </a:solidFill>
              </a:rPr>
            </a:br>
            <a:r>
              <a:rPr lang="en-US" sz="2400">
                <a:solidFill>
                  <a:srgbClr val="FFFFFF"/>
                </a:solidFill>
              </a:rPr>
              <a:t>W</a:t>
            </a:r>
            <a:br>
              <a:rPr lang="en-US" sz="2400" dirty="0"/>
            </a:br>
            <a:r>
              <a:rPr lang="en-US" sz="2400">
                <a:solidFill>
                  <a:srgbClr val="FFFFFF"/>
                </a:solidFill>
              </a:rPr>
              <a:t>L</a:t>
            </a:r>
            <a:br>
              <a:rPr lang="en-US" sz="2400" dirty="0"/>
            </a:br>
            <a:r>
              <a:rPr lang="en-US" sz="2400">
                <a:solidFill>
                  <a:srgbClr val="FFFFFF"/>
                </a:solidFill>
              </a:rPr>
              <a:t>E</a:t>
            </a:r>
            <a:br>
              <a:rPr lang="en-US" sz="2400" dirty="0"/>
            </a:br>
            <a:r>
              <a:rPr lang="en-US" sz="2400">
                <a:solidFill>
                  <a:srgbClr val="FFFFFF"/>
                </a:solidFill>
              </a:rPr>
              <a:t>D</a:t>
            </a:r>
            <a:br>
              <a:rPr lang="en-US" sz="2400" dirty="0"/>
            </a:br>
            <a:r>
              <a:rPr lang="en-US" sz="2400">
                <a:solidFill>
                  <a:srgbClr val="FFFFFF"/>
                </a:solidFill>
              </a:rPr>
              <a:t>G</a:t>
            </a:r>
            <a:br>
              <a:rPr lang="en-US" sz="2400" dirty="0"/>
            </a:br>
            <a:r>
              <a:rPr lang="en-US" sz="2400">
                <a:solidFill>
                  <a:srgbClr val="FFFFFF"/>
                </a:solidFill>
              </a:rPr>
              <a:t>E</a:t>
            </a:r>
            <a:br>
              <a:rPr lang="en-US" sz="2400" dirty="0"/>
            </a:br>
            <a:r>
              <a:rPr lang="en-US" sz="2400">
                <a:solidFill>
                  <a:srgbClr val="FFFFFF"/>
                </a:solidFill>
              </a:rPr>
              <a:t>M</a:t>
            </a:r>
            <a:br>
              <a:rPr lang="en-US" sz="2400" dirty="0"/>
            </a:br>
            <a:r>
              <a:rPr lang="en-US" sz="2400">
                <a:solidFill>
                  <a:srgbClr val="FFFFFF"/>
                </a:solidFill>
              </a:rPr>
              <a:t>E</a:t>
            </a:r>
            <a:br>
              <a:rPr lang="en-US" sz="2400" dirty="0"/>
            </a:br>
            <a:r>
              <a:rPr lang="en-US" sz="2400">
                <a:solidFill>
                  <a:srgbClr val="FFFFFF"/>
                </a:solidFill>
              </a:rPr>
              <a:t>N</a:t>
            </a:r>
            <a:br>
              <a:rPr lang="en-US" sz="2400" dirty="0"/>
            </a:br>
            <a:r>
              <a:rPr lang="en-US" sz="2400" dirty="0">
                <a:solidFill>
                  <a:srgbClr val="FFFFFF"/>
                </a:solidFill>
              </a:rPr>
              <a:t>T</a:t>
            </a:r>
          </a:p>
        </p:txBody>
      </p:sp>
      <p:sp>
        <p:nvSpPr>
          <p:cNvPr id="3" name="Content Placeholder"/>
          <p:cNvSpPr>
            <a:spLocks noGrp="1"/>
          </p:cNvSpPr>
          <p:nvPr>
            <p:ph idx="1"/>
          </p:nvPr>
        </p:nvSpPr>
        <p:spPr>
          <a:xfrm>
            <a:off x="5101999" y="690880"/>
            <a:ext cx="4947854" cy="5557519"/>
          </a:xfrm>
        </p:spPr>
        <p:txBody>
          <a:bodyPr anchor="ctr">
            <a:normAutofit/>
          </a:bodyPr>
          <a:lstStyle/>
          <a:p>
            <a:r>
              <a:rPr lang="en-US" dirty="0"/>
              <a:t>We specially thank, Nilanjana Rambothu , Founder and Director of Sunshine Autism Care and consultant RCI holder in Special </a:t>
            </a:r>
            <a:r>
              <a:rPr lang="en-US"/>
              <a:t>education (ASD) , for the time she has </a:t>
            </a:r>
            <a:r>
              <a:rPr lang="en-US" dirty="0"/>
              <a:t>contributed on this project.</a:t>
            </a:r>
          </a:p>
        </p:txBody>
      </p:sp>
    </p:spTree>
    <p:extLst>
      <p:ext uri="{BB962C8B-B14F-4D97-AF65-F5344CB8AC3E}">
        <p14:creationId xmlns:p14="http://schemas.microsoft.com/office/powerpoint/2010/main" val="187995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8930" y="629266"/>
            <a:ext cx="9252154" cy="1223983"/>
          </a:xfrm>
        </p:spPr>
        <p:txBody>
          <a:bodyPr>
            <a:normAutofit/>
          </a:bodyPr>
          <a:lstStyle/>
          <a:p>
            <a:r>
              <a:rPr lang="en-US"/>
              <a:t>GRAPHICAL </a:t>
            </a:r>
            <a:r>
              <a:rPr lang="en-US">
                <a:ea typeface="+mj-lt"/>
                <a:cs typeface="+mj-lt"/>
              </a:rPr>
              <a:t>ANALYSIS</a:t>
            </a:r>
            <a:endParaRPr lang="en-US"/>
          </a:p>
        </p:txBody>
      </p:sp>
      <p:pic>
        <p:nvPicPr>
          <p:cNvPr id="4" name="Picture 4" descr="Chart, histogram&#10;&#10;Description automatically generated">
            <a:extLst>
              <a:ext uri="{FF2B5EF4-FFF2-40B4-BE49-F238E27FC236}">
                <a16:creationId xmlns:a16="http://schemas.microsoft.com/office/drawing/2014/main" id="{A50240FA-0137-43E6-9FB5-B49CE62A3C4D}"/>
              </a:ext>
            </a:extLst>
          </p:cNvPr>
          <p:cNvPicPr>
            <a:picLocks noChangeAspect="1"/>
          </p:cNvPicPr>
          <p:nvPr/>
        </p:nvPicPr>
        <p:blipFill rotWithShape="1">
          <a:blip r:embed="rId2"/>
          <a:srcRect l="13416" r="12372" b="2"/>
          <a:stretch/>
        </p:blipFill>
        <p:spPr>
          <a:xfrm>
            <a:off x="636915" y="2231197"/>
            <a:ext cx="5451627" cy="3838217"/>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575729" y="2052214"/>
            <a:ext cx="4415293" cy="4196185"/>
          </a:xfrm>
        </p:spPr>
        <p:txBody>
          <a:bodyPr vert="horz" lIns="91440" tIns="45720" rIns="91440" bIns="45720" rtlCol="0" anchor="t">
            <a:normAutofit/>
          </a:bodyPr>
          <a:lstStyle/>
          <a:p>
            <a:pPr>
              <a:spcBef>
                <a:spcPts val="0"/>
              </a:spcBef>
              <a:buChar char="•"/>
            </a:pPr>
            <a:r>
              <a:rPr lang="en-US" dirty="0">
                <a:ea typeface="+mj-lt"/>
                <a:cs typeface="+mj-lt"/>
              </a:rPr>
              <a:t>Trends over time in the number of children with autism </a:t>
            </a:r>
            <a:r>
              <a:rPr lang="en-US">
                <a:ea typeface="+mj-lt"/>
                <a:cs typeface="+mj-lt"/>
              </a:rPr>
              <a:t>according to the IDEA.</a:t>
            </a:r>
          </a:p>
          <a:p>
            <a:pPr lvl="0">
              <a:buClr>
                <a:srgbClr val="F7F7F7"/>
              </a:buClr>
            </a:pPr>
            <a:endParaRPr lang="en-US"/>
          </a:p>
        </p:txBody>
      </p:sp>
    </p:spTree>
    <p:extLst>
      <p:ext uri="{BB962C8B-B14F-4D97-AF65-F5344CB8AC3E}">
        <p14:creationId xmlns:p14="http://schemas.microsoft.com/office/powerpoint/2010/main" val="1924134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8930" y="629266"/>
            <a:ext cx="9252154" cy="1223983"/>
          </a:xfrm>
        </p:spPr>
        <p:txBody>
          <a:bodyPr>
            <a:normAutofit/>
          </a:bodyPr>
          <a:lstStyle/>
          <a:p>
            <a:r>
              <a:rPr lang="en-US"/>
              <a:t>GRAPHICAL </a:t>
            </a:r>
            <a:r>
              <a:rPr lang="en-US">
                <a:ea typeface="+mj-lt"/>
                <a:cs typeface="+mj-lt"/>
              </a:rPr>
              <a:t>ANALYSIS</a:t>
            </a:r>
            <a:endParaRPr lang="en-US"/>
          </a:p>
        </p:txBody>
      </p:sp>
      <p:pic>
        <p:nvPicPr>
          <p:cNvPr id="5" name="Picture 5" descr="Chart, line chart, histogram&#10;&#10;Description automatically generated">
            <a:extLst>
              <a:ext uri="{FF2B5EF4-FFF2-40B4-BE49-F238E27FC236}">
                <a16:creationId xmlns:a16="http://schemas.microsoft.com/office/drawing/2014/main" id="{BE2FCDA0-53A1-4994-B690-0AF9370FC58A}"/>
              </a:ext>
            </a:extLst>
          </p:cNvPr>
          <p:cNvPicPr>
            <a:picLocks noChangeAspect="1"/>
          </p:cNvPicPr>
          <p:nvPr/>
        </p:nvPicPr>
        <p:blipFill>
          <a:blip r:embed="rId2"/>
          <a:stretch>
            <a:fillRect/>
          </a:stretch>
        </p:blipFill>
        <p:spPr>
          <a:xfrm>
            <a:off x="636915" y="2133203"/>
            <a:ext cx="5451627" cy="4034204"/>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575729" y="2052214"/>
            <a:ext cx="4415293" cy="4196185"/>
          </a:xfrm>
        </p:spPr>
        <p:txBody>
          <a:bodyPr vert="horz" lIns="91440" tIns="45720" rIns="91440" bIns="45720" rtlCol="0" anchor="t">
            <a:normAutofit/>
          </a:bodyPr>
          <a:lstStyle/>
          <a:p>
            <a:pPr>
              <a:buClr>
                <a:srgbClr val="F7F7F7"/>
              </a:buClr>
            </a:pPr>
            <a:r>
              <a:rPr lang="en-US" dirty="0"/>
              <a:t>Trends over time in the number of children with autism </a:t>
            </a:r>
            <a:r>
              <a:rPr lang="en-US"/>
              <a:t>according to the IDEA.</a:t>
            </a:r>
          </a:p>
        </p:txBody>
      </p:sp>
    </p:spTree>
    <p:extLst>
      <p:ext uri="{BB962C8B-B14F-4D97-AF65-F5344CB8AC3E}">
        <p14:creationId xmlns:p14="http://schemas.microsoft.com/office/powerpoint/2010/main" val="336972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8930" y="629266"/>
            <a:ext cx="9252154" cy="1223983"/>
          </a:xfrm>
        </p:spPr>
        <p:txBody>
          <a:bodyPr>
            <a:normAutofit/>
          </a:bodyPr>
          <a:lstStyle/>
          <a:p>
            <a:r>
              <a:rPr lang="en-US"/>
              <a:t>GRAPHICAL </a:t>
            </a:r>
            <a:r>
              <a:rPr lang="en-US">
                <a:ea typeface="+mj-lt"/>
                <a:cs typeface="+mj-lt"/>
              </a:rPr>
              <a:t>ANALYSIS</a:t>
            </a:r>
            <a:endParaRPr lang="en-US" dirty="0"/>
          </a:p>
        </p:txBody>
      </p:sp>
      <p:pic>
        <p:nvPicPr>
          <p:cNvPr id="5" name="Picture 5" descr="Chart, line chart&#10;&#10;Description automatically generated">
            <a:extLst>
              <a:ext uri="{FF2B5EF4-FFF2-40B4-BE49-F238E27FC236}">
                <a16:creationId xmlns:a16="http://schemas.microsoft.com/office/drawing/2014/main" id="{C42DE31C-B364-4F7C-8D08-079BAFF341A3}"/>
              </a:ext>
            </a:extLst>
          </p:cNvPr>
          <p:cNvPicPr>
            <a:picLocks noChangeAspect="1"/>
          </p:cNvPicPr>
          <p:nvPr/>
        </p:nvPicPr>
        <p:blipFill>
          <a:blip r:embed="rId2"/>
          <a:stretch>
            <a:fillRect/>
          </a:stretch>
        </p:blipFill>
        <p:spPr>
          <a:xfrm>
            <a:off x="459463" y="2055256"/>
            <a:ext cx="6119682" cy="3501167"/>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575729" y="2052214"/>
            <a:ext cx="4415293" cy="4196185"/>
          </a:xfrm>
        </p:spPr>
        <p:txBody>
          <a:bodyPr vert="horz" lIns="91440" tIns="45720" rIns="91440" bIns="45720" rtlCol="0" anchor="t">
            <a:normAutofit/>
          </a:bodyPr>
          <a:lstStyle/>
          <a:p>
            <a:pPr>
              <a:spcBef>
                <a:spcPts val="0"/>
              </a:spcBef>
              <a:buChar char="•"/>
            </a:pPr>
            <a:r>
              <a:rPr lang="en-US" dirty="0">
                <a:ea typeface="+mj-lt"/>
                <a:cs typeface="+mj-lt"/>
              </a:rPr>
              <a:t>Prevalence of autism and </a:t>
            </a:r>
            <a:r>
              <a:rPr lang="en-US">
                <a:ea typeface="+mj-lt"/>
                <a:cs typeface="+mj-lt"/>
              </a:rPr>
              <a:t>parentally reported.</a:t>
            </a:r>
            <a:endParaRPr lang="en-US" dirty="0">
              <a:ea typeface="+mj-lt"/>
              <a:cs typeface="+mj-lt"/>
            </a:endParaRPr>
          </a:p>
          <a:p>
            <a:pPr>
              <a:buClr>
                <a:srgbClr val="F7F7F7"/>
              </a:buClr>
            </a:pPr>
            <a:endParaRPr lang="en-US" dirty="0"/>
          </a:p>
        </p:txBody>
      </p:sp>
    </p:spTree>
    <p:extLst>
      <p:ext uri="{BB962C8B-B14F-4D97-AF65-F5344CB8AC3E}">
        <p14:creationId xmlns:p14="http://schemas.microsoft.com/office/powerpoint/2010/main" val="3286968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8930" y="629266"/>
            <a:ext cx="9252154" cy="1223983"/>
          </a:xfrm>
        </p:spPr>
        <p:txBody>
          <a:bodyPr>
            <a:normAutofit/>
          </a:bodyPr>
          <a:lstStyle/>
          <a:p>
            <a:r>
              <a:rPr lang="en-US"/>
              <a:t>GRAPHICAL </a:t>
            </a:r>
            <a:r>
              <a:rPr lang="en-US">
                <a:ea typeface="+mj-lt"/>
                <a:cs typeface="+mj-lt"/>
              </a:rPr>
              <a:t>ANALYSIS</a:t>
            </a:r>
            <a:endParaRPr lang="en-US" dirty="0"/>
          </a:p>
        </p:txBody>
      </p:sp>
      <p:pic>
        <p:nvPicPr>
          <p:cNvPr id="5" name="Picture 5" descr="Chart, bar chart, histogram&#10;&#10;Description automatically generated">
            <a:extLst>
              <a:ext uri="{FF2B5EF4-FFF2-40B4-BE49-F238E27FC236}">
                <a16:creationId xmlns:a16="http://schemas.microsoft.com/office/drawing/2014/main" id="{4B023654-C979-4108-B14F-72990E5F9A4B}"/>
              </a:ext>
            </a:extLst>
          </p:cNvPr>
          <p:cNvPicPr>
            <a:picLocks noChangeAspect="1"/>
          </p:cNvPicPr>
          <p:nvPr/>
        </p:nvPicPr>
        <p:blipFill>
          <a:blip r:embed="rId2"/>
          <a:stretch>
            <a:fillRect/>
          </a:stretch>
        </p:blipFill>
        <p:spPr>
          <a:xfrm>
            <a:off x="636915" y="2140018"/>
            <a:ext cx="5451627" cy="4020574"/>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575729" y="2052214"/>
            <a:ext cx="4415293" cy="4196185"/>
          </a:xfrm>
        </p:spPr>
        <p:txBody>
          <a:bodyPr vert="horz" lIns="91440" tIns="45720" rIns="91440" bIns="45720" rtlCol="0" anchor="t">
            <a:normAutofit/>
          </a:bodyPr>
          <a:lstStyle/>
          <a:p>
            <a:pPr>
              <a:spcBef>
                <a:spcPts val="0"/>
              </a:spcBef>
              <a:buChar char="•"/>
            </a:pPr>
            <a:r>
              <a:rPr lang="en-US" dirty="0">
                <a:ea typeface="+mj-lt"/>
                <a:cs typeface="+mj-lt"/>
              </a:rPr>
              <a:t>Prevalence of Autism Increases by 10%, to 1 in 54 Children | Southwest Autism Research &amp; </a:t>
            </a:r>
            <a:r>
              <a:rPr lang="en-US">
                <a:ea typeface="+mj-lt"/>
                <a:cs typeface="+mj-lt"/>
              </a:rPr>
              <a:t>Resource Center.</a:t>
            </a:r>
            <a:endParaRPr lang="en-US" dirty="0">
              <a:ea typeface="+mj-lt"/>
              <a:cs typeface="+mj-lt"/>
            </a:endParaRPr>
          </a:p>
          <a:p>
            <a:pPr lvl="0">
              <a:buClr>
                <a:srgbClr val="F7F7F7"/>
              </a:buClr>
            </a:pPr>
            <a:endParaRPr lang="en-US" dirty="0"/>
          </a:p>
        </p:txBody>
      </p:sp>
    </p:spTree>
    <p:extLst>
      <p:ext uri="{BB962C8B-B14F-4D97-AF65-F5344CB8AC3E}">
        <p14:creationId xmlns:p14="http://schemas.microsoft.com/office/powerpoint/2010/main" val="87108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8930" y="629266"/>
            <a:ext cx="9252154" cy="1223983"/>
          </a:xfrm>
        </p:spPr>
        <p:txBody>
          <a:bodyPr>
            <a:normAutofit/>
          </a:bodyPr>
          <a:lstStyle/>
          <a:p>
            <a:r>
              <a:rPr lang="en-US"/>
              <a:t>GRAPHICAL </a:t>
            </a:r>
            <a:r>
              <a:rPr lang="en-US">
                <a:ea typeface="+mj-lt"/>
                <a:cs typeface="+mj-lt"/>
              </a:rPr>
              <a:t>ANALYSIS</a:t>
            </a:r>
            <a:endParaRPr lang="en-US" dirty="0"/>
          </a:p>
        </p:txBody>
      </p:sp>
      <p:pic>
        <p:nvPicPr>
          <p:cNvPr id="5" name="Picture 5" descr="Chart, bar chart&#10;&#10;Description automatically generated">
            <a:extLst>
              <a:ext uri="{FF2B5EF4-FFF2-40B4-BE49-F238E27FC236}">
                <a16:creationId xmlns:a16="http://schemas.microsoft.com/office/drawing/2014/main" id="{A71EC7F0-D0E8-415E-8644-CB398A7E4F3D}"/>
              </a:ext>
            </a:extLst>
          </p:cNvPr>
          <p:cNvPicPr>
            <a:picLocks noChangeAspect="1"/>
          </p:cNvPicPr>
          <p:nvPr/>
        </p:nvPicPr>
        <p:blipFill>
          <a:blip r:embed="rId2"/>
          <a:stretch>
            <a:fillRect/>
          </a:stretch>
        </p:blipFill>
        <p:spPr>
          <a:xfrm>
            <a:off x="636915" y="2548890"/>
            <a:ext cx="5451627" cy="3202830"/>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575729" y="2052214"/>
            <a:ext cx="4415293" cy="4196185"/>
          </a:xfrm>
        </p:spPr>
        <p:txBody>
          <a:bodyPr vert="horz" lIns="91440" tIns="45720" rIns="91440" bIns="45720" rtlCol="0" anchor="t">
            <a:normAutofit/>
          </a:bodyPr>
          <a:lstStyle/>
          <a:p>
            <a:r>
              <a:rPr lang="en-US" dirty="0">
                <a:ea typeface="+mj-lt"/>
                <a:cs typeface="+mj-lt"/>
              </a:rPr>
              <a:t>Neurotypical Peers are Less Willing to Interact with Those with Autism based on Thin Slice </a:t>
            </a:r>
            <a:r>
              <a:rPr lang="en-US">
                <a:ea typeface="+mj-lt"/>
                <a:cs typeface="+mj-lt"/>
              </a:rPr>
              <a:t>Judgments | Scientific Reports.</a:t>
            </a:r>
            <a:endParaRPr lang="en-US" dirty="0">
              <a:ea typeface="+mj-lt"/>
              <a:cs typeface="+mj-lt"/>
            </a:endParaRPr>
          </a:p>
          <a:p>
            <a:pPr>
              <a:buClr>
                <a:srgbClr val="F7F7F7"/>
              </a:buClr>
            </a:pPr>
            <a:endParaRPr lang="en-US"/>
          </a:p>
        </p:txBody>
      </p:sp>
    </p:spTree>
    <p:extLst>
      <p:ext uri="{BB962C8B-B14F-4D97-AF65-F5344CB8AC3E}">
        <p14:creationId xmlns:p14="http://schemas.microsoft.com/office/powerpoint/2010/main" val="684224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8930" y="629266"/>
            <a:ext cx="9252154" cy="1223983"/>
          </a:xfrm>
        </p:spPr>
        <p:txBody>
          <a:bodyPr>
            <a:normAutofit/>
          </a:bodyPr>
          <a:lstStyle/>
          <a:p>
            <a:r>
              <a:rPr lang="en-US"/>
              <a:t>GRAPHICAL </a:t>
            </a:r>
            <a:r>
              <a:rPr lang="en-US">
                <a:ea typeface="+mj-lt"/>
                <a:cs typeface="+mj-lt"/>
              </a:rPr>
              <a:t>ANALYSIS</a:t>
            </a:r>
            <a:endParaRPr lang="en-US"/>
          </a:p>
        </p:txBody>
      </p:sp>
      <p:pic>
        <p:nvPicPr>
          <p:cNvPr id="5" name="Picture 5" descr="Chart, bar chart&#10;&#10;Description automatically generated">
            <a:extLst>
              <a:ext uri="{FF2B5EF4-FFF2-40B4-BE49-F238E27FC236}">
                <a16:creationId xmlns:a16="http://schemas.microsoft.com/office/drawing/2014/main" id="{BB3C14A1-E96A-4D04-8807-519C495C1D41}"/>
              </a:ext>
            </a:extLst>
          </p:cNvPr>
          <p:cNvPicPr>
            <a:picLocks noChangeAspect="1"/>
          </p:cNvPicPr>
          <p:nvPr/>
        </p:nvPicPr>
        <p:blipFill>
          <a:blip r:embed="rId2"/>
          <a:stretch>
            <a:fillRect/>
          </a:stretch>
        </p:blipFill>
        <p:spPr>
          <a:xfrm>
            <a:off x="1395767" y="2052213"/>
            <a:ext cx="3933923" cy="4196185"/>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575729" y="2052214"/>
            <a:ext cx="4415293" cy="4196185"/>
          </a:xfrm>
        </p:spPr>
        <p:txBody>
          <a:bodyPr vert="horz" lIns="91440" tIns="45720" rIns="91440" bIns="45720" rtlCol="0" anchor="t">
            <a:normAutofit/>
          </a:bodyPr>
          <a:lstStyle/>
          <a:p>
            <a:pPr>
              <a:spcBef>
                <a:spcPts val="0"/>
              </a:spcBef>
              <a:buChar char="•"/>
            </a:pPr>
            <a:r>
              <a:rPr lang="en-US" dirty="0">
                <a:ea typeface="+mj-lt"/>
                <a:cs typeface="+mj-lt"/>
              </a:rPr>
              <a:t>Graph showing the percentage of the sample from Study 1 with and without reported talents, or ''Special Isolated Skills'' , in any domain and in each of the six ADI-R SIS </a:t>
            </a:r>
            <a:r>
              <a:rPr lang="en-US">
                <a:ea typeface="+mj-lt"/>
                <a:cs typeface="+mj-lt"/>
              </a:rPr>
              <a:t>domains separately.</a:t>
            </a:r>
          </a:p>
          <a:p>
            <a:pPr lvl="0">
              <a:buClr>
                <a:srgbClr val="F7F7F7"/>
              </a:buClr>
            </a:pPr>
            <a:endParaRPr lang="en-US" dirty="0"/>
          </a:p>
        </p:txBody>
      </p:sp>
    </p:spTree>
    <p:extLst>
      <p:ext uri="{BB962C8B-B14F-4D97-AF65-F5344CB8AC3E}">
        <p14:creationId xmlns:p14="http://schemas.microsoft.com/office/powerpoint/2010/main" val="267376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8930" y="629266"/>
            <a:ext cx="9252154" cy="1223983"/>
          </a:xfrm>
        </p:spPr>
        <p:txBody>
          <a:bodyPr>
            <a:normAutofit/>
          </a:bodyPr>
          <a:lstStyle/>
          <a:p>
            <a:r>
              <a:rPr lang="en-US"/>
              <a:t>GRAPHICAL ANALYSIS</a:t>
            </a:r>
          </a:p>
        </p:txBody>
      </p:sp>
      <p:pic>
        <p:nvPicPr>
          <p:cNvPr id="6" name="Picture 6" descr="Chart, bar chart&#10;&#10;Description automatically generated">
            <a:extLst>
              <a:ext uri="{FF2B5EF4-FFF2-40B4-BE49-F238E27FC236}">
                <a16:creationId xmlns:a16="http://schemas.microsoft.com/office/drawing/2014/main" id="{BC0624A1-1DA8-4380-BCC9-E6F29FED717D}"/>
              </a:ext>
            </a:extLst>
          </p:cNvPr>
          <p:cNvPicPr>
            <a:picLocks noChangeAspect="1"/>
          </p:cNvPicPr>
          <p:nvPr/>
        </p:nvPicPr>
        <p:blipFill>
          <a:blip r:embed="rId2"/>
          <a:stretch>
            <a:fillRect/>
          </a:stretch>
        </p:blipFill>
        <p:spPr>
          <a:xfrm>
            <a:off x="636915" y="2487560"/>
            <a:ext cx="5451627" cy="3325491"/>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6575729" y="2052214"/>
            <a:ext cx="4415293" cy="4196185"/>
          </a:xfrm>
        </p:spPr>
        <p:txBody>
          <a:bodyPr vert="horz" lIns="91440" tIns="45720" rIns="91440" bIns="45720" rtlCol="0" anchor="t">
            <a:normAutofit/>
          </a:bodyPr>
          <a:lstStyle/>
          <a:p>
            <a:pPr>
              <a:spcBef>
                <a:spcPts val="0"/>
              </a:spcBef>
              <a:buChar char="•"/>
            </a:pPr>
            <a:r>
              <a:rPr lang="en-GB" dirty="0">
                <a:ea typeface="+mj-lt"/>
                <a:cs typeface="+mj-lt"/>
              </a:rPr>
              <a:t>Impact of mainstream classroom setting on attention of children with autism spectrum disorder: an eye-</a:t>
            </a:r>
            <a:r>
              <a:rPr lang="en-GB">
                <a:ea typeface="+mj-lt"/>
                <a:cs typeface="+mj-lt"/>
              </a:rPr>
              <a:t>tracking study | SpringerLink.</a:t>
            </a:r>
            <a:endParaRPr lang="en-US">
              <a:ea typeface="+mj-lt"/>
              <a:cs typeface="+mj-lt"/>
            </a:endParaRPr>
          </a:p>
          <a:p>
            <a:pPr lvl="0">
              <a:spcBef>
                <a:spcPts val="0"/>
              </a:spcBef>
              <a:buClr>
                <a:srgbClr val="F7F7F7"/>
              </a:buClr>
              <a:buChar char="•"/>
            </a:pPr>
            <a:endParaRPr lang="en-GB"/>
          </a:p>
          <a:p>
            <a:pPr>
              <a:buClr>
                <a:srgbClr val="F7F7F7"/>
              </a:buClr>
            </a:pPr>
            <a:endParaRPr lang="en-US"/>
          </a:p>
        </p:txBody>
      </p:sp>
    </p:spTree>
    <p:extLst>
      <p:ext uri="{BB962C8B-B14F-4D97-AF65-F5344CB8AC3E}">
        <p14:creationId xmlns:p14="http://schemas.microsoft.com/office/powerpoint/2010/main" val="414858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sz="2400">
                <a:solidFill>
                  <a:srgbClr val="FFFFFF"/>
                </a:solidFill>
              </a:rPr>
              <a:t>C</a:t>
            </a:r>
            <a:br>
              <a:rPr lang="en-US" sz="2400" dirty="0"/>
            </a:br>
            <a:r>
              <a:rPr lang="en-US" sz="2400">
                <a:solidFill>
                  <a:srgbClr val="FFFFFF"/>
                </a:solidFill>
              </a:rPr>
              <a:t>O</a:t>
            </a:r>
            <a:br>
              <a:rPr lang="en-US" sz="2400" dirty="0"/>
            </a:br>
            <a:r>
              <a:rPr lang="en-US" sz="2400">
                <a:solidFill>
                  <a:srgbClr val="FFFFFF"/>
                </a:solidFill>
              </a:rPr>
              <a:t>N</a:t>
            </a:r>
            <a:br>
              <a:rPr lang="en-US" sz="2400" dirty="0"/>
            </a:br>
            <a:r>
              <a:rPr lang="en-US" sz="2400">
                <a:solidFill>
                  <a:srgbClr val="FFFFFF"/>
                </a:solidFill>
              </a:rPr>
              <a:t>C</a:t>
            </a:r>
            <a:br>
              <a:rPr lang="en-US" sz="2400" dirty="0"/>
            </a:br>
            <a:r>
              <a:rPr lang="en-US" sz="2400">
                <a:solidFill>
                  <a:srgbClr val="FFFFFF"/>
                </a:solidFill>
              </a:rPr>
              <a:t>L</a:t>
            </a:r>
            <a:br>
              <a:rPr lang="en-US" sz="2400" dirty="0"/>
            </a:br>
            <a:r>
              <a:rPr lang="en-US" sz="2400">
                <a:solidFill>
                  <a:srgbClr val="FFFFFF"/>
                </a:solidFill>
              </a:rPr>
              <a:t>U</a:t>
            </a:r>
            <a:br>
              <a:rPr lang="en-US" sz="2400" dirty="0"/>
            </a:br>
            <a:r>
              <a:rPr lang="en-US" sz="2400">
                <a:solidFill>
                  <a:srgbClr val="FFFFFF"/>
                </a:solidFill>
              </a:rPr>
              <a:t>S</a:t>
            </a:r>
            <a:br>
              <a:rPr lang="en-US" sz="2400" dirty="0"/>
            </a:br>
            <a:r>
              <a:rPr lang="en-US" sz="2400">
                <a:solidFill>
                  <a:srgbClr val="FFFFFF"/>
                </a:solidFill>
              </a:rPr>
              <a:t>I</a:t>
            </a:r>
            <a:br>
              <a:rPr lang="en-US" sz="2400" dirty="0"/>
            </a:br>
            <a:r>
              <a:rPr lang="en-US" sz="2400">
                <a:solidFill>
                  <a:srgbClr val="FFFFFF"/>
                </a:solidFill>
              </a:rPr>
              <a:t>O</a:t>
            </a:r>
            <a:br>
              <a:rPr lang="en-US" sz="2400" dirty="0"/>
            </a:br>
            <a:r>
              <a:rPr lang="en-US" sz="2400">
                <a:solidFill>
                  <a:srgbClr val="FFFFFF"/>
                </a:solidFill>
              </a:rPr>
              <a:t>N</a:t>
            </a:r>
            <a:endParaRPr lang="en-US" sz="2400" dirty="0">
              <a:solidFill>
                <a:srgbClr val="FFFFFF"/>
              </a:solidFill>
            </a:endParaRPr>
          </a:p>
        </p:txBody>
      </p:sp>
      <p:sp>
        <p:nvSpPr>
          <p:cNvPr id="3" name="Content Placeholder"/>
          <p:cNvSpPr>
            <a:spLocks noGrp="1"/>
          </p:cNvSpPr>
          <p:nvPr>
            <p:ph idx="1"/>
          </p:nvPr>
        </p:nvSpPr>
        <p:spPr>
          <a:xfrm>
            <a:off x="5101999" y="690880"/>
            <a:ext cx="4947854" cy="5557519"/>
          </a:xfrm>
        </p:spPr>
        <p:txBody>
          <a:bodyPr vert="horz" lIns="91440" tIns="45720" rIns="91440" bIns="45720" rtlCol="0" anchor="ctr">
            <a:normAutofit/>
          </a:bodyPr>
          <a:lstStyle/>
          <a:p>
            <a:r>
              <a:rPr lang="en-US" dirty="0"/>
              <a:t>As by the research we undergone and by the resources we can come to the point that autistic kid faces lots of problems with their sensory nerves and their gross motor and fine motor and so on</a:t>
            </a:r>
            <a:r>
              <a:rPr lang="en-GB" b="1" dirty="0">
                <a:ea typeface="+mj-lt"/>
                <a:cs typeface="+mj-lt"/>
              </a:rPr>
              <a:t>. </a:t>
            </a:r>
            <a:r>
              <a:rPr lang="en-GB" dirty="0">
                <a:ea typeface="+mj-lt"/>
                <a:cs typeface="+mj-lt"/>
              </a:rPr>
              <a:t>We are working on a project with an idea of making the kid to learn by making the kid to hold an artificial hand (robotic arm) which has the ability to track the pattern of the kid’s hand movement and to guide the kid to move their hand in the right way to complete the pattern by interactive methods. We hope our idea would bring the changes in the kid positively.</a:t>
            </a:r>
            <a:endParaRPr lang="en-US" dirty="0">
              <a:ea typeface="+mj-lt"/>
              <a:cs typeface="+mj-lt"/>
            </a:endParaRPr>
          </a:p>
        </p:txBody>
      </p:sp>
      <p:sp>
        <p:nvSpPr>
          <p:cNvPr id="4" name="TextBox 3">
            <a:extLst>
              <a:ext uri="{FF2B5EF4-FFF2-40B4-BE49-F238E27FC236}">
                <a16:creationId xmlns:a16="http://schemas.microsoft.com/office/drawing/2014/main" id="{CABFCFB9-255D-4329-A594-59098210A19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5" name="TextBox 4">
            <a:extLst>
              <a:ext uri="{FF2B5EF4-FFF2-40B4-BE49-F238E27FC236}">
                <a16:creationId xmlns:a16="http://schemas.microsoft.com/office/drawing/2014/main" id="{BC2C561F-F695-482F-9ECA-9F74D9C876F8}"/>
              </a:ext>
            </a:extLst>
          </p:cNvPr>
          <p:cNvSpPr txBox="1"/>
          <p:nvPr/>
        </p:nvSpPr>
        <p:spPr>
          <a:xfrm>
            <a:off x="10534650" y="3238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29517056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Faculty guide details</a:t>
            </a:r>
          </a:p>
        </p:txBody>
      </p:sp>
      <p:graphicFrame>
        <p:nvGraphicFramePr>
          <p:cNvPr id="6" name="Content Placeholder">
            <a:extLst>
              <a:ext uri="{FF2B5EF4-FFF2-40B4-BE49-F238E27FC236}">
                <a16:creationId xmlns:a16="http://schemas.microsoft.com/office/drawing/2014/main" id="{B94F3DEC-D4CA-45BC-BD8A-96AD3A04927C}"/>
              </a:ext>
            </a:extLst>
          </p:cNvPr>
          <p:cNvGraphicFramePr>
            <a:graphicFrameLocks noGrp="1"/>
          </p:cNvGraphicFramePr>
          <p:nvPr>
            <p:ph idx="1"/>
            <p:extLst>
              <p:ext uri="{D42A27DB-BD31-4B8C-83A1-F6EECF244321}">
                <p14:modId xmlns:p14="http://schemas.microsoft.com/office/powerpoint/2010/main" val="1919267662"/>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55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4739751" y="768334"/>
            <a:ext cx="6479629" cy="2866405"/>
          </a:xfrm>
        </p:spPr>
        <p:txBody>
          <a:bodyPr>
            <a:normAutofit/>
          </a:bodyPr>
          <a:lstStyle/>
          <a:p>
            <a:r>
              <a:rPr lang="en-US" dirty="0"/>
              <a:t>Team member details</a:t>
            </a:r>
          </a:p>
        </p:txBody>
      </p:sp>
      <p:pic>
        <p:nvPicPr>
          <p:cNvPr id="5" name="Picture 4" descr="Large skydiving group mid-air">
            <a:extLst>
              <a:ext uri="{FF2B5EF4-FFF2-40B4-BE49-F238E27FC236}">
                <a16:creationId xmlns:a16="http://schemas.microsoft.com/office/drawing/2014/main" id="{7386755F-071D-407E-8EAF-4DF42A66B121}"/>
              </a:ext>
            </a:extLst>
          </p:cNvPr>
          <p:cNvPicPr>
            <a:picLocks noChangeAspect="1"/>
          </p:cNvPicPr>
          <p:nvPr/>
        </p:nvPicPr>
        <p:blipFill rotWithShape="1">
          <a:blip r:embed="rId2"/>
          <a:srcRect l="30575" r="28897" b="3"/>
          <a:stretch/>
        </p:blipFill>
        <p:spPr>
          <a:xfrm>
            <a:off x="20" y="1"/>
            <a:ext cx="4173349" cy="6857999"/>
          </a:xfrm>
          <a:prstGeom prst="rect">
            <a:avLst/>
          </a:prstGeom>
        </p:spPr>
      </p:pic>
    </p:spTree>
    <p:extLst>
      <p:ext uri="{BB962C8B-B14F-4D97-AF65-F5344CB8AC3E}">
        <p14:creationId xmlns:p14="http://schemas.microsoft.com/office/powerpoint/2010/main" val="69412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1" y="770889"/>
            <a:ext cx="4133560" cy="3395469"/>
          </a:xfrm>
        </p:spPr>
        <p:txBody>
          <a:bodyPr>
            <a:normAutofit/>
          </a:bodyPr>
          <a:lstStyle/>
          <a:p>
            <a:r>
              <a:rPr lang="en-US" dirty="0"/>
              <a:t>TEAM MEMBER 1</a:t>
            </a:r>
          </a:p>
        </p:txBody>
      </p:sp>
      <p:graphicFrame>
        <p:nvGraphicFramePr>
          <p:cNvPr id="6" name="Content Placeholder">
            <a:extLst>
              <a:ext uri="{FF2B5EF4-FFF2-40B4-BE49-F238E27FC236}">
                <a16:creationId xmlns:a16="http://schemas.microsoft.com/office/drawing/2014/main" id="{1357C8CB-A3FB-474A-BDCB-AC3C94F36AA1}"/>
              </a:ext>
            </a:extLst>
          </p:cNvPr>
          <p:cNvGraphicFramePr>
            <a:graphicFrameLocks noGrp="1"/>
          </p:cNvGraphicFramePr>
          <p:nvPr>
            <p:ph idx="1"/>
            <p:extLst>
              <p:ext uri="{D42A27DB-BD31-4B8C-83A1-F6EECF244321}">
                <p14:modId xmlns:p14="http://schemas.microsoft.com/office/powerpoint/2010/main" val="861499142"/>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55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1" y="770889"/>
            <a:ext cx="4133560" cy="3395469"/>
          </a:xfrm>
        </p:spPr>
        <p:txBody>
          <a:bodyPr>
            <a:normAutofit/>
          </a:bodyPr>
          <a:lstStyle/>
          <a:p>
            <a:r>
              <a:rPr lang="en-US" dirty="0"/>
              <a:t>TEAM MEMBER 2</a:t>
            </a:r>
          </a:p>
        </p:txBody>
      </p:sp>
      <p:graphicFrame>
        <p:nvGraphicFramePr>
          <p:cNvPr id="6" name="Content Placeholder">
            <a:extLst>
              <a:ext uri="{FF2B5EF4-FFF2-40B4-BE49-F238E27FC236}">
                <a16:creationId xmlns:a16="http://schemas.microsoft.com/office/drawing/2014/main" id="{1357C8CB-A3FB-474A-BDCB-AC3C94F36AA1}"/>
              </a:ext>
            </a:extLst>
          </p:cNvPr>
          <p:cNvGraphicFramePr>
            <a:graphicFrameLocks noGrp="1"/>
          </p:cNvGraphicFramePr>
          <p:nvPr>
            <p:ph idx="1"/>
            <p:extLst>
              <p:ext uri="{D42A27DB-BD31-4B8C-83A1-F6EECF244321}">
                <p14:modId xmlns:p14="http://schemas.microsoft.com/office/powerpoint/2010/main" val="822168320"/>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57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1" y="770889"/>
            <a:ext cx="4133560" cy="3395469"/>
          </a:xfrm>
        </p:spPr>
        <p:txBody>
          <a:bodyPr>
            <a:normAutofit/>
          </a:bodyPr>
          <a:lstStyle/>
          <a:p>
            <a:r>
              <a:rPr lang="en-US" dirty="0"/>
              <a:t>TEAM MEMBER 3</a:t>
            </a:r>
          </a:p>
        </p:txBody>
      </p:sp>
      <p:graphicFrame>
        <p:nvGraphicFramePr>
          <p:cNvPr id="6" name="Content Placeholder">
            <a:extLst>
              <a:ext uri="{FF2B5EF4-FFF2-40B4-BE49-F238E27FC236}">
                <a16:creationId xmlns:a16="http://schemas.microsoft.com/office/drawing/2014/main" id="{1357C8CB-A3FB-474A-BDCB-AC3C94F36AA1}"/>
              </a:ext>
            </a:extLst>
          </p:cNvPr>
          <p:cNvGraphicFramePr>
            <a:graphicFrameLocks noGrp="1"/>
          </p:cNvGraphicFramePr>
          <p:nvPr>
            <p:ph idx="1"/>
            <p:extLst>
              <p:ext uri="{D42A27DB-BD31-4B8C-83A1-F6EECF244321}">
                <p14:modId xmlns:p14="http://schemas.microsoft.com/office/powerpoint/2010/main" val="687912354"/>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96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1" y="770889"/>
            <a:ext cx="4133560" cy="3395469"/>
          </a:xfrm>
        </p:spPr>
        <p:txBody>
          <a:bodyPr>
            <a:normAutofit/>
          </a:bodyPr>
          <a:lstStyle/>
          <a:p>
            <a:r>
              <a:rPr lang="en-US" dirty="0"/>
              <a:t>TEAM MEMBER 4</a:t>
            </a:r>
          </a:p>
        </p:txBody>
      </p:sp>
      <p:graphicFrame>
        <p:nvGraphicFramePr>
          <p:cNvPr id="6" name="Content Placeholder">
            <a:extLst>
              <a:ext uri="{FF2B5EF4-FFF2-40B4-BE49-F238E27FC236}">
                <a16:creationId xmlns:a16="http://schemas.microsoft.com/office/drawing/2014/main" id="{1357C8CB-A3FB-474A-BDCB-AC3C94F36AA1}"/>
              </a:ext>
            </a:extLst>
          </p:cNvPr>
          <p:cNvGraphicFramePr>
            <a:graphicFrameLocks noGrp="1"/>
          </p:cNvGraphicFramePr>
          <p:nvPr>
            <p:ph idx="1"/>
            <p:extLst>
              <p:ext uri="{D42A27DB-BD31-4B8C-83A1-F6EECF244321}">
                <p14:modId xmlns:p14="http://schemas.microsoft.com/office/powerpoint/2010/main" val="2194675751"/>
              </p:ext>
            </p:extLst>
          </p:nvPr>
        </p:nvGraphicFramePr>
        <p:xfrm>
          <a:off x="4696762" y="1042206"/>
          <a:ext cx="5415633" cy="5083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Picture 4" descr="Logo&#10;&#10;Description automatically generated">
            <a:extLst>
              <a:ext uri="{FF2B5EF4-FFF2-40B4-BE49-F238E27FC236}">
                <a16:creationId xmlns:a16="http://schemas.microsoft.com/office/drawing/2014/main" id="{D9BD5727-A95A-4116-A211-A6F68C417D33}"/>
              </a:ext>
            </a:extLst>
          </p:cNvPr>
          <p:cNvPicPr>
            <a:picLocks noChangeAspect="1"/>
          </p:cNvPicPr>
          <p:nvPr/>
        </p:nvPicPr>
        <p:blipFill>
          <a:blip r:embed="rId7"/>
          <a:stretch>
            <a:fillRect/>
          </a:stretch>
        </p:blipFill>
        <p:spPr>
          <a:xfrm>
            <a:off x="11279436" y="37535"/>
            <a:ext cx="796888" cy="622665"/>
          </a:xfrm>
          <a:prstGeom prst="rect">
            <a:avLst/>
          </a:prstGeom>
        </p:spPr>
      </p:pic>
    </p:spTree>
    <p:extLst>
      <p:ext uri="{BB962C8B-B14F-4D97-AF65-F5344CB8AC3E}">
        <p14:creationId xmlns:p14="http://schemas.microsoft.com/office/powerpoint/2010/main" val="145489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50" y="770890"/>
            <a:ext cx="3608387" cy="3395472"/>
          </a:xfrm>
        </p:spPr>
        <p:txBody>
          <a:bodyPr>
            <a:normAutofit/>
          </a:bodyPr>
          <a:lstStyle/>
          <a:p>
            <a:r>
              <a:rPr lang="en-US" dirty="0"/>
              <a:t>AUTISM</a:t>
            </a:r>
          </a:p>
        </p:txBody>
      </p:sp>
      <p:graphicFrame>
        <p:nvGraphicFramePr>
          <p:cNvPr id="6" name="Content Placeholder">
            <a:extLst>
              <a:ext uri="{FF2B5EF4-FFF2-40B4-BE49-F238E27FC236}">
                <a16:creationId xmlns:a16="http://schemas.microsoft.com/office/drawing/2014/main" id="{73D4A804-4792-4924-84C8-B374360BB145}"/>
              </a:ext>
            </a:extLst>
          </p:cNvPr>
          <p:cNvGraphicFramePr>
            <a:graphicFrameLocks noGrp="1"/>
          </p:cNvGraphicFramePr>
          <p:nvPr>
            <p:ph idx="1"/>
            <p:extLst>
              <p:ext uri="{D42A27DB-BD31-4B8C-83A1-F6EECF244321}">
                <p14:modId xmlns:p14="http://schemas.microsoft.com/office/powerpoint/2010/main" val="4133955251"/>
              </p:ext>
            </p:extLst>
          </p:nvPr>
        </p:nvGraphicFramePr>
        <p:xfrm>
          <a:off x="5635256" y="1350336"/>
          <a:ext cx="5905254" cy="415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876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8</Words>
  <Application>Microsoft Office PowerPoint</Application>
  <PresentationFormat>Widescreen</PresentationFormat>
  <Paragraphs>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vt:lpstr>
      <vt:lpstr>TOYS FOR AUTISTIC KIDS</vt:lpstr>
      <vt:lpstr>College Name</vt:lpstr>
      <vt:lpstr>Faculty guide details</vt:lpstr>
      <vt:lpstr>Team member details</vt:lpstr>
      <vt:lpstr>TEAM MEMBER 1</vt:lpstr>
      <vt:lpstr>TEAM MEMBER 2</vt:lpstr>
      <vt:lpstr>TEAM MEMBER 3</vt:lpstr>
      <vt:lpstr>TEAM MEMBER 4</vt:lpstr>
      <vt:lpstr>AUTISM</vt:lpstr>
      <vt:lpstr>CAUSES OF AUTISM</vt:lpstr>
      <vt:lpstr>TREATMENT</vt:lpstr>
      <vt:lpstr>TREATMENT</vt:lpstr>
      <vt:lpstr>AWARENESS</vt:lpstr>
      <vt:lpstr>AUTISM ON KIDS</vt:lpstr>
      <vt:lpstr>RESOURCES</vt:lpstr>
      <vt:lpstr>Questions asked What are the problems faced on this particular disease, autism? </vt:lpstr>
      <vt:lpstr>Questions asked  What is the range of age group being affected to this particular problem?</vt:lpstr>
      <vt:lpstr>Questions asked  Opinions on the change for improving an autistic kid vision and reading problems. </vt:lpstr>
      <vt:lpstr>Questions asked  How can a robotic hand would meet the contrast of attraction between a kid with autism and a toy, what makes it more attractive for the kid to work on it?</vt:lpstr>
      <vt:lpstr>A C K N O W L E D G E M E N T</vt:lpstr>
      <vt:lpstr>GRAPHICAL ANALYSIS</vt:lpstr>
      <vt:lpstr>GRAPHICAL ANALYSIS</vt:lpstr>
      <vt:lpstr>GRAPHICAL ANALYSIS</vt:lpstr>
      <vt:lpstr>GRAPHICAL ANALYSIS</vt:lpstr>
      <vt:lpstr>GRAPHICAL ANALYSIS</vt:lpstr>
      <vt:lpstr>GRAPHICAL ANALYSIS</vt:lpstr>
      <vt:lpstr>GRAPHICAL ANALYSIS</vt:lpstr>
      <vt:lpstr>C O N C L U S I O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327</cp:revision>
  <dcterms:created xsi:type="dcterms:W3CDTF">2021-08-26T10:54:20Z</dcterms:created>
  <dcterms:modified xsi:type="dcterms:W3CDTF">2021-11-23T11:18:48Z</dcterms:modified>
</cp:coreProperties>
</file>