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21856" y="3403019"/>
            <a:ext cx="8610600" cy="1938992"/>
          </a:xfrm>
          <a:prstGeom prst="rect">
            <a:avLst/>
          </a:prstGeom>
          <a:noFill/>
        </p:spPr>
        <p:txBody>
          <a:bodyPr wrap="square" rtlCol="0">
            <a:spAutoFit/>
          </a:bodyPr>
          <a:lstStyle/>
          <a:p>
            <a:r>
              <a:rPr lang="en-US" sz="2400" dirty="0"/>
              <a:t>STUDENT NAME:</a:t>
            </a:r>
            <a:r>
              <a:rPr lang="en-IN" sz="2400" dirty="0"/>
              <a:t>   </a:t>
            </a:r>
            <a:r>
              <a:rPr lang="en-IN" sz="2400" dirty="0" err="1"/>
              <a:t>Pushpalatha.V</a:t>
            </a:r>
            <a:endParaRPr lang="en-US" sz="2400" dirty="0"/>
          </a:p>
          <a:p>
            <a:r>
              <a:rPr lang="en-US" sz="2400" dirty="0"/>
              <a:t>REGISTER NO:</a:t>
            </a:r>
          </a:p>
          <a:p>
            <a:r>
              <a:rPr lang="en-US" sz="2400" dirty="0"/>
              <a:t>DEPARTMENT:</a:t>
            </a:r>
          </a:p>
          <a:p>
            <a:r>
              <a:rPr lang="en-US" sz="2400" dirty="0"/>
              <a:t>COLLEGE</a:t>
            </a:r>
            <a:r>
              <a:rPr lang="en-IN" sz="2400" dirty="0"/>
              <a:t> :</a:t>
            </a:r>
            <a:endParaRPr lang="en-US" sz="2400" dirty="0"/>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599" y="3726184"/>
            <a:ext cx="4053115" cy="646331"/>
          </a:xfrm>
          <a:prstGeom prst="rect">
            <a:avLst/>
          </a:prstGeom>
        </p:spPr>
        <p:txBody>
          <a:bodyPr wrap="square" rtlCol="0">
            <a:spAutoFit/>
          </a:bodyPr>
          <a:lstStyle/>
          <a:p>
            <a:r>
              <a:rPr lang="en-IN" dirty="0">
                <a:latin typeface="Arial Rounded MT Bold" panose="020F0704030504030204" pitchFamily="34" charset="0"/>
              </a:rPr>
              <a:t>312203365(50D607E8D97E18A9CC348A4AB0C1A7F5)</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599" y="4268995"/>
            <a:ext cx="3194352" cy="369332"/>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793945" y="4565915"/>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k.ranju14102004@gmail.com</cp:lastModifiedBy>
  <cp:revision>18</cp:revision>
  <dcterms:created xsi:type="dcterms:W3CDTF">2024-03-29T15:07:22Z</dcterms:created>
  <dcterms:modified xsi:type="dcterms:W3CDTF">2024-11-11T10:08:07Z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