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wnloads\Tarun%20NM%20Project%20(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[Tarun NM Project (1).xlsx]Sheet2!PivotTable1</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s>
    <c:plotArea>
      <c:layout/>
      <c:barChart>
        <c:barDir val="col"/>
        <c:grouping val="clustered"/>
        <c:varyColors val="0"/>
        <c:ser>
          <c:idx val="0"/>
          <c:order val="0"/>
          <c:tx>
            <c:strRef>
              <c:f>Sheet2!$B$4:$B$5</c:f>
              <c:strCache>
                <c:ptCount val="1"/>
                <c:pt idx="0">
                  <c:v>Exceeds</c:v>
                </c:pt>
              </c:strCache>
            </c:strRef>
          </c:tx>
          <c:spPr>
            <a:solidFill>
              <a:schemeClr val="accent1"/>
            </a:solidFill>
            <a:ln>
              <a:noFill/>
            </a:ln>
            <a:effectLst/>
          </c:spPr>
          <c:invertIfNegative val="0"/>
          <c:trendline>
            <c:spPr>
              <a:ln w="19050" cap="rnd">
                <a:solidFill>
                  <a:schemeClr val="accent1"/>
                </a:solidFill>
                <a:prstDash val="sysDot"/>
              </a:ln>
              <a:effectLst/>
            </c:spPr>
            <c:trendlineType val="exp"/>
            <c:dispRSqr val="0"/>
            <c:dispEq val="0"/>
          </c:trendline>
          <c:cat>
            <c:strRef>
              <c:f>Sheet2!$A$6:$A$16</c:f>
              <c:strCache>
                <c:ptCount val="10"/>
                <c:pt idx="0">
                  <c:v>Arely</c:v>
                </c:pt>
                <c:pt idx="1">
                  <c:v>Celia</c:v>
                </c:pt>
                <c:pt idx="2">
                  <c:v>Chaim</c:v>
                </c:pt>
                <c:pt idx="3">
                  <c:v>Charlie</c:v>
                </c:pt>
                <c:pt idx="4">
                  <c:v>Esteban</c:v>
                </c:pt>
                <c:pt idx="5">
                  <c:v>Jonathan</c:v>
                </c:pt>
                <c:pt idx="6">
                  <c:v>Nevaeh</c:v>
                </c:pt>
                <c:pt idx="7">
                  <c:v>Ryland</c:v>
                </c:pt>
                <c:pt idx="8">
                  <c:v>Valentin</c:v>
                </c:pt>
                <c:pt idx="9">
                  <c:v>Vance</c:v>
                </c:pt>
              </c:strCache>
            </c:strRef>
          </c:cat>
          <c:val>
            <c:numRef>
              <c:f>Sheet2!$B$6:$B$16</c:f>
              <c:numCache>
                <c:formatCode>General</c:formatCode>
                <c:ptCount val="10"/>
                <c:pt idx="1">
                  <c:v>3467</c:v>
                </c:pt>
                <c:pt idx="2">
                  <c:v>3473</c:v>
                </c:pt>
                <c:pt idx="6">
                  <c:v>3472</c:v>
                </c:pt>
              </c:numCache>
            </c:numRef>
          </c:val>
          <c:extLst>
            <c:ext xmlns:c16="http://schemas.microsoft.com/office/drawing/2014/chart" uri="{C3380CC4-5D6E-409C-BE32-E72D297353CC}">
              <c16:uniqueId val="{00000000-DAD9-4A59-A58B-9343567231DE}"/>
            </c:ext>
          </c:extLst>
        </c:ser>
        <c:ser>
          <c:idx val="1"/>
          <c:order val="1"/>
          <c:tx>
            <c:strRef>
              <c:f>Sheet2!$C$4:$C$5</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movingAvg"/>
            <c:period val="2"/>
            <c:dispRSqr val="0"/>
            <c:dispEq val="0"/>
          </c:trendline>
          <c:cat>
            <c:strRef>
              <c:f>Sheet2!$A$6:$A$16</c:f>
              <c:strCache>
                <c:ptCount val="10"/>
                <c:pt idx="0">
                  <c:v>Arely</c:v>
                </c:pt>
                <c:pt idx="1">
                  <c:v>Celia</c:v>
                </c:pt>
                <c:pt idx="2">
                  <c:v>Chaim</c:v>
                </c:pt>
                <c:pt idx="3">
                  <c:v>Charlie</c:v>
                </c:pt>
                <c:pt idx="4">
                  <c:v>Esteban</c:v>
                </c:pt>
                <c:pt idx="5">
                  <c:v>Jonathan</c:v>
                </c:pt>
                <c:pt idx="6">
                  <c:v>Nevaeh</c:v>
                </c:pt>
                <c:pt idx="7">
                  <c:v>Ryland</c:v>
                </c:pt>
                <c:pt idx="8">
                  <c:v>Valentin</c:v>
                </c:pt>
                <c:pt idx="9">
                  <c:v>Vance</c:v>
                </c:pt>
              </c:strCache>
            </c:strRef>
          </c:cat>
          <c:val>
            <c:numRef>
              <c:f>Sheet2!$C$6:$C$16</c:f>
              <c:numCache>
                <c:formatCode>General</c:formatCode>
                <c:ptCount val="10"/>
                <c:pt idx="0">
                  <c:v>3474</c:v>
                </c:pt>
                <c:pt idx="5">
                  <c:v>3471</c:v>
                </c:pt>
                <c:pt idx="8">
                  <c:v>3468</c:v>
                </c:pt>
                <c:pt idx="9">
                  <c:v>3475</c:v>
                </c:pt>
              </c:numCache>
            </c:numRef>
          </c:val>
          <c:extLst>
            <c:ext xmlns:c16="http://schemas.microsoft.com/office/drawing/2014/chart" uri="{C3380CC4-5D6E-409C-BE32-E72D297353CC}">
              <c16:uniqueId val="{00000001-DAD9-4A59-A58B-9343567231DE}"/>
            </c:ext>
          </c:extLst>
        </c:ser>
        <c:ser>
          <c:idx val="2"/>
          <c:order val="2"/>
          <c:tx>
            <c:strRef>
              <c:f>Sheet2!$D$4:$D$5</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Sheet2!$A$6:$A$16</c:f>
              <c:strCache>
                <c:ptCount val="10"/>
                <c:pt idx="0">
                  <c:v>Arely</c:v>
                </c:pt>
                <c:pt idx="1">
                  <c:v>Celia</c:v>
                </c:pt>
                <c:pt idx="2">
                  <c:v>Chaim</c:v>
                </c:pt>
                <c:pt idx="3">
                  <c:v>Charlie</c:v>
                </c:pt>
                <c:pt idx="4">
                  <c:v>Esteban</c:v>
                </c:pt>
                <c:pt idx="5">
                  <c:v>Jonathan</c:v>
                </c:pt>
                <c:pt idx="6">
                  <c:v>Nevaeh</c:v>
                </c:pt>
                <c:pt idx="7">
                  <c:v>Ryland</c:v>
                </c:pt>
                <c:pt idx="8">
                  <c:v>Valentin</c:v>
                </c:pt>
                <c:pt idx="9">
                  <c:v>Vance</c:v>
                </c:pt>
              </c:strCache>
            </c:strRef>
          </c:cat>
          <c:val>
            <c:numRef>
              <c:f>Sheet2!$D$6:$D$16</c:f>
              <c:numCache>
                <c:formatCode>General</c:formatCode>
                <c:ptCount val="10"/>
                <c:pt idx="3">
                  <c:v>3476</c:v>
                </c:pt>
                <c:pt idx="4">
                  <c:v>3470</c:v>
                </c:pt>
                <c:pt idx="7">
                  <c:v>3469</c:v>
                </c:pt>
              </c:numCache>
            </c:numRef>
          </c:val>
          <c:extLst>
            <c:ext xmlns:c16="http://schemas.microsoft.com/office/drawing/2014/chart" uri="{C3380CC4-5D6E-409C-BE32-E72D297353CC}">
              <c16:uniqueId val="{00000002-DAD9-4A59-A58B-9343567231DE}"/>
            </c:ext>
          </c:extLst>
        </c:ser>
        <c:dLbls>
          <c:showLegendKey val="0"/>
          <c:showVal val="0"/>
          <c:showCatName val="0"/>
          <c:showSerName val="0"/>
          <c:showPercent val="0"/>
          <c:showBubbleSize val="0"/>
        </c:dLbls>
        <c:gapWidth val="219"/>
        <c:overlap val="-27"/>
        <c:axId val="313552616"/>
        <c:axId val="281377360"/>
      </c:barChart>
      <c:catAx>
        <c:axId val="313552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1377360"/>
        <c:crosses val="autoZero"/>
        <c:auto val="1"/>
        <c:lblAlgn val="ctr"/>
        <c:lblOffset val="100"/>
        <c:noMultiLvlLbl val="0"/>
      </c:catAx>
      <c:valAx>
        <c:axId val="281377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35526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8/layout/PictureAccentList" loCatId="picture" qsTypeId="urn:microsoft.com/office/officeart/2005/8/quickstyle/simple3" qsCatId="simple" csTypeId="urn:microsoft.com/office/officeart/2005/8/colors/accent1_2" csCatId="accent1" phldr="1"/>
      <dgm:spPr/>
      <dgm:t>
        <a:bodyPr/>
        <a:lstStyle/>
        <a:p>
          <a:endParaRPr lang="en-US"/>
        </a:p>
      </dgm:t>
    </dgm:pt>
    <dgm:pt modelId="{D12BC7DB-DA74-4C98-85AD-7640BD8B8AA0}">
      <dgm:prSet/>
      <dgm:spPr/>
      <dgm:t>
        <a:bodyPr/>
        <a:lstStyle/>
        <a:p>
          <a:r>
            <a:rPr lang="en-US" dirty="0"/>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F1416288-A878-4F72-BD2B-7C3DDAD345AD}" type="pres">
      <dgm:prSet presAssocID="{01B2341F-660A-420A-BCFD-BC0DF69DB203}" presName="layout" presStyleCnt="0">
        <dgm:presLayoutVars>
          <dgm:chMax/>
          <dgm:chPref/>
          <dgm:dir/>
          <dgm:animOne val="branch"/>
          <dgm:animLvl val="lvl"/>
          <dgm:resizeHandles/>
        </dgm:presLayoutVars>
      </dgm:prSet>
      <dgm:spPr/>
    </dgm:pt>
    <dgm:pt modelId="{6DE96A6F-8091-4299-8C46-6C7BE696E180}" type="pres">
      <dgm:prSet presAssocID="{D12BC7DB-DA74-4C98-85AD-7640BD8B8AA0}" presName="root" presStyleCnt="0">
        <dgm:presLayoutVars>
          <dgm:chMax/>
          <dgm:chPref val="4"/>
        </dgm:presLayoutVars>
      </dgm:prSet>
      <dgm:spPr/>
    </dgm:pt>
    <dgm:pt modelId="{94C8CC93-294B-45AA-8AA5-AADEDF7CCE08}" type="pres">
      <dgm:prSet presAssocID="{D12BC7DB-DA74-4C98-85AD-7640BD8B8AA0}" presName="rootComposite" presStyleCnt="0">
        <dgm:presLayoutVars/>
      </dgm:prSet>
      <dgm:spPr/>
    </dgm:pt>
    <dgm:pt modelId="{A7867FD5-D459-4BCE-AB11-98557190CC78}" type="pres">
      <dgm:prSet presAssocID="{D12BC7DB-DA74-4C98-85AD-7640BD8B8AA0}" presName="rootText" presStyleLbl="node0" presStyleIdx="0" presStyleCnt="1" custScaleY="325270">
        <dgm:presLayoutVars>
          <dgm:chMax/>
          <dgm:chPref val="4"/>
        </dgm:presLayoutVars>
      </dgm:prSet>
      <dgm:spPr/>
    </dgm:pt>
    <dgm:pt modelId="{B90B628A-25EC-41DA-A87F-F492A05B3A33}" type="pres">
      <dgm:prSet presAssocID="{D12BC7DB-DA74-4C98-85AD-7640BD8B8AA0}" presName="childShape" presStyleCnt="0">
        <dgm:presLayoutVars>
          <dgm:chMax val="0"/>
          <dgm:chPref val="0"/>
        </dgm:presLayoutVars>
      </dgm:prSet>
      <dgm:spPr/>
    </dgm:pt>
  </dgm:ptLst>
  <dgm:cxnLst>
    <dgm:cxn modelId="{86111434-DA16-45BE-9009-A2B3136E55D6}" type="presOf" srcId="{01B2341F-660A-420A-BCFD-BC0DF69DB203}" destId="{F1416288-A878-4F72-BD2B-7C3DDAD345AD}" srcOrd="0" destOrd="0" presId="urn:microsoft.com/office/officeart/2008/layout/PictureAccentList"/>
    <dgm:cxn modelId="{1E2DA13A-3F28-4D47-BA7C-EA73A940BAA9}" type="presOf" srcId="{D12BC7DB-DA74-4C98-85AD-7640BD8B8AA0}" destId="{A7867FD5-D459-4BCE-AB11-98557190CC78}" srcOrd="0" destOrd="0" presId="urn:microsoft.com/office/officeart/2008/layout/PictureAccentList"/>
    <dgm:cxn modelId="{155E25FE-6D86-4067-B731-1019D0538274}" srcId="{01B2341F-660A-420A-BCFD-BC0DF69DB203}" destId="{D12BC7DB-DA74-4C98-85AD-7640BD8B8AA0}" srcOrd="0" destOrd="0" parTransId="{ADE3B32D-0790-4BA3-8D88-49A3EB7A9836}" sibTransId="{4239E1FD-5E03-442F-BD2A-3DE824B0F208}"/>
    <dgm:cxn modelId="{8B49744F-5637-48D4-94EE-7CA4E39F095A}" type="presParOf" srcId="{F1416288-A878-4F72-BD2B-7C3DDAD345AD}" destId="{6DE96A6F-8091-4299-8C46-6C7BE696E180}" srcOrd="0" destOrd="0" presId="urn:microsoft.com/office/officeart/2008/layout/PictureAccentList"/>
    <dgm:cxn modelId="{17FE057D-A32F-42FA-9A8E-41B891CAA025}" type="presParOf" srcId="{6DE96A6F-8091-4299-8C46-6C7BE696E180}" destId="{94C8CC93-294B-45AA-8AA5-AADEDF7CCE08}" srcOrd="0" destOrd="0" presId="urn:microsoft.com/office/officeart/2008/layout/PictureAccentList"/>
    <dgm:cxn modelId="{D43C05E9-7110-4122-9238-A064E577A568}" type="presParOf" srcId="{94C8CC93-294B-45AA-8AA5-AADEDF7CCE08}" destId="{A7867FD5-D459-4BCE-AB11-98557190CC78}" srcOrd="0" destOrd="0" presId="urn:microsoft.com/office/officeart/2008/layout/PictureAccentList"/>
    <dgm:cxn modelId="{5FE31027-9323-417A-9340-373E82EE008C}" type="presParOf" srcId="{6DE96A6F-8091-4299-8C46-6C7BE696E180}" destId="{B90B628A-25EC-41DA-A87F-F492A05B3A33}"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5E477B-913A-4657-AFA8-2D6C906F2B39}"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IN"/>
        </a:p>
      </dgm:t>
    </dgm:pt>
    <dgm:pt modelId="{47E01461-28F7-4F73-B041-1DBCF52C211D}">
      <dgm:prSet/>
      <dgm:spPr/>
      <dgm:t>
        <a:bodyPr/>
        <a:lstStyle/>
        <a:p>
          <a:pPr rtl="0"/>
          <a:r>
            <a:rPr lang="en-IN" b="1" dirty="0"/>
            <a:t>Performance Distribution Report</a:t>
          </a:r>
          <a:endParaRPr lang="en-IN" dirty="0"/>
        </a:p>
      </dgm:t>
    </dgm:pt>
    <dgm:pt modelId="{E879A2A2-828D-4E16-A755-772F85E3B475}" type="parTrans" cxnId="{C5F6AC9C-5AFC-44D4-8D96-5DD2E790B253}">
      <dgm:prSet/>
      <dgm:spPr/>
      <dgm:t>
        <a:bodyPr/>
        <a:lstStyle/>
        <a:p>
          <a:endParaRPr lang="en-IN"/>
        </a:p>
      </dgm:t>
    </dgm:pt>
    <dgm:pt modelId="{782B2FC6-D560-4360-9337-0D88B42E638D}" type="sibTrans" cxnId="{C5F6AC9C-5AFC-44D4-8D96-5DD2E790B253}">
      <dgm:prSet/>
      <dgm:spPr/>
      <dgm:t>
        <a:bodyPr/>
        <a:lstStyle/>
        <a:p>
          <a:endParaRPr lang="en-IN"/>
        </a:p>
      </dgm:t>
    </dgm:pt>
    <dgm:pt modelId="{F30539B6-6FEE-47AF-A3F9-19D2B6B0DF1A}">
      <dgm:prSet/>
      <dgm:spPr/>
      <dgm:t>
        <a:bodyPr/>
        <a:lstStyle/>
        <a:p>
          <a:r>
            <a:rPr lang="en-IN" b="1"/>
            <a:t>Overall Performance</a:t>
          </a:r>
          <a:endParaRPr lang="en-IN"/>
        </a:p>
      </dgm:t>
    </dgm:pt>
    <dgm:pt modelId="{17E7EEF7-2D7B-480A-968A-917BB7B4C86F}" type="parTrans" cxnId="{31A7AAA3-9A91-4FB7-8E28-EEA1B0B4C74A}">
      <dgm:prSet/>
      <dgm:spPr/>
      <dgm:t>
        <a:bodyPr/>
        <a:lstStyle/>
        <a:p>
          <a:endParaRPr lang="en-IN"/>
        </a:p>
      </dgm:t>
    </dgm:pt>
    <dgm:pt modelId="{8AD41280-E55E-4527-B5AB-4CD21675C57C}" type="sibTrans" cxnId="{31A7AAA3-9A91-4FB7-8E28-EEA1B0B4C74A}">
      <dgm:prSet/>
      <dgm:spPr/>
      <dgm:t>
        <a:bodyPr/>
        <a:lstStyle/>
        <a:p>
          <a:endParaRPr lang="en-IN"/>
        </a:p>
      </dgm:t>
    </dgm:pt>
    <dgm:pt modelId="{414C854E-35F7-4657-AFB7-6061C16C1170}">
      <dgm:prSet/>
      <dgm:spPr/>
      <dgm:t>
        <a:bodyPr/>
        <a:lstStyle/>
        <a:p>
          <a:r>
            <a:rPr lang="en-IN" b="1"/>
            <a:t>Total Performance Scores</a:t>
          </a:r>
          <a:endParaRPr lang="en-IN"/>
        </a:p>
      </dgm:t>
    </dgm:pt>
    <dgm:pt modelId="{2533BD25-2C31-4FE6-9A54-8FDD1AA4B4F4}" type="parTrans" cxnId="{CFD7D79E-867E-459C-B43B-1CF418F7E70E}">
      <dgm:prSet/>
      <dgm:spPr/>
      <dgm:t>
        <a:bodyPr/>
        <a:lstStyle/>
        <a:p>
          <a:endParaRPr lang="en-IN"/>
        </a:p>
      </dgm:t>
    </dgm:pt>
    <dgm:pt modelId="{836974BC-7381-4F5B-91F2-115E16559CE0}" type="sibTrans" cxnId="{CFD7D79E-867E-459C-B43B-1CF418F7E70E}">
      <dgm:prSet/>
      <dgm:spPr/>
      <dgm:t>
        <a:bodyPr/>
        <a:lstStyle/>
        <a:p>
          <a:endParaRPr lang="en-IN"/>
        </a:p>
      </dgm:t>
    </dgm:pt>
    <dgm:pt modelId="{37DD4691-F143-46EC-BA4B-1B62D2AC712E}">
      <dgm:prSet/>
      <dgm:spPr/>
      <dgm:t>
        <a:bodyPr/>
        <a:lstStyle/>
        <a:p>
          <a:r>
            <a:rPr lang="en-IN" b="1"/>
            <a:t>Individual Performance Highlights</a:t>
          </a:r>
          <a:endParaRPr lang="en-IN"/>
        </a:p>
      </dgm:t>
    </dgm:pt>
    <dgm:pt modelId="{6C0462C3-6357-4D85-9583-09EA27F05D96}" type="parTrans" cxnId="{4F3FDFC5-1514-4BE4-976C-147263C49B55}">
      <dgm:prSet/>
      <dgm:spPr/>
      <dgm:t>
        <a:bodyPr/>
        <a:lstStyle/>
        <a:p>
          <a:endParaRPr lang="en-IN"/>
        </a:p>
      </dgm:t>
    </dgm:pt>
    <dgm:pt modelId="{75E559DD-D1E8-482D-8DF3-A086FB2EC48C}" type="sibTrans" cxnId="{4F3FDFC5-1514-4BE4-976C-147263C49B55}">
      <dgm:prSet/>
      <dgm:spPr/>
      <dgm:t>
        <a:bodyPr/>
        <a:lstStyle/>
        <a:p>
          <a:endParaRPr lang="en-IN"/>
        </a:p>
      </dgm:t>
    </dgm:pt>
    <dgm:pt modelId="{82F949DD-E8E2-407C-A066-6B687B72A82A}">
      <dgm:prSet/>
      <dgm:spPr/>
      <dgm:t>
        <a:bodyPr/>
        <a:lstStyle/>
        <a:p>
          <a:r>
            <a:rPr lang="en-IN" b="1"/>
            <a:t>Balance in Performance</a:t>
          </a:r>
          <a:endParaRPr lang="en-IN"/>
        </a:p>
      </dgm:t>
    </dgm:pt>
    <dgm:pt modelId="{CD08285A-4354-4978-8C1B-BF775065F984}" type="parTrans" cxnId="{FED42DA7-68D0-40EC-A9B9-340FFEADB700}">
      <dgm:prSet/>
      <dgm:spPr/>
      <dgm:t>
        <a:bodyPr/>
        <a:lstStyle/>
        <a:p>
          <a:endParaRPr lang="en-IN"/>
        </a:p>
      </dgm:t>
    </dgm:pt>
    <dgm:pt modelId="{611F446A-77A6-4337-8D0F-2569C4846DFE}" type="sibTrans" cxnId="{FED42DA7-68D0-40EC-A9B9-340FFEADB700}">
      <dgm:prSet/>
      <dgm:spPr/>
      <dgm:t>
        <a:bodyPr/>
        <a:lstStyle/>
        <a:p>
          <a:endParaRPr lang="en-IN"/>
        </a:p>
      </dgm:t>
    </dgm:pt>
    <dgm:pt modelId="{56EA16AE-5501-4623-BE9C-09AB050E1586}" type="pres">
      <dgm:prSet presAssocID="{AD5E477B-913A-4657-AFA8-2D6C906F2B39}" presName="Name0" presStyleCnt="0">
        <dgm:presLayoutVars>
          <dgm:dir/>
          <dgm:animLvl val="lvl"/>
          <dgm:resizeHandles val="exact"/>
        </dgm:presLayoutVars>
      </dgm:prSet>
      <dgm:spPr/>
    </dgm:pt>
    <dgm:pt modelId="{39D5D9EC-0B02-460F-BF63-7BA4D86C34D0}" type="pres">
      <dgm:prSet presAssocID="{82F949DD-E8E2-407C-A066-6B687B72A82A}" presName="boxAndChildren" presStyleCnt="0"/>
      <dgm:spPr/>
    </dgm:pt>
    <dgm:pt modelId="{049A3636-ACE2-4229-A6A4-36B6C0B68D79}" type="pres">
      <dgm:prSet presAssocID="{82F949DD-E8E2-407C-A066-6B687B72A82A}" presName="parentTextBox" presStyleLbl="node1" presStyleIdx="0" presStyleCnt="5"/>
      <dgm:spPr/>
    </dgm:pt>
    <dgm:pt modelId="{5E1DE193-6AD5-42B4-BF5F-C1F691F97CBA}" type="pres">
      <dgm:prSet presAssocID="{75E559DD-D1E8-482D-8DF3-A086FB2EC48C}" presName="sp" presStyleCnt="0"/>
      <dgm:spPr/>
    </dgm:pt>
    <dgm:pt modelId="{B60EB065-F92A-4BD3-8BB9-FD1B657C35EA}" type="pres">
      <dgm:prSet presAssocID="{37DD4691-F143-46EC-BA4B-1B62D2AC712E}" presName="arrowAndChildren" presStyleCnt="0"/>
      <dgm:spPr/>
    </dgm:pt>
    <dgm:pt modelId="{3F55F639-A708-41F5-ACF4-1649CD0455D7}" type="pres">
      <dgm:prSet presAssocID="{37DD4691-F143-46EC-BA4B-1B62D2AC712E}" presName="parentTextArrow" presStyleLbl="node1" presStyleIdx="1" presStyleCnt="5"/>
      <dgm:spPr/>
    </dgm:pt>
    <dgm:pt modelId="{99A6F42A-CDC2-400A-A185-34F1A3935E81}" type="pres">
      <dgm:prSet presAssocID="{836974BC-7381-4F5B-91F2-115E16559CE0}" presName="sp" presStyleCnt="0"/>
      <dgm:spPr/>
    </dgm:pt>
    <dgm:pt modelId="{9C7AEB53-C53D-49EE-9600-B70051C63F3A}" type="pres">
      <dgm:prSet presAssocID="{414C854E-35F7-4657-AFB7-6061C16C1170}" presName="arrowAndChildren" presStyleCnt="0"/>
      <dgm:spPr/>
    </dgm:pt>
    <dgm:pt modelId="{47CA479A-78CB-427D-AD6C-3530F75E94F2}" type="pres">
      <dgm:prSet presAssocID="{414C854E-35F7-4657-AFB7-6061C16C1170}" presName="parentTextArrow" presStyleLbl="node1" presStyleIdx="2" presStyleCnt="5"/>
      <dgm:spPr/>
    </dgm:pt>
    <dgm:pt modelId="{EDBD2D3E-D350-4D99-B345-4C70B07697B1}" type="pres">
      <dgm:prSet presAssocID="{8AD41280-E55E-4527-B5AB-4CD21675C57C}" presName="sp" presStyleCnt="0"/>
      <dgm:spPr/>
    </dgm:pt>
    <dgm:pt modelId="{94AD409C-82ED-4AC8-B239-01EA1655EA68}" type="pres">
      <dgm:prSet presAssocID="{F30539B6-6FEE-47AF-A3F9-19D2B6B0DF1A}" presName="arrowAndChildren" presStyleCnt="0"/>
      <dgm:spPr/>
    </dgm:pt>
    <dgm:pt modelId="{18883651-189E-47CC-AD6A-6B557FCA5EDB}" type="pres">
      <dgm:prSet presAssocID="{F30539B6-6FEE-47AF-A3F9-19D2B6B0DF1A}" presName="parentTextArrow" presStyleLbl="node1" presStyleIdx="3" presStyleCnt="5"/>
      <dgm:spPr/>
    </dgm:pt>
    <dgm:pt modelId="{D22197D8-CF77-4CFB-A5A5-F272C5C6F35A}" type="pres">
      <dgm:prSet presAssocID="{782B2FC6-D560-4360-9337-0D88B42E638D}" presName="sp" presStyleCnt="0"/>
      <dgm:spPr/>
    </dgm:pt>
    <dgm:pt modelId="{62CA1650-02DA-438E-BC62-E3D3AAA3ED9F}" type="pres">
      <dgm:prSet presAssocID="{47E01461-28F7-4F73-B041-1DBCF52C211D}" presName="arrowAndChildren" presStyleCnt="0"/>
      <dgm:spPr/>
    </dgm:pt>
    <dgm:pt modelId="{AA050D44-7BCF-45AF-9342-D72159D014D2}" type="pres">
      <dgm:prSet presAssocID="{47E01461-28F7-4F73-B041-1DBCF52C211D}" presName="parentTextArrow" presStyleLbl="node1" presStyleIdx="4" presStyleCnt="5"/>
      <dgm:spPr/>
    </dgm:pt>
  </dgm:ptLst>
  <dgm:cxnLst>
    <dgm:cxn modelId="{B2760F05-87C7-40E3-81CA-B34BD8A38768}" type="presOf" srcId="{82F949DD-E8E2-407C-A066-6B687B72A82A}" destId="{049A3636-ACE2-4229-A6A4-36B6C0B68D79}" srcOrd="0" destOrd="0" presId="urn:microsoft.com/office/officeart/2005/8/layout/process4"/>
    <dgm:cxn modelId="{D2032812-D474-44E5-8E49-7393109E99C5}" type="presOf" srcId="{47E01461-28F7-4F73-B041-1DBCF52C211D}" destId="{AA050D44-7BCF-45AF-9342-D72159D014D2}" srcOrd="0" destOrd="0" presId="urn:microsoft.com/office/officeart/2005/8/layout/process4"/>
    <dgm:cxn modelId="{2122122B-90C3-461D-8F8E-12D89C1D5BCE}" type="presOf" srcId="{37DD4691-F143-46EC-BA4B-1B62D2AC712E}" destId="{3F55F639-A708-41F5-ACF4-1649CD0455D7}" srcOrd="0" destOrd="0" presId="urn:microsoft.com/office/officeart/2005/8/layout/process4"/>
    <dgm:cxn modelId="{0FF69771-A6F6-4424-A337-83428667B0F7}" type="presOf" srcId="{AD5E477B-913A-4657-AFA8-2D6C906F2B39}" destId="{56EA16AE-5501-4623-BE9C-09AB050E1586}" srcOrd="0" destOrd="0" presId="urn:microsoft.com/office/officeart/2005/8/layout/process4"/>
    <dgm:cxn modelId="{C5F6AC9C-5AFC-44D4-8D96-5DD2E790B253}" srcId="{AD5E477B-913A-4657-AFA8-2D6C906F2B39}" destId="{47E01461-28F7-4F73-B041-1DBCF52C211D}" srcOrd="0" destOrd="0" parTransId="{E879A2A2-828D-4E16-A755-772F85E3B475}" sibTransId="{782B2FC6-D560-4360-9337-0D88B42E638D}"/>
    <dgm:cxn modelId="{CFD7D79E-867E-459C-B43B-1CF418F7E70E}" srcId="{AD5E477B-913A-4657-AFA8-2D6C906F2B39}" destId="{414C854E-35F7-4657-AFB7-6061C16C1170}" srcOrd="2" destOrd="0" parTransId="{2533BD25-2C31-4FE6-9A54-8FDD1AA4B4F4}" sibTransId="{836974BC-7381-4F5B-91F2-115E16559CE0}"/>
    <dgm:cxn modelId="{31A7AAA3-9A91-4FB7-8E28-EEA1B0B4C74A}" srcId="{AD5E477B-913A-4657-AFA8-2D6C906F2B39}" destId="{F30539B6-6FEE-47AF-A3F9-19D2B6B0DF1A}" srcOrd="1" destOrd="0" parTransId="{17E7EEF7-2D7B-480A-968A-917BB7B4C86F}" sibTransId="{8AD41280-E55E-4527-B5AB-4CD21675C57C}"/>
    <dgm:cxn modelId="{FED42DA7-68D0-40EC-A9B9-340FFEADB700}" srcId="{AD5E477B-913A-4657-AFA8-2D6C906F2B39}" destId="{82F949DD-E8E2-407C-A066-6B687B72A82A}" srcOrd="4" destOrd="0" parTransId="{CD08285A-4354-4978-8C1B-BF775065F984}" sibTransId="{611F446A-77A6-4337-8D0F-2569C4846DFE}"/>
    <dgm:cxn modelId="{4F3FDFC5-1514-4BE4-976C-147263C49B55}" srcId="{AD5E477B-913A-4657-AFA8-2D6C906F2B39}" destId="{37DD4691-F143-46EC-BA4B-1B62D2AC712E}" srcOrd="3" destOrd="0" parTransId="{6C0462C3-6357-4D85-9583-09EA27F05D96}" sibTransId="{75E559DD-D1E8-482D-8DF3-A086FB2EC48C}"/>
    <dgm:cxn modelId="{E50992CB-5FCA-4078-BB73-3D8A339575AC}" type="presOf" srcId="{414C854E-35F7-4657-AFB7-6061C16C1170}" destId="{47CA479A-78CB-427D-AD6C-3530F75E94F2}" srcOrd="0" destOrd="0" presId="urn:microsoft.com/office/officeart/2005/8/layout/process4"/>
    <dgm:cxn modelId="{113070D5-5737-4DB7-B0B2-E9EF809FD8AC}" type="presOf" srcId="{F30539B6-6FEE-47AF-A3F9-19D2B6B0DF1A}" destId="{18883651-189E-47CC-AD6A-6B557FCA5EDB}" srcOrd="0" destOrd="0" presId="urn:microsoft.com/office/officeart/2005/8/layout/process4"/>
    <dgm:cxn modelId="{D59327BF-72A9-44B5-895A-FA1BB9365024}" type="presParOf" srcId="{56EA16AE-5501-4623-BE9C-09AB050E1586}" destId="{39D5D9EC-0B02-460F-BF63-7BA4D86C34D0}" srcOrd="0" destOrd="0" presId="urn:microsoft.com/office/officeart/2005/8/layout/process4"/>
    <dgm:cxn modelId="{3B76F8C9-3B5E-4161-B3DD-ABED77C89899}" type="presParOf" srcId="{39D5D9EC-0B02-460F-BF63-7BA4D86C34D0}" destId="{049A3636-ACE2-4229-A6A4-36B6C0B68D79}" srcOrd="0" destOrd="0" presId="urn:microsoft.com/office/officeart/2005/8/layout/process4"/>
    <dgm:cxn modelId="{77AC7A1F-26FA-4914-8EA9-1487ED9732CC}" type="presParOf" srcId="{56EA16AE-5501-4623-BE9C-09AB050E1586}" destId="{5E1DE193-6AD5-42B4-BF5F-C1F691F97CBA}" srcOrd="1" destOrd="0" presId="urn:microsoft.com/office/officeart/2005/8/layout/process4"/>
    <dgm:cxn modelId="{7A1236F2-F1F9-4119-A1E6-38DBBA9DFC64}" type="presParOf" srcId="{56EA16AE-5501-4623-BE9C-09AB050E1586}" destId="{B60EB065-F92A-4BD3-8BB9-FD1B657C35EA}" srcOrd="2" destOrd="0" presId="urn:microsoft.com/office/officeart/2005/8/layout/process4"/>
    <dgm:cxn modelId="{9329A051-DF2C-41E6-A2B5-4C4009FF3BF3}" type="presParOf" srcId="{B60EB065-F92A-4BD3-8BB9-FD1B657C35EA}" destId="{3F55F639-A708-41F5-ACF4-1649CD0455D7}" srcOrd="0" destOrd="0" presId="urn:microsoft.com/office/officeart/2005/8/layout/process4"/>
    <dgm:cxn modelId="{26BB4147-BBB3-43AB-9210-7196D0381913}" type="presParOf" srcId="{56EA16AE-5501-4623-BE9C-09AB050E1586}" destId="{99A6F42A-CDC2-400A-A185-34F1A3935E81}" srcOrd="3" destOrd="0" presId="urn:microsoft.com/office/officeart/2005/8/layout/process4"/>
    <dgm:cxn modelId="{F4243FB3-0FFB-41DE-9E76-A890AB3E65F9}" type="presParOf" srcId="{56EA16AE-5501-4623-BE9C-09AB050E1586}" destId="{9C7AEB53-C53D-49EE-9600-B70051C63F3A}" srcOrd="4" destOrd="0" presId="urn:microsoft.com/office/officeart/2005/8/layout/process4"/>
    <dgm:cxn modelId="{F85FED8C-BEF0-4D51-B18B-367FA2684BAE}" type="presParOf" srcId="{9C7AEB53-C53D-49EE-9600-B70051C63F3A}" destId="{47CA479A-78CB-427D-AD6C-3530F75E94F2}" srcOrd="0" destOrd="0" presId="urn:microsoft.com/office/officeart/2005/8/layout/process4"/>
    <dgm:cxn modelId="{6FF6D29F-82DC-4A9A-B199-8B86C10F52E3}" type="presParOf" srcId="{56EA16AE-5501-4623-BE9C-09AB050E1586}" destId="{EDBD2D3E-D350-4D99-B345-4C70B07697B1}" srcOrd="5" destOrd="0" presId="urn:microsoft.com/office/officeart/2005/8/layout/process4"/>
    <dgm:cxn modelId="{ACC3EF47-E4DE-4E75-ACEF-ECF0463BA75A}" type="presParOf" srcId="{56EA16AE-5501-4623-BE9C-09AB050E1586}" destId="{94AD409C-82ED-4AC8-B239-01EA1655EA68}" srcOrd="6" destOrd="0" presId="urn:microsoft.com/office/officeart/2005/8/layout/process4"/>
    <dgm:cxn modelId="{5C7D66CD-D62C-4E50-BABA-E9EBD0509BF8}" type="presParOf" srcId="{94AD409C-82ED-4AC8-B239-01EA1655EA68}" destId="{18883651-189E-47CC-AD6A-6B557FCA5EDB}" srcOrd="0" destOrd="0" presId="urn:microsoft.com/office/officeart/2005/8/layout/process4"/>
    <dgm:cxn modelId="{1DE3AA17-68E9-458F-8D06-41551243924B}" type="presParOf" srcId="{56EA16AE-5501-4623-BE9C-09AB050E1586}" destId="{D22197D8-CF77-4CFB-A5A5-F272C5C6F35A}" srcOrd="7" destOrd="0" presId="urn:microsoft.com/office/officeart/2005/8/layout/process4"/>
    <dgm:cxn modelId="{58C4BF66-06F6-42E3-B4B2-2FCFC0F397BA}" type="presParOf" srcId="{56EA16AE-5501-4623-BE9C-09AB050E1586}" destId="{62CA1650-02DA-438E-BC62-E3D3AAA3ED9F}" srcOrd="8" destOrd="0" presId="urn:microsoft.com/office/officeart/2005/8/layout/process4"/>
    <dgm:cxn modelId="{13A943E0-3B60-4375-9B20-C0A8A99D1831}" type="presParOf" srcId="{62CA1650-02DA-438E-BC62-E3D3AAA3ED9F}" destId="{AA050D44-7BCF-45AF-9342-D72159D014D2}"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533918-B378-4360-82DC-0D9C86AC17D7}" type="doc">
      <dgm:prSet loTypeId="urn:microsoft.com/office/officeart/2008/layout/VerticalAccentList" loCatId="list" qsTypeId="urn:microsoft.com/office/officeart/2005/8/quickstyle/3d2" qsCatId="3D" csTypeId="urn:microsoft.com/office/officeart/2005/8/colors/accent1_2" csCatId="accent1" phldr="1"/>
      <dgm:spPr/>
      <dgm:t>
        <a:bodyPr/>
        <a:lstStyle/>
        <a:p>
          <a:endParaRPr lang="en-IN"/>
        </a:p>
      </dgm:t>
    </dgm:pt>
    <dgm:pt modelId="{0F2E3DF8-F16A-4D2F-BB9B-B37BB9797B3B}">
      <dgm:prSet custT="1"/>
      <dgm:spPr/>
      <dgm:t>
        <a:bodyPr/>
        <a:lstStyle/>
        <a:p>
          <a:pPr rtl="0"/>
          <a:r>
            <a:rPr lang="en-GB" sz="1600" b="1" dirty="0"/>
            <a:t>Human Resources (HR) Department</a:t>
          </a:r>
          <a:endParaRPr lang="en-IN" sz="1600" dirty="0"/>
        </a:p>
      </dgm:t>
    </dgm:pt>
    <dgm:pt modelId="{9ACFD60D-C9C7-43DB-99DA-C566B45D95EC}" type="parTrans" cxnId="{FACA6C93-91A0-4D40-B8DF-0E6CDE430020}">
      <dgm:prSet/>
      <dgm:spPr/>
      <dgm:t>
        <a:bodyPr/>
        <a:lstStyle/>
        <a:p>
          <a:endParaRPr lang="en-IN"/>
        </a:p>
      </dgm:t>
    </dgm:pt>
    <dgm:pt modelId="{283EF4C0-A005-439C-A327-91BB1604D74C}" type="sibTrans" cxnId="{FACA6C93-91A0-4D40-B8DF-0E6CDE430020}">
      <dgm:prSet/>
      <dgm:spPr/>
      <dgm:t>
        <a:bodyPr/>
        <a:lstStyle/>
        <a:p>
          <a:endParaRPr lang="en-IN"/>
        </a:p>
      </dgm:t>
    </dgm:pt>
    <dgm:pt modelId="{A4D8EDE7-24AE-4F56-9FAE-C6117DA6EF95}">
      <dgm:prSet custT="1"/>
      <dgm:spPr/>
      <dgm:t>
        <a:bodyPr/>
        <a:lstStyle/>
        <a:p>
          <a:pPr rtl="0"/>
          <a:r>
            <a:rPr lang="en-GB" sz="1600" b="1" dirty="0"/>
            <a:t>Senior Leadership/Executives</a:t>
          </a:r>
          <a:endParaRPr lang="en-IN" sz="1600" dirty="0"/>
        </a:p>
      </dgm:t>
    </dgm:pt>
    <dgm:pt modelId="{076EA55A-1C7E-4AB0-8F74-33D391B6D3C3}" type="parTrans" cxnId="{63647F5B-85D3-4D03-8A7F-B4CB6F5CA6CE}">
      <dgm:prSet/>
      <dgm:spPr/>
      <dgm:t>
        <a:bodyPr/>
        <a:lstStyle/>
        <a:p>
          <a:endParaRPr lang="en-IN"/>
        </a:p>
      </dgm:t>
    </dgm:pt>
    <dgm:pt modelId="{50E96AE4-CC91-4B66-A8FD-CD7161443EE5}" type="sibTrans" cxnId="{63647F5B-85D3-4D03-8A7F-B4CB6F5CA6CE}">
      <dgm:prSet/>
      <dgm:spPr/>
      <dgm:t>
        <a:bodyPr/>
        <a:lstStyle/>
        <a:p>
          <a:endParaRPr lang="en-IN"/>
        </a:p>
      </dgm:t>
    </dgm:pt>
    <dgm:pt modelId="{08EF52F5-4F88-4CD8-8D2A-ED0AC22F48A5}">
      <dgm:prSet custT="1"/>
      <dgm:spPr/>
      <dgm:t>
        <a:bodyPr/>
        <a:lstStyle/>
        <a:p>
          <a:pPr rtl="0"/>
          <a:r>
            <a:rPr lang="en-GB" sz="1600" b="1" dirty="0"/>
            <a:t>Employees</a:t>
          </a:r>
          <a:endParaRPr lang="en-IN" sz="1600" dirty="0"/>
        </a:p>
      </dgm:t>
    </dgm:pt>
    <dgm:pt modelId="{D3764AD3-C456-4393-A35E-C7DD0978E719}" type="parTrans" cxnId="{436CA29B-13A7-41F7-9B9A-0979D28B5E45}">
      <dgm:prSet/>
      <dgm:spPr/>
      <dgm:t>
        <a:bodyPr/>
        <a:lstStyle/>
        <a:p>
          <a:endParaRPr lang="en-IN"/>
        </a:p>
      </dgm:t>
    </dgm:pt>
    <dgm:pt modelId="{B9B354FE-5494-4131-8661-AEDB6AB740C9}" type="sibTrans" cxnId="{436CA29B-13A7-41F7-9B9A-0979D28B5E45}">
      <dgm:prSet/>
      <dgm:spPr/>
      <dgm:t>
        <a:bodyPr/>
        <a:lstStyle/>
        <a:p>
          <a:endParaRPr lang="en-IN"/>
        </a:p>
      </dgm:t>
    </dgm:pt>
    <dgm:pt modelId="{3F6E7137-A939-4E7D-BE59-03DA021312DD}">
      <dgm:prSet custT="1"/>
      <dgm:spPr/>
      <dgm:t>
        <a:bodyPr/>
        <a:lstStyle/>
        <a:p>
          <a:pPr rtl="0"/>
          <a:r>
            <a:rPr lang="en-GB" sz="1600" b="1" dirty="0"/>
            <a:t>Department Managers (Sales &amp; Production)</a:t>
          </a:r>
          <a:endParaRPr lang="en-IN" sz="1600" dirty="0"/>
        </a:p>
      </dgm:t>
    </dgm:pt>
    <dgm:pt modelId="{6E10562E-0780-4452-BE6E-84C9DFDC4E0F}" type="parTrans" cxnId="{7CFC9803-B276-46BF-8B03-1B5967B9E2C2}">
      <dgm:prSet/>
      <dgm:spPr/>
      <dgm:t>
        <a:bodyPr/>
        <a:lstStyle/>
        <a:p>
          <a:endParaRPr lang="en-IN"/>
        </a:p>
      </dgm:t>
    </dgm:pt>
    <dgm:pt modelId="{F5776252-1C4E-4B69-AD4F-8DEE633DFE98}" type="sibTrans" cxnId="{7CFC9803-B276-46BF-8B03-1B5967B9E2C2}">
      <dgm:prSet/>
      <dgm:spPr/>
      <dgm:t>
        <a:bodyPr/>
        <a:lstStyle/>
        <a:p>
          <a:endParaRPr lang="en-IN"/>
        </a:p>
      </dgm:t>
    </dgm:pt>
    <dgm:pt modelId="{41818DB5-35B6-4889-8660-7BCC9DA99769}">
      <dgm:prSet custT="1"/>
      <dgm:spPr/>
      <dgm:t>
        <a:bodyPr/>
        <a:lstStyle/>
        <a:p>
          <a:pPr rtl="0"/>
          <a:r>
            <a:rPr lang="en-GB" sz="1600" b="1" dirty="0"/>
            <a:t>Finance/Compensation Teams</a:t>
          </a:r>
          <a:endParaRPr lang="en-IN" sz="1600" dirty="0"/>
        </a:p>
      </dgm:t>
    </dgm:pt>
    <dgm:pt modelId="{D8B523B5-EE86-4F09-BD19-8F284AED1A0D}" type="parTrans" cxnId="{49C47FF7-EE15-4B8B-8C00-4FC7B047E6AB}">
      <dgm:prSet/>
      <dgm:spPr/>
      <dgm:t>
        <a:bodyPr/>
        <a:lstStyle/>
        <a:p>
          <a:endParaRPr lang="en-IN"/>
        </a:p>
      </dgm:t>
    </dgm:pt>
    <dgm:pt modelId="{7C6DABD7-D909-4C2D-B404-710B91E57D8F}" type="sibTrans" cxnId="{49C47FF7-EE15-4B8B-8C00-4FC7B047E6AB}">
      <dgm:prSet/>
      <dgm:spPr/>
      <dgm:t>
        <a:bodyPr/>
        <a:lstStyle/>
        <a:p>
          <a:endParaRPr lang="en-IN"/>
        </a:p>
      </dgm:t>
    </dgm:pt>
    <dgm:pt modelId="{F8A02919-32A4-4544-B31D-8DDF74E3E7AE}" type="pres">
      <dgm:prSet presAssocID="{FD533918-B378-4360-82DC-0D9C86AC17D7}" presName="Name0" presStyleCnt="0">
        <dgm:presLayoutVars>
          <dgm:chMax/>
          <dgm:chPref/>
          <dgm:dir/>
        </dgm:presLayoutVars>
      </dgm:prSet>
      <dgm:spPr/>
    </dgm:pt>
    <dgm:pt modelId="{01F2457B-5413-49CD-915B-18B20134188C}" type="pres">
      <dgm:prSet presAssocID="{0F2E3DF8-F16A-4D2F-BB9B-B37BB9797B3B}" presName="parenttextcomposite" presStyleCnt="0"/>
      <dgm:spPr/>
    </dgm:pt>
    <dgm:pt modelId="{F28C795E-7922-496E-8CCC-10818042FBD3}" type="pres">
      <dgm:prSet presAssocID="{0F2E3DF8-F16A-4D2F-BB9B-B37BB9797B3B}" presName="parenttext" presStyleLbl="revTx" presStyleIdx="0" presStyleCnt="5">
        <dgm:presLayoutVars>
          <dgm:chMax/>
          <dgm:chPref val="2"/>
          <dgm:bulletEnabled val="1"/>
        </dgm:presLayoutVars>
      </dgm:prSet>
      <dgm:spPr/>
    </dgm:pt>
    <dgm:pt modelId="{D4FC2D71-8CAD-4F94-A7AD-ADFC54D61F3C}" type="pres">
      <dgm:prSet presAssocID="{0F2E3DF8-F16A-4D2F-BB9B-B37BB9797B3B}" presName="parallelogramComposite" presStyleCnt="0"/>
      <dgm:spPr/>
    </dgm:pt>
    <dgm:pt modelId="{E5A4CD86-4E4C-4175-9C80-0D65B51C1293}" type="pres">
      <dgm:prSet presAssocID="{0F2E3DF8-F16A-4D2F-BB9B-B37BB9797B3B}" presName="parallelogram1" presStyleLbl="alignNode1" presStyleIdx="0" presStyleCnt="35"/>
      <dgm:spPr/>
    </dgm:pt>
    <dgm:pt modelId="{74E209F1-F410-463C-AF4F-473E59697A3B}" type="pres">
      <dgm:prSet presAssocID="{0F2E3DF8-F16A-4D2F-BB9B-B37BB9797B3B}" presName="parallelogram2" presStyleLbl="alignNode1" presStyleIdx="1" presStyleCnt="35"/>
      <dgm:spPr/>
    </dgm:pt>
    <dgm:pt modelId="{2C55F798-911C-4B2B-ADE0-E2CC4E2CB287}" type="pres">
      <dgm:prSet presAssocID="{0F2E3DF8-F16A-4D2F-BB9B-B37BB9797B3B}" presName="parallelogram3" presStyleLbl="alignNode1" presStyleIdx="2" presStyleCnt="35"/>
      <dgm:spPr/>
    </dgm:pt>
    <dgm:pt modelId="{A0EDB2A1-94CA-48DA-8A11-C49FB9D4718A}" type="pres">
      <dgm:prSet presAssocID="{0F2E3DF8-F16A-4D2F-BB9B-B37BB9797B3B}" presName="parallelogram4" presStyleLbl="alignNode1" presStyleIdx="3" presStyleCnt="35"/>
      <dgm:spPr/>
    </dgm:pt>
    <dgm:pt modelId="{8BC8202C-8F5C-4550-B056-B8EC429258E1}" type="pres">
      <dgm:prSet presAssocID="{0F2E3DF8-F16A-4D2F-BB9B-B37BB9797B3B}" presName="parallelogram5" presStyleLbl="alignNode1" presStyleIdx="4" presStyleCnt="35"/>
      <dgm:spPr/>
    </dgm:pt>
    <dgm:pt modelId="{A0A0DE3B-7417-4D32-AE18-2F7914B68B96}" type="pres">
      <dgm:prSet presAssocID="{0F2E3DF8-F16A-4D2F-BB9B-B37BB9797B3B}" presName="parallelogram6" presStyleLbl="alignNode1" presStyleIdx="5" presStyleCnt="35"/>
      <dgm:spPr/>
    </dgm:pt>
    <dgm:pt modelId="{C12E3C90-4CDB-410C-851E-0A03B57875D8}" type="pres">
      <dgm:prSet presAssocID="{0F2E3DF8-F16A-4D2F-BB9B-B37BB9797B3B}" presName="parallelogram7" presStyleLbl="alignNode1" presStyleIdx="6" presStyleCnt="35"/>
      <dgm:spPr/>
    </dgm:pt>
    <dgm:pt modelId="{50FA6A74-2D01-42DB-B136-12E7EB3C0498}" type="pres">
      <dgm:prSet presAssocID="{283EF4C0-A005-439C-A327-91BB1604D74C}" presName="sibTrans" presStyleCnt="0"/>
      <dgm:spPr/>
    </dgm:pt>
    <dgm:pt modelId="{1C1D5A9E-3FDA-431B-B977-E99C84E66587}" type="pres">
      <dgm:prSet presAssocID="{A4D8EDE7-24AE-4F56-9FAE-C6117DA6EF95}" presName="parenttextcomposite" presStyleCnt="0"/>
      <dgm:spPr/>
    </dgm:pt>
    <dgm:pt modelId="{62F39889-E68A-4BA1-9E48-C7A2C870E845}" type="pres">
      <dgm:prSet presAssocID="{A4D8EDE7-24AE-4F56-9FAE-C6117DA6EF95}" presName="parenttext" presStyleLbl="revTx" presStyleIdx="1" presStyleCnt="5">
        <dgm:presLayoutVars>
          <dgm:chMax/>
          <dgm:chPref val="2"/>
          <dgm:bulletEnabled val="1"/>
        </dgm:presLayoutVars>
      </dgm:prSet>
      <dgm:spPr/>
    </dgm:pt>
    <dgm:pt modelId="{2661F519-8967-4042-A93B-26EFE662F8FE}" type="pres">
      <dgm:prSet presAssocID="{A4D8EDE7-24AE-4F56-9FAE-C6117DA6EF95}" presName="parallelogramComposite" presStyleCnt="0"/>
      <dgm:spPr/>
    </dgm:pt>
    <dgm:pt modelId="{BD3F11DE-3ECD-4997-B2C4-0CEF0B7C5417}" type="pres">
      <dgm:prSet presAssocID="{A4D8EDE7-24AE-4F56-9FAE-C6117DA6EF95}" presName="parallelogram1" presStyleLbl="alignNode1" presStyleIdx="7" presStyleCnt="35"/>
      <dgm:spPr/>
    </dgm:pt>
    <dgm:pt modelId="{BE4FB7D4-F9C9-4540-BFB9-5C90035527B0}" type="pres">
      <dgm:prSet presAssocID="{A4D8EDE7-24AE-4F56-9FAE-C6117DA6EF95}" presName="parallelogram2" presStyleLbl="alignNode1" presStyleIdx="8" presStyleCnt="35"/>
      <dgm:spPr/>
    </dgm:pt>
    <dgm:pt modelId="{A114EEAC-9F1F-4F2D-9FFD-5211D8021728}" type="pres">
      <dgm:prSet presAssocID="{A4D8EDE7-24AE-4F56-9FAE-C6117DA6EF95}" presName="parallelogram3" presStyleLbl="alignNode1" presStyleIdx="9" presStyleCnt="35"/>
      <dgm:spPr/>
    </dgm:pt>
    <dgm:pt modelId="{9E4A4661-2B02-42BB-908E-3067DA7263FA}" type="pres">
      <dgm:prSet presAssocID="{A4D8EDE7-24AE-4F56-9FAE-C6117DA6EF95}" presName="parallelogram4" presStyleLbl="alignNode1" presStyleIdx="10" presStyleCnt="35"/>
      <dgm:spPr/>
    </dgm:pt>
    <dgm:pt modelId="{A15FC0E7-4653-41D2-BCE4-C25A6FC4EAAE}" type="pres">
      <dgm:prSet presAssocID="{A4D8EDE7-24AE-4F56-9FAE-C6117DA6EF95}" presName="parallelogram5" presStyleLbl="alignNode1" presStyleIdx="11" presStyleCnt="35"/>
      <dgm:spPr/>
    </dgm:pt>
    <dgm:pt modelId="{4A90D894-6DC9-4D05-BC03-5E35F8749BE9}" type="pres">
      <dgm:prSet presAssocID="{A4D8EDE7-24AE-4F56-9FAE-C6117DA6EF95}" presName="parallelogram6" presStyleLbl="alignNode1" presStyleIdx="12" presStyleCnt="35"/>
      <dgm:spPr/>
    </dgm:pt>
    <dgm:pt modelId="{B048FDA9-8477-4F32-9EDD-C76A5999CD3B}" type="pres">
      <dgm:prSet presAssocID="{A4D8EDE7-24AE-4F56-9FAE-C6117DA6EF95}" presName="parallelogram7" presStyleLbl="alignNode1" presStyleIdx="13" presStyleCnt="35"/>
      <dgm:spPr/>
    </dgm:pt>
    <dgm:pt modelId="{D1AEECE1-091D-45B3-96E3-88C5D3FA6253}" type="pres">
      <dgm:prSet presAssocID="{50E96AE4-CC91-4B66-A8FD-CD7161443EE5}" presName="sibTrans" presStyleCnt="0"/>
      <dgm:spPr/>
    </dgm:pt>
    <dgm:pt modelId="{35BC14B4-0408-4132-9E69-14FF94470E3B}" type="pres">
      <dgm:prSet presAssocID="{08EF52F5-4F88-4CD8-8D2A-ED0AC22F48A5}" presName="parenttextcomposite" presStyleCnt="0"/>
      <dgm:spPr/>
    </dgm:pt>
    <dgm:pt modelId="{EA80E973-BD2D-4BE0-977E-3978DD997665}" type="pres">
      <dgm:prSet presAssocID="{08EF52F5-4F88-4CD8-8D2A-ED0AC22F48A5}" presName="parenttext" presStyleLbl="revTx" presStyleIdx="2" presStyleCnt="5">
        <dgm:presLayoutVars>
          <dgm:chMax/>
          <dgm:chPref val="2"/>
          <dgm:bulletEnabled val="1"/>
        </dgm:presLayoutVars>
      </dgm:prSet>
      <dgm:spPr/>
    </dgm:pt>
    <dgm:pt modelId="{34A4E279-8B50-4F06-AA1E-82613095862D}" type="pres">
      <dgm:prSet presAssocID="{08EF52F5-4F88-4CD8-8D2A-ED0AC22F48A5}" presName="parallelogramComposite" presStyleCnt="0"/>
      <dgm:spPr/>
    </dgm:pt>
    <dgm:pt modelId="{1D45BE09-51ED-4C04-B8D4-11BDDA6069E4}" type="pres">
      <dgm:prSet presAssocID="{08EF52F5-4F88-4CD8-8D2A-ED0AC22F48A5}" presName="parallelogram1" presStyleLbl="alignNode1" presStyleIdx="14" presStyleCnt="35"/>
      <dgm:spPr/>
    </dgm:pt>
    <dgm:pt modelId="{23EFB59B-3734-4911-8090-3B38DAAAF67A}" type="pres">
      <dgm:prSet presAssocID="{08EF52F5-4F88-4CD8-8D2A-ED0AC22F48A5}" presName="parallelogram2" presStyleLbl="alignNode1" presStyleIdx="15" presStyleCnt="35"/>
      <dgm:spPr/>
    </dgm:pt>
    <dgm:pt modelId="{12D94626-4937-4E5B-8C43-8FCC22B4CAA3}" type="pres">
      <dgm:prSet presAssocID="{08EF52F5-4F88-4CD8-8D2A-ED0AC22F48A5}" presName="parallelogram3" presStyleLbl="alignNode1" presStyleIdx="16" presStyleCnt="35"/>
      <dgm:spPr/>
    </dgm:pt>
    <dgm:pt modelId="{80F70367-44A7-4281-827A-2E102B3FCE96}" type="pres">
      <dgm:prSet presAssocID="{08EF52F5-4F88-4CD8-8D2A-ED0AC22F48A5}" presName="parallelogram4" presStyleLbl="alignNode1" presStyleIdx="17" presStyleCnt="35"/>
      <dgm:spPr/>
    </dgm:pt>
    <dgm:pt modelId="{FC9DF400-BC6B-4725-9A6B-53F3A36B83AC}" type="pres">
      <dgm:prSet presAssocID="{08EF52F5-4F88-4CD8-8D2A-ED0AC22F48A5}" presName="parallelogram5" presStyleLbl="alignNode1" presStyleIdx="18" presStyleCnt="35"/>
      <dgm:spPr/>
    </dgm:pt>
    <dgm:pt modelId="{A671C21A-B734-4FFE-A97A-5CDBB345B8C7}" type="pres">
      <dgm:prSet presAssocID="{08EF52F5-4F88-4CD8-8D2A-ED0AC22F48A5}" presName="parallelogram6" presStyleLbl="alignNode1" presStyleIdx="19" presStyleCnt="35"/>
      <dgm:spPr/>
    </dgm:pt>
    <dgm:pt modelId="{B030F08A-C438-4C2B-89FF-13D194527422}" type="pres">
      <dgm:prSet presAssocID="{08EF52F5-4F88-4CD8-8D2A-ED0AC22F48A5}" presName="parallelogram7" presStyleLbl="alignNode1" presStyleIdx="20" presStyleCnt="35"/>
      <dgm:spPr/>
    </dgm:pt>
    <dgm:pt modelId="{F04B4D88-4226-4A21-A78B-C442E087BA1A}" type="pres">
      <dgm:prSet presAssocID="{B9B354FE-5494-4131-8661-AEDB6AB740C9}" presName="sibTrans" presStyleCnt="0"/>
      <dgm:spPr/>
    </dgm:pt>
    <dgm:pt modelId="{102B7BE5-BC09-498E-8BA7-839BB31D1FB4}" type="pres">
      <dgm:prSet presAssocID="{3F6E7137-A939-4E7D-BE59-03DA021312DD}" presName="parenttextcomposite" presStyleCnt="0"/>
      <dgm:spPr/>
    </dgm:pt>
    <dgm:pt modelId="{6AD44630-C6A0-400F-92D5-9DCAB4B71459}" type="pres">
      <dgm:prSet presAssocID="{3F6E7137-A939-4E7D-BE59-03DA021312DD}" presName="parenttext" presStyleLbl="revTx" presStyleIdx="3" presStyleCnt="5">
        <dgm:presLayoutVars>
          <dgm:chMax/>
          <dgm:chPref val="2"/>
          <dgm:bulletEnabled val="1"/>
        </dgm:presLayoutVars>
      </dgm:prSet>
      <dgm:spPr/>
    </dgm:pt>
    <dgm:pt modelId="{9B8FD77C-6A1D-4CE3-9ECB-2C50A38F0E95}" type="pres">
      <dgm:prSet presAssocID="{3F6E7137-A939-4E7D-BE59-03DA021312DD}" presName="parallelogramComposite" presStyleCnt="0"/>
      <dgm:spPr/>
    </dgm:pt>
    <dgm:pt modelId="{B2865BD0-2A4A-40F2-8A35-185D5A6AB122}" type="pres">
      <dgm:prSet presAssocID="{3F6E7137-A939-4E7D-BE59-03DA021312DD}" presName="parallelogram1" presStyleLbl="alignNode1" presStyleIdx="21" presStyleCnt="35"/>
      <dgm:spPr/>
    </dgm:pt>
    <dgm:pt modelId="{6C60FF93-2373-4BAC-8252-FBE6546D4B11}" type="pres">
      <dgm:prSet presAssocID="{3F6E7137-A939-4E7D-BE59-03DA021312DD}" presName="parallelogram2" presStyleLbl="alignNode1" presStyleIdx="22" presStyleCnt="35"/>
      <dgm:spPr/>
    </dgm:pt>
    <dgm:pt modelId="{571CAE5B-A68F-4F90-BD13-A32C839A3887}" type="pres">
      <dgm:prSet presAssocID="{3F6E7137-A939-4E7D-BE59-03DA021312DD}" presName="parallelogram3" presStyleLbl="alignNode1" presStyleIdx="23" presStyleCnt="35"/>
      <dgm:spPr/>
    </dgm:pt>
    <dgm:pt modelId="{FAFAC11E-8C70-46F5-828A-450B9F84FDBF}" type="pres">
      <dgm:prSet presAssocID="{3F6E7137-A939-4E7D-BE59-03DA021312DD}" presName="parallelogram4" presStyleLbl="alignNode1" presStyleIdx="24" presStyleCnt="35"/>
      <dgm:spPr/>
    </dgm:pt>
    <dgm:pt modelId="{C3C7543A-05BB-4603-99EF-84756F2C77F6}" type="pres">
      <dgm:prSet presAssocID="{3F6E7137-A939-4E7D-BE59-03DA021312DD}" presName="parallelogram5" presStyleLbl="alignNode1" presStyleIdx="25" presStyleCnt="35"/>
      <dgm:spPr/>
    </dgm:pt>
    <dgm:pt modelId="{BEB3169A-C87F-452B-A6F3-137691D0FEF6}" type="pres">
      <dgm:prSet presAssocID="{3F6E7137-A939-4E7D-BE59-03DA021312DD}" presName="parallelogram6" presStyleLbl="alignNode1" presStyleIdx="26" presStyleCnt="35"/>
      <dgm:spPr/>
    </dgm:pt>
    <dgm:pt modelId="{3576D657-6672-4768-833B-A61999EBF961}" type="pres">
      <dgm:prSet presAssocID="{3F6E7137-A939-4E7D-BE59-03DA021312DD}" presName="parallelogram7" presStyleLbl="alignNode1" presStyleIdx="27" presStyleCnt="35"/>
      <dgm:spPr/>
    </dgm:pt>
    <dgm:pt modelId="{F504F7AD-9E92-4DED-91BF-0FB7FDDFA469}" type="pres">
      <dgm:prSet presAssocID="{F5776252-1C4E-4B69-AD4F-8DEE633DFE98}" presName="sibTrans" presStyleCnt="0"/>
      <dgm:spPr/>
    </dgm:pt>
    <dgm:pt modelId="{B1A8CB74-6695-4347-803E-57C0E52AC87B}" type="pres">
      <dgm:prSet presAssocID="{41818DB5-35B6-4889-8660-7BCC9DA99769}" presName="parenttextcomposite" presStyleCnt="0"/>
      <dgm:spPr/>
    </dgm:pt>
    <dgm:pt modelId="{928060FB-6C94-4E7B-B004-60C62FA105A1}" type="pres">
      <dgm:prSet presAssocID="{41818DB5-35B6-4889-8660-7BCC9DA99769}" presName="parenttext" presStyleLbl="revTx" presStyleIdx="4" presStyleCnt="5">
        <dgm:presLayoutVars>
          <dgm:chMax/>
          <dgm:chPref val="2"/>
          <dgm:bulletEnabled val="1"/>
        </dgm:presLayoutVars>
      </dgm:prSet>
      <dgm:spPr/>
    </dgm:pt>
    <dgm:pt modelId="{544C218D-9A88-414A-AE9F-DE093E96C2E1}" type="pres">
      <dgm:prSet presAssocID="{41818DB5-35B6-4889-8660-7BCC9DA99769}" presName="parallelogramComposite" presStyleCnt="0"/>
      <dgm:spPr/>
    </dgm:pt>
    <dgm:pt modelId="{17834AAD-EFAD-445E-8D18-A2F8F462F457}" type="pres">
      <dgm:prSet presAssocID="{41818DB5-35B6-4889-8660-7BCC9DA99769}" presName="parallelogram1" presStyleLbl="alignNode1" presStyleIdx="28" presStyleCnt="35"/>
      <dgm:spPr/>
    </dgm:pt>
    <dgm:pt modelId="{00BABD75-5C0C-4174-80D0-BB2F02EAC3A2}" type="pres">
      <dgm:prSet presAssocID="{41818DB5-35B6-4889-8660-7BCC9DA99769}" presName="parallelogram2" presStyleLbl="alignNode1" presStyleIdx="29" presStyleCnt="35"/>
      <dgm:spPr/>
    </dgm:pt>
    <dgm:pt modelId="{88CAFAFE-A26F-45B1-839C-A809493CA4B6}" type="pres">
      <dgm:prSet presAssocID="{41818DB5-35B6-4889-8660-7BCC9DA99769}" presName="parallelogram3" presStyleLbl="alignNode1" presStyleIdx="30" presStyleCnt="35"/>
      <dgm:spPr/>
    </dgm:pt>
    <dgm:pt modelId="{85F2C804-50E5-46A5-B017-F081B1834AF4}" type="pres">
      <dgm:prSet presAssocID="{41818DB5-35B6-4889-8660-7BCC9DA99769}" presName="parallelogram4" presStyleLbl="alignNode1" presStyleIdx="31" presStyleCnt="35"/>
      <dgm:spPr/>
    </dgm:pt>
    <dgm:pt modelId="{70F87A7D-E983-4114-80BC-4357E392A63E}" type="pres">
      <dgm:prSet presAssocID="{41818DB5-35B6-4889-8660-7BCC9DA99769}" presName="parallelogram5" presStyleLbl="alignNode1" presStyleIdx="32" presStyleCnt="35"/>
      <dgm:spPr/>
    </dgm:pt>
    <dgm:pt modelId="{180A229A-EACA-4D69-85A2-63026794665B}" type="pres">
      <dgm:prSet presAssocID="{41818DB5-35B6-4889-8660-7BCC9DA99769}" presName="parallelogram6" presStyleLbl="alignNode1" presStyleIdx="33" presStyleCnt="35"/>
      <dgm:spPr/>
    </dgm:pt>
    <dgm:pt modelId="{13C77CD2-7736-4355-A0E8-BCCF33655EDB}" type="pres">
      <dgm:prSet presAssocID="{41818DB5-35B6-4889-8660-7BCC9DA99769}" presName="parallelogram7" presStyleLbl="alignNode1" presStyleIdx="34" presStyleCnt="35"/>
      <dgm:spPr/>
    </dgm:pt>
  </dgm:ptLst>
  <dgm:cxnLst>
    <dgm:cxn modelId="{7CFC9803-B276-46BF-8B03-1B5967B9E2C2}" srcId="{FD533918-B378-4360-82DC-0D9C86AC17D7}" destId="{3F6E7137-A939-4E7D-BE59-03DA021312DD}" srcOrd="3" destOrd="0" parTransId="{6E10562E-0780-4452-BE6E-84C9DFDC4E0F}" sibTransId="{F5776252-1C4E-4B69-AD4F-8DEE633DFE98}"/>
    <dgm:cxn modelId="{5DDBD206-F046-4E5B-B6CB-A0B29A76D618}" type="presOf" srcId="{A4D8EDE7-24AE-4F56-9FAE-C6117DA6EF95}" destId="{62F39889-E68A-4BA1-9E48-C7A2C870E845}" srcOrd="0" destOrd="0" presId="urn:microsoft.com/office/officeart/2008/layout/VerticalAccentList"/>
    <dgm:cxn modelId="{63647F5B-85D3-4D03-8A7F-B4CB6F5CA6CE}" srcId="{FD533918-B378-4360-82DC-0D9C86AC17D7}" destId="{A4D8EDE7-24AE-4F56-9FAE-C6117DA6EF95}" srcOrd="1" destOrd="0" parTransId="{076EA55A-1C7E-4AB0-8F74-33D391B6D3C3}" sibTransId="{50E96AE4-CC91-4B66-A8FD-CD7161443EE5}"/>
    <dgm:cxn modelId="{2D2C956C-5484-4311-89B6-402FFFFB27F2}" type="presOf" srcId="{41818DB5-35B6-4889-8660-7BCC9DA99769}" destId="{928060FB-6C94-4E7B-B004-60C62FA105A1}" srcOrd="0" destOrd="0" presId="urn:microsoft.com/office/officeart/2008/layout/VerticalAccentList"/>
    <dgm:cxn modelId="{11473175-C687-41C2-98B9-8D235F03F8E8}" type="presOf" srcId="{FD533918-B378-4360-82DC-0D9C86AC17D7}" destId="{F8A02919-32A4-4544-B31D-8DDF74E3E7AE}" srcOrd="0" destOrd="0" presId="urn:microsoft.com/office/officeart/2008/layout/VerticalAccentList"/>
    <dgm:cxn modelId="{8B94828B-B045-423A-A6E5-480647E5DE73}" type="presOf" srcId="{3F6E7137-A939-4E7D-BE59-03DA021312DD}" destId="{6AD44630-C6A0-400F-92D5-9DCAB4B71459}" srcOrd="0" destOrd="0" presId="urn:microsoft.com/office/officeart/2008/layout/VerticalAccentList"/>
    <dgm:cxn modelId="{FACA6C93-91A0-4D40-B8DF-0E6CDE430020}" srcId="{FD533918-B378-4360-82DC-0D9C86AC17D7}" destId="{0F2E3DF8-F16A-4D2F-BB9B-B37BB9797B3B}" srcOrd="0" destOrd="0" parTransId="{9ACFD60D-C9C7-43DB-99DA-C566B45D95EC}" sibTransId="{283EF4C0-A005-439C-A327-91BB1604D74C}"/>
    <dgm:cxn modelId="{D849CD95-F16B-4C36-98F1-F6C208F0E4B8}" type="presOf" srcId="{0F2E3DF8-F16A-4D2F-BB9B-B37BB9797B3B}" destId="{F28C795E-7922-496E-8CCC-10818042FBD3}" srcOrd="0" destOrd="0" presId="urn:microsoft.com/office/officeart/2008/layout/VerticalAccentList"/>
    <dgm:cxn modelId="{436CA29B-13A7-41F7-9B9A-0979D28B5E45}" srcId="{FD533918-B378-4360-82DC-0D9C86AC17D7}" destId="{08EF52F5-4F88-4CD8-8D2A-ED0AC22F48A5}" srcOrd="2" destOrd="0" parTransId="{D3764AD3-C456-4393-A35E-C7DD0978E719}" sibTransId="{B9B354FE-5494-4131-8661-AEDB6AB740C9}"/>
    <dgm:cxn modelId="{D22894AA-6BD9-4623-88EA-EB6DDC03A832}" type="presOf" srcId="{08EF52F5-4F88-4CD8-8D2A-ED0AC22F48A5}" destId="{EA80E973-BD2D-4BE0-977E-3978DD997665}" srcOrd="0" destOrd="0" presId="urn:microsoft.com/office/officeart/2008/layout/VerticalAccentList"/>
    <dgm:cxn modelId="{49C47FF7-EE15-4B8B-8C00-4FC7B047E6AB}" srcId="{FD533918-B378-4360-82DC-0D9C86AC17D7}" destId="{41818DB5-35B6-4889-8660-7BCC9DA99769}" srcOrd="4" destOrd="0" parTransId="{D8B523B5-EE86-4F09-BD19-8F284AED1A0D}" sibTransId="{7C6DABD7-D909-4C2D-B404-710B91E57D8F}"/>
    <dgm:cxn modelId="{E7DA6B89-8276-49D3-84CC-1BD5D68F9F21}" type="presParOf" srcId="{F8A02919-32A4-4544-B31D-8DDF74E3E7AE}" destId="{01F2457B-5413-49CD-915B-18B20134188C}" srcOrd="0" destOrd="0" presId="urn:microsoft.com/office/officeart/2008/layout/VerticalAccentList"/>
    <dgm:cxn modelId="{ECE8ED4D-3DE8-4CDF-B10E-71BD79A73CA4}" type="presParOf" srcId="{01F2457B-5413-49CD-915B-18B20134188C}" destId="{F28C795E-7922-496E-8CCC-10818042FBD3}" srcOrd="0" destOrd="0" presId="urn:microsoft.com/office/officeart/2008/layout/VerticalAccentList"/>
    <dgm:cxn modelId="{80651641-239D-46C3-86A3-8F92840F918C}" type="presParOf" srcId="{F8A02919-32A4-4544-B31D-8DDF74E3E7AE}" destId="{D4FC2D71-8CAD-4F94-A7AD-ADFC54D61F3C}" srcOrd="1" destOrd="0" presId="urn:microsoft.com/office/officeart/2008/layout/VerticalAccentList"/>
    <dgm:cxn modelId="{F7707336-4721-4D78-AD1C-D4F59CF6BCCF}" type="presParOf" srcId="{D4FC2D71-8CAD-4F94-A7AD-ADFC54D61F3C}" destId="{E5A4CD86-4E4C-4175-9C80-0D65B51C1293}" srcOrd="0" destOrd="0" presId="urn:microsoft.com/office/officeart/2008/layout/VerticalAccentList"/>
    <dgm:cxn modelId="{3E0615B2-5123-4D3C-8337-27FFF31C7E9E}" type="presParOf" srcId="{D4FC2D71-8CAD-4F94-A7AD-ADFC54D61F3C}" destId="{74E209F1-F410-463C-AF4F-473E59697A3B}" srcOrd="1" destOrd="0" presId="urn:microsoft.com/office/officeart/2008/layout/VerticalAccentList"/>
    <dgm:cxn modelId="{70F1326C-86D7-404D-99A7-5A6E40235CBF}" type="presParOf" srcId="{D4FC2D71-8CAD-4F94-A7AD-ADFC54D61F3C}" destId="{2C55F798-911C-4B2B-ADE0-E2CC4E2CB287}" srcOrd="2" destOrd="0" presId="urn:microsoft.com/office/officeart/2008/layout/VerticalAccentList"/>
    <dgm:cxn modelId="{E4ABBE79-CDFF-4F38-B004-216B0483B118}" type="presParOf" srcId="{D4FC2D71-8CAD-4F94-A7AD-ADFC54D61F3C}" destId="{A0EDB2A1-94CA-48DA-8A11-C49FB9D4718A}" srcOrd="3" destOrd="0" presId="urn:microsoft.com/office/officeart/2008/layout/VerticalAccentList"/>
    <dgm:cxn modelId="{8DD6DC52-AFD3-424E-BAC6-05A174E7B34E}" type="presParOf" srcId="{D4FC2D71-8CAD-4F94-A7AD-ADFC54D61F3C}" destId="{8BC8202C-8F5C-4550-B056-B8EC429258E1}" srcOrd="4" destOrd="0" presId="urn:microsoft.com/office/officeart/2008/layout/VerticalAccentList"/>
    <dgm:cxn modelId="{6334B6D0-3F35-4D2E-AC79-A898BF9F326B}" type="presParOf" srcId="{D4FC2D71-8CAD-4F94-A7AD-ADFC54D61F3C}" destId="{A0A0DE3B-7417-4D32-AE18-2F7914B68B96}" srcOrd="5" destOrd="0" presId="urn:microsoft.com/office/officeart/2008/layout/VerticalAccentList"/>
    <dgm:cxn modelId="{29567470-BFEC-49FC-A3DB-7125D916909E}" type="presParOf" srcId="{D4FC2D71-8CAD-4F94-A7AD-ADFC54D61F3C}" destId="{C12E3C90-4CDB-410C-851E-0A03B57875D8}" srcOrd="6" destOrd="0" presId="urn:microsoft.com/office/officeart/2008/layout/VerticalAccentList"/>
    <dgm:cxn modelId="{361772AE-4B3E-470C-865A-12798487FFEB}" type="presParOf" srcId="{F8A02919-32A4-4544-B31D-8DDF74E3E7AE}" destId="{50FA6A74-2D01-42DB-B136-12E7EB3C0498}" srcOrd="2" destOrd="0" presId="urn:microsoft.com/office/officeart/2008/layout/VerticalAccentList"/>
    <dgm:cxn modelId="{F84CE733-4DC3-4FC0-9FCE-B990FBE27C30}" type="presParOf" srcId="{F8A02919-32A4-4544-B31D-8DDF74E3E7AE}" destId="{1C1D5A9E-3FDA-431B-B977-E99C84E66587}" srcOrd="3" destOrd="0" presId="urn:microsoft.com/office/officeart/2008/layout/VerticalAccentList"/>
    <dgm:cxn modelId="{35C18286-DFC9-4EAC-A1A8-8ADF6DF3E85D}" type="presParOf" srcId="{1C1D5A9E-3FDA-431B-B977-E99C84E66587}" destId="{62F39889-E68A-4BA1-9E48-C7A2C870E845}" srcOrd="0" destOrd="0" presId="urn:microsoft.com/office/officeart/2008/layout/VerticalAccentList"/>
    <dgm:cxn modelId="{047E9C0C-F7AC-4D06-A286-15D30755F473}" type="presParOf" srcId="{F8A02919-32A4-4544-B31D-8DDF74E3E7AE}" destId="{2661F519-8967-4042-A93B-26EFE662F8FE}" srcOrd="4" destOrd="0" presId="urn:microsoft.com/office/officeart/2008/layout/VerticalAccentList"/>
    <dgm:cxn modelId="{12C5A9EE-7DBF-4B9B-85F2-19B8231CDB5C}" type="presParOf" srcId="{2661F519-8967-4042-A93B-26EFE662F8FE}" destId="{BD3F11DE-3ECD-4997-B2C4-0CEF0B7C5417}" srcOrd="0" destOrd="0" presId="urn:microsoft.com/office/officeart/2008/layout/VerticalAccentList"/>
    <dgm:cxn modelId="{9EB5960B-D593-423E-A8DE-092907963A52}" type="presParOf" srcId="{2661F519-8967-4042-A93B-26EFE662F8FE}" destId="{BE4FB7D4-F9C9-4540-BFB9-5C90035527B0}" srcOrd="1" destOrd="0" presId="urn:microsoft.com/office/officeart/2008/layout/VerticalAccentList"/>
    <dgm:cxn modelId="{5AB09991-B32F-4C2F-8E1C-EBFD3C5A024C}" type="presParOf" srcId="{2661F519-8967-4042-A93B-26EFE662F8FE}" destId="{A114EEAC-9F1F-4F2D-9FFD-5211D8021728}" srcOrd="2" destOrd="0" presId="urn:microsoft.com/office/officeart/2008/layout/VerticalAccentList"/>
    <dgm:cxn modelId="{DC5211C6-9356-44FB-9818-2C969AF9D202}" type="presParOf" srcId="{2661F519-8967-4042-A93B-26EFE662F8FE}" destId="{9E4A4661-2B02-42BB-908E-3067DA7263FA}" srcOrd="3" destOrd="0" presId="urn:microsoft.com/office/officeart/2008/layout/VerticalAccentList"/>
    <dgm:cxn modelId="{66441D79-28DA-463B-8E5E-6E41A1A59B11}" type="presParOf" srcId="{2661F519-8967-4042-A93B-26EFE662F8FE}" destId="{A15FC0E7-4653-41D2-BCE4-C25A6FC4EAAE}" srcOrd="4" destOrd="0" presId="urn:microsoft.com/office/officeart/2008/layout/VerticalAccentList"/>
    <dgm:cxn modelId="{39FE5A4A-29E4-4C21-AE29-5853F0AE63A7}" type="presParOf" srcId="{2661F519-8967-4042-A93B-26EFE662F8FE}" destId="{4A90D894-6DC9-4D05-BC03-5E35F8749BE9}" srcOrd="5" destOrd="0" presId="urn:microsoft.com/office/officeart/2008/layout/VerticalAccentList"/>
    <dgm:cxn modelId="{A715C9FF-21BA-49F7-8685-4A7D49F2592F}" type="presParOf" srcId="{2661F519-8967-4042-A93B-26EFE662F8FE}" destId="{B048FDA9-8477-4F32-9EDD-C76A5999CD3B}" srcOrd="6" destOrd="0" presId="urn:microsoft.com/office/officeart/2008/layout/VerticalAccentList"/>
    <dgm:cxn modelId="{F12E6756-BC98-41DB-84F5-433E65F3043F}" type="presParOf" srcId="{F8A02919-32A4-4544-B31D-8DDF74E3E7AE}" destId="{D1AEECE1-091D-45B3-96E3-88C5D3FA6253}" srcOrd="5" destOrd="0" presId="urn:microsoft.com/office/officeart/2008/layout/VerticalAccentList"/>
    <dgm:cxn modelId="{9F93B5F2-2755-47B1-9F28-2A924E13250D}" type="presParOf" srcId="{F8A02919-32A4-4544-B31D-8DDF74E3E7AE}" destId="{35BC14B4-0408-4132-9E69-14FF94470E3B}" srcOrd="6" destOrd="0" presId="urn:microsoft.com/office/officeart/2008/layout/VerticalAccentList"/>
    <dgm:cxn modelId="{775BD053-EA28-449A-A1EF-8250603AD301}" type="presParOf" srcId="{35BC14B4-0408-4132-9E69-14FF94470E3B}" destId="{EA80E973-BD2D-4BE0-977E-3978DD997665}" srcOrd="0" destOrd="0" presId="urn:microsoft.com/office/officeart/2008/layout/VerticalAccentList"/>
    <dgm:cxn modelId="{71BB5FAB-02FC-42BD-BD01-346E176F08E5}" type="presParOf" srcId="{F8A02919-32A4-4544-B31D-8DDF74E3E7AE}" destId="{34A4E279-8B50-4F06-AA1E-82613095862D}" srcOrd="7" destOrd="0" presId="urn:microsoft.com/office/officeart/2008/layout/VerticalAccentList"/>
    <dgm:cxn modelId="{B1F8B123-9384-4DDC-ADF0-2360013A96E3}" type="presParOf" srcId="{34A4E279-8B50-4F06-AA1E-82613095862D}" destId="{1D45BE09-51ED-4C04-B8D4-11BDDA6069E4}" srcOrd="0" destOrd="0" presId="urn:microsoft.com/office/officeart/2008/layout/VerticalAccentList"/>
    <dgm:cxn modelId="{BCD6E2BA-E6D1-4D54-818E-7D5D34800EED}" type="presParOf" srcId="{34A4E279-8B50-4F06-AA1E-82613095862D}" destId="{23EFB59B-3734-4911-8090-3B38DAAAF67A}" srcOrd="1" destOrd="0" presId="urn:microsoft.com/office/officeart/2008/layout/VerticalAccentList"/>
    <dgm:cxn modelId="{DB1F0D5A-A556-4298-98F2-BFA1CF5362BB}" type="presParOf" srcId="{34A4E279-8B50-4F06-AA1E-82613095862D}" destId="{12D94626-4937-4E5B-8C43-8FCC22B4CAA3}" srcOrd="2" destOrd="0" presId="urn:microsoft.com/office/officeart/2008/layout/VerticalAccentList"/>
    <dgm:cxn modelId="{2B73D1D9-0F7A-4356-BB42-05D68041368D}" type="presParOf" srcId="{34A4E279-8B50-4F06-AA1E-82613095862D}" destId="{80F70367-44A7-4281-827A-2E102B3FCE96}" srcOrd="3" destOrd="0" presId="urn:microsoft.com/office/officeart/2008/layout/VerticalAccentList"/>
    <dgm:cxn modelId="{5B70C5E8-471D-41F0-B42B-A4B5D4176BCB}" type="presParOf" srcId="{34A4E279-8B50-4F06-AA1E-82613095862D}" destId="{FC9DF400-BC6B-4725-9A6B-53F3A36B83AC}" srcOrd="4" destOrd="0" presId="urn:microsoft.com/office/officeart/2008/layout/VerticalAccentList"/>
    <dgm:cxn modelId="{A2171853-9EE1-46F3-BCAE-84B4C89DEA06}" type="presParOf" srcId="{34A4E279-8B50-4F06-AA1E-82613095862D}" destId="{A671C21A-B734-4FFE-A97A-5CDBB345B8C7}" srcOrd="5" destOrd="0" presId="urn:microsoft.com/office/officeart/2008/layout/VerticalAccentList"/>
    <dgm:cxn modelId="{9FE62DD9-84CA-4300-8885-3C59F7B84A06}" type="presParOf" srcId="{34A4E279-8B50-4F06-AA1E-82613095862D}" destId="{B030F08A-C438-4C2B-89FF-13D194527422}" srcOrd="6" destOrd="0" presId="urn:microsoft.com/office/officeart/2008/layout/VerticalAccentList"/>
    <dgm:cxn modelId="{C129879A-C52C-40DD-8186-04AF7911F87D}" type="presParOf" srcId="{F8A02919-32A4-4544-B31D-8DDF74E3E7AE}" destId="{F04B4D88-4226-4A21-A78B-C442E087BA1A}" srcOrd="8" destOrd="0" presId="urn:microsoft.com/office/officeart/2008/layout/VerticalAccentList"/>
    <dgm:cxn modelId="{CE2B8067-1BC3-49C4-98C8-E6FDFBF6978C}" type="presParOf" srcId="{F8A02919-32A4-4544-B31D-8DDF74E3E7AE}" destId="{102B7BE5-BC09-498E-8BA7-839BB31D1FB4}" srcOrd="9" destOrd="0" presId="urn:microsoft.com/office/officeart/2008/layout/VerticalAccentList"/>
    <dgm:cxn modelId="{BDB1CD70-CFB6-4692-A5AB-DA678DCFFD99}" type="presParOf" srcId="{102B7BE5-BC09-498E-8BA7-839BB31D1FB4}" destId="{6AD44630-C6A0-400F-92D5-9DCAB4B71459}" srcOrd="0" destOrd="0" presId="urn:microsoft.com/office/officeart/2008/layout/VerticalAccentList"/>
    <dgm:cxn modelId="{B11F4918-2A37-486A-8C0B-2D290328A3C5}" type="presParOf" srcId="{F8A02919-32A4-4544-B31D-8DDF74E3E7AE}" destId="{9B8FD77C-6A1D-4CE3-9ECB-2C50A38F0E95}" srcOrd="10" destOrd="0" presId="urn:microsoft.com/office/officeart/2008/layout/VerticalAccentList"/>
    <dgm:cxn modelId="{BF725AE5-E70A-4CDC-B71E-A44EBF2A49F8}" type="presParOf" srcId="{9B8FD77C-6A1D-4CE3-9ECB-2C50A38F0E95}" destId="{B2865BD0-2A4A-40F2-8A35-185D5A6AB122}" srcOrd="0" destOrd="0" presId="urn:microsoft.com/office/officeart/2008/layout/VerticalAccentList"/>
    <dgm:cxn modelId="{42770138-C7E3-48A0-B2A9-DDFA046D1A03}" type="presParOf" srcId="{9B8FD77C-6A1D-4CE3-9ECB-2C50A38F0E95}" destId="{6C60FF93-2373-4BAC-8252-FBE6546D4B11}" srcOrd="1" destOrd="0" presId="urn:microsoft.com/office/officeart/2008/layout/VerticalAccentList"/>
    <dgm:cxn modelId="{B9156420-3ADD-4B46-B655-5A6C66160B1E}" type="presParOf" srcId="{9B8FD77C-6A1D-4CE3-9ECB-2C50A38F0E95}" destId="{571CAE5B-A68F-4F90-BD13-A32C839A3887}" srcOrd="2" destOrd="0" presId="urn:microsoft.com/office/officeart/2008/layout/VerticalAccentList"/>
    <dgm:cxn modelId="{A809A67A-7ED5-491F-A307-DC3AFEA2223D}" type="presParOf" srcId="{9B8FD77C-6A1D-4CE3-9ECB-2C50A38F0E95}" destId="{FAFAC11E-8C70-46F5-828A-450B9F84FDBF}" srcOrd="3" destOrd="0" presId="urn:microsoft.com/office/officeart/2008/layout/VerticalAccentList"/>
    <dgm:cxn modelId="{78E612E5-7B8D-4CB9-857F-B400B55B48FB}" type="presParOf" srcId="{9B8FD77C-6A1D-4CE3-9ECB-2C50A38F0E95}" destId="{C3C7543A-05BB-4603-99EF-84756F2C77F6}" srcOrd="4" destOrd="0" presId="urn:microsoft.com/office/officeart/2008/layout/VerticalAccentList"/>
    <dgm:cxn modelId="{50101EE7-D06F-4E03-9BBA-C0DEDA63D486}" type="presParOf" srcId="{9B8FD77C-6A1D-4CE3-9ECB-2C50A38F0E95}" destId="{BEB3169A-C87F-452B-A6F3-137691D0FEF6}" srcOrd="5" destOrd="0" presId="urn:microsoft.com/office/officeart/2008/layout/VerticalAccentList"/>
    <dgm:cxn modelId="{F17FF7B4-38BC-4CCF-9B94-240127BF778C}" type="presParOf" srcId="{9B8FD77C-6A1D-4CE3-9ECB-2C50A38F0E95}" destId="{3576D657-6672-4768-833B-A61999EBF961}" srcOrd="6" destOrd="0" presId="urn:microsoft.com/office/officeart/2008/layout/VerticalAccentList"/>
    <dgm:cxn modelId="{3D29B140-DCD2-4901-A479-196638521C22}" type="presParOf" srcId="{F8A02919-32A4-4544-B31D-8DDF74E3E7AE}" destId="{F504F7AD-9E92-4DED-91BF-0FB7FDDFA469}" srcOrd="11" destOrd="0" presId="urn:microsoft.com/office/officeart/2008/layout/VerticalAccentList"/>
    <dgm:cxn modelId="{4BE9AB52-C9B6-4252-B603-1438E2C0EF67}" type="presParOf" srcId="{F8A02919-32A4-4544-B31D-8DDF74E3E7AE}" destId="{B1A8CB74-6695-4347-803E-57C0E52AC87B}" srcOrd="12" destOrd="0" presId="urn:microsoft.com/office/officeart/2008/layout/VerticalAccentList"/>
    <dgm:cxn modelId="{20047206-0CC6-4608-8D38-5352BDA1CE7D}" type="presParOf" srcId="{B1A8CB74-6695-4347-803E-57C0E52AC87B}" destId="{928060FB-6C94-4E7B-B004-60C62FA105A1}" srcOrd="0" destOrd="0" presId="urn:microsoft.com/office/officeart/2008/layout/VerticalAccentList"/>
    <dgm:cxn modelId="{21B68BB7-F3D6-4CB2-B2E6-DF248811DDA1}" type="presParOf" srcId="{F8A02919-32A4-4544-B31D-8DDF74E3E7AE}" destId="{544C218D-9A88-414A-AE9F-DE093E96C2E1}" srcOrd="13" destOrd="0" presId="urn:microsoft.com/office/officeart/2008/layout/VerticalAccentList"/>
    <dgm:cxn modelId="{16F3FA87-57E3-4E95-9172-5D0C87BDAC28}" type="presParOf" srcId="{544C218D-9A88-414A-AE9F-DE093E96C2E1}" destId="{17834AAD-EFAD-445E-8D18-A2F8F462F457}" srcOrd="0" destOrd="0" presId="urn:microsoft.com/office/officeart/2008/layout/VerticalAccentList"/>
    <dgm:cxn modelId="{839C6367-F94F-4F51-9EA6-05535809779F}" type="presParOf" srcId="{544C218D-9A88-414A-AE9F-DE093E96C2E1}" destId="{00BABD75-5C0C-4174-80D0-BB2F02EAC3A2}" srcOrd="1" destOrd="0" presId="urn:microsoft.com/office/officeart/2008/layout/VerticalAccentList"/>
    <dgm:cxn modelId="{807CE44F-A86B-486E-A96F-17B79AD15E16}" type="presParOf" srcId="{544C218D-9A88-414A-AE9F-DE093E96C2E1}" destId="{88CAFAFE-A26F-45B1-839C-A809493CA4B6}" srcOrd="2" destOrd="0" presId="urn:microsoft.com/office/officeart/2008/layout/VerticalAccentList"/>
    <dgm:cxn modelId="{74B1A66B-FDE1-4B06-B5F7-68BA01E621F0}" type="presParOf" srcId="{544C218D-9A88-414A-AE9F-DE093E96C2E1}" destId="{85F2C804-50E5-46A5-B017-F081B1834AF4}" srcOrd="3" destOrd="0" presId="urn:microsoft.com/office/officeart/2008/layout/VerticalAccentList"/>
    <dgm:cxn modelId="{DFA1FB2A-7938-47C4-9FC5-357E3DECB832}" type="presParOf" srcId="{544C218D-9A88-414A-AE9F-DE093E96C2E1}" destId="{70F87A7D-E983-4114-80BC-4357E392A63E}" srcOrd="4" destOrd="0" presId="urn:microsoft.com/office/officeart/2008/layout/VerticalAccentList"/>
    <dgm:cxn modelId="{C9F2CDDD-B8C2-4D23-99D9-635A27AC96A3}" type="presParOf" srcId="{544C218D-9A88-414A-AE9F-DE093E96C2E1}" destId="{180A229A-EACA-4D69-85A2-63026794665B}" srcOrd="5" destOrd="0" presId="urn:microsoft.com/office/officeart/2008/layout/VerticalAccentList"/>
    <dgm:cxn modelId="{4C23291B-AC02-4E95-A327-85731CE25709}" type="presParOf" srcId="{544C218D-9A88-414A-AE9F-DE093E96C2E1}" destId="{13C77CD2-7736-4355-A0E8-BCCF33655EDB}" srcOrd="6"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867FD5-D459-4BCE-AB11-98557190CC78}">
      <dsp:nvSpPr>
        <dsp:cNvPr id="0" name=""/>
        <dsp:cNvSpPr/>
      </dsp:nvSpPr>
      <dsp:spPr>
        <a:xfrm>
          <a:off x="0" y="114406"/>
          <a:ext cx="7368209" cy="995936"/>
        </a:xfrm>
        <a:prstGeom prst="roundRect">
          <a:avLst>
            <a:gd name="adj" fmla="val 1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Employee Performance Analysis Using Excel</a:t>
          </a:r>
        </a:p>
      </dsp:txBody>
      <dsp:txXfrm>
        <a:off x="29170" y="143576"/>
        <a:ext cx="7309869" cy="9375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9A3636-ACE2-4229-A6A4-36B6C0B68D79}">
      <dsp:nvSpPr>
        <dsp:cNvPr id="0" name=""/>
        <dsp:cNvSpPr/>
      </dsp:nvSpPr>
      <dsp:spPr>
        <a:xfrm>
          <a:off x="0" y="3925760"/>
          <a:ext cx="9694155" cy="64405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IN" sz="2300" b="1" kern="1200"/>
            <a:t>Balance in Performance</a:t>
          </a:r>
          <a:endParaRPr lang="en-IN" sz="2300" kern="1200"/>
        </a:p>
      </dsp:txBody>
      <dsp:txXfrm>
        <a:off x="0" y="3925760"/>
        <a:ext cx="9694155" cy="644053"/>
      </dsp:txXfrm>
    </dsp:sp>
    <dsp:sp modelId="{3F55F639-A708-41F5-ACF4-1649CD0455D7}">
      <dsp:nvSpPr>
        <dsp:cNvPr id="0" name=""/>
        <dsp:cNvSpPr/>
      </dsp:nvSpPr>
      <dsp:spPr>
        <a:xfrm rot="10800000">
          <a:off x="0" y="2944866"/>
          <a:ext cx="9694155" cy="990554"/>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IN" sz="2300" b="1" kern="1200"/>
            <a:t>Individual Performance Highlights</a:t>
          </a:r>
          <a:endParaRPr lang="en-IN" sz="2300" kern="1200"/>
        </a:p>
      </dsp:txBody>
      <dsp:txXfrm rot="10800000">
        <a:off x="0" y="2944866"/>
        <a:ext cx="9694155" cy="643632"/>
      </dsp:txXfrm>
    </dsp:sp>
    <dsp:sp modelId="{47CA479A-78CB-427D-AD6C-3530F75E94F2}">
      <dsp:nvSpPr>
        <dsp:cNvPr id="0" name=""/>
        <dsp:cNvSpPr/>
      </dsp:nvSpPr>
      <dsp:spPr>
        <a:xfrm rot="10800000">
          <a:off x="0" y="1963973"/>
          <a:ext cx="9694155" cy="990554"/>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IN" sz="2300" b="1" kern="1200"/>
            <a:t>Total Performance Scores</a:t>
          </a:r>
          <a:endParaRPr lang="en-IN" sz="2300" kern="1200"/>
        </a:p>
      </dsp:txBody>
      <dsp:txXfrm rot="10800000">
        <a:off x="0" y="1963973"/>
        <a:ext cx="9694155" cy="643632"/>
      </dsp:txXfrm>
    </dsp:sp>
    <dsp:sp modelId="{18883651-189E-47CC-AD6A-6B557FCA5EDB}">
      <dsp:nvSpPr>
        <dsp:cNvPr id="0" name=""/>
        <dsp:cNvSpPr/>
      </dsp:nvSpPr>
      <dsp:spPr>
        <a:xfrm rot="10800000">
          <a:off x="0" y="983079"/>
          <a:ext cx="9694155" cy="990554"/>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IN" sz="2300" b="1" kern="1200"/>
            <a:t>Overall Performance</a:t>
          </a:r>
          <a:endParaRPr lang="en-IN" sz="2300" kern="1200"/>
        </a:p>
      </dsp:txBody>
      <dsp:txXfrm rot="10800000">
        <a:off x="0" y="983079"/>
        <a:ext cx="9694155" cy="643632"/>
      </dsp:txXfrm>
    </dsp:sp>
    <dsp:sp modelId="{AA050D44-7BCF-45AF-9342-D72159D014D2}">
      <dsp:nvSpPr>
        <dsp:cNvPr id="0" name=""/>
        <dsp:cNvSpPr/>
      </dsp:nvSpPr>
      <dsp:spPr>
        <a:xfrm rot="10800000">
          <a:off x="0" y="2185"/>
          <a:ext cx="9694155" cy="990554"/>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rtl="0">
            <a:lnSpc>
              <a:spcPct val="90000"/>
            </a:lnSpc>
            <a:spcBef>
              <a:spcPct val="0"/>
            </a:spcBef>
            <a:spcAft>
              <a:spcPct val="35000"/>
            </a:spcAft>
            <a:buNone/>
          </a:pPr>
          <a:r>
            <a:rPr lang="en-IN" sz="2300" b="1" kern="1200" dirty="0"/>
            <a:t>Performance Distribution Report</a:t>
          </a:r>
          <a:endParaRPr lang="en-IN" sz="2300" kern="1200" dirty="0"/>
        </a:p>
      </dsp:txBody>
      <dsp:txXfrm rot="10800000">
        <a:off x="0" y="2185"/>
        <a:ext cx="9694155" cy="6436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8C795E-7922-496E-8CCC-10818042FBD3}">
      <dsp:nvSpPr>
        <dsp:cNvPr id="0" name=""/>
        <dsp:cNvSpPr/>
      </dsp:nvSpPr>
      <dsp:spPr>
        <a:xfrm>
          <a:off x="753374" y="806"/>
          <a:ext cx="8473273" cy="770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marL="0" lvl="0" indent="0" algn="l" defTabSz="711200" rtl="0">
            <a:lnSpc>
              <a:spcPct val="90000"/>
            </a:lnSpc>
            <a:spcBef>
              <a:spcPct val="0"/>
            </a:spcBef>
            <a:spcAft>
              <a:spcPct val="35000"/>
            </a:spcAft>
            <a:buNone/>
          </a:pPr>
          <a:r>
            <a:rPr lang="en-GB" sz="1600" b="1" kern="1200" dirty="0"/>
            <a:t>Human Resources (HR) Department</a:t>
          </a:r>
          <a:endParaRPr lang="en-IN" sz="1600" kern="1200" dirty="0"/>
        </a:p>
      </dsp:txBody>
      <dsp:txXfrm>
        <a:off x="753374" y="806"/>
        <a:ext cx="8473273" cy="770297"/>
      </dsp:txXfrm>
    </dsp:sp>
    <dsp:sp modelId="{E5A4CD86-4E4C-4175-9C80-0D65B51C1293}">
      <dsp:nvSpPr>
        <dsp:cNvPr id="0" name=""/>
        <dsp:cNvSpPr/>
      </dsp:nvSpPr>
      <dsp:spPr>
        <a:xfrm>
          <a:off x="753374" y="771104"/>
          <a:ext cx="1129769" cy="188294"/>
        </a:xfrm>
        <a:prstGeom prst="parallelogram">
          <a:avLst>
            <a:gd name="adj" fmla="val 14084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74E209F1-F410-463C-AF4F-473E59697A3B}">
      <dsp:nvSpPr>
        <dsp:cNvPr id="0" name=""/>
        <dsp:cNvSpPr/>
      </dsp:nvSpPr>
      <dsp:spPr>
        <a:xfrm>
          <a:off x="1949047" y="771104"/>
          <a:ext cx="1129769" cy="188294"/>
        </a:xfrm>
        <a:prstGeom prst="parallelogram">
          <a:avLst>
            <a:gd name="adj" fmla="val 14084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C55F798-911C-4B2B-ADE0-E2CC4E2CB287}">
      <dsp:nvSpPr>
        <dsp:cNvPr id="0" name=""/>
        <dsp:cNvSpPr/>
      </dsp:nvSpPr>
      <dsp:spPr>
        <a:xfrm>
          <a:off x="3144720" y="771104"/>
          <a:ext cx="1129769" cy="188294"/>
        </a:xfrm>
        <a:prstGeom prst="parallelogram">
          <a:avLst>
            <a:gd name="adj" fmla="val 14084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A0EDB2A1-94CA-48DA-8A11-C49FB9D4718A}">
      <dsp:nvSpPr>
        <dsp:cNvPr id="0" name=""/>
        <dsp:cNvSpPr/>
      </dsp:nvSpPr>
      <dsp:spPr>
        <a:xfrm>
          <a:off x="4340393" y="771104"/>
          <a:ext cx="1129769" cy="188294"/>
        </a:xfrm>
        <a:prstGeom prst="parallelogram">
          <a:avLst>
            <a:gd name="adj" fmla="val 14084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8BC8202C-8F5C-4550-B056-B8EC429258E1}">
      <dsp:nvSpPr>
        <dsp:cNvPr id="0" name=""/>
        <dsp:cNvSpPr/>
      </dsp:nvSpPr>
      <dsp:spPr>
        <a:xfrm>
          <a:off x="5536066" y="771104"/>
          <a:ext cx="1129769" cy="188294"/>
        </a:xfrm>
        <a:prstGeom prst="parallelogram">
          <a:avLst>
            <a:gd name="adj" fmla="val 14084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A0A0DE3B-7417-4D32-AE18-2F7914B68B96}">
      <dsp:nvSpPr>
        <dsp:cNvPr id="0" name=""/>
        <dsp:cNvSpPr/>
      </dsp:nvSpPr>
      <dsp:spPr>
        <a:xfrm>
          <a:off x="6731739" y="771104"/>
          <a:ext cx="1129769" cy="188294"/>
        </a:xfrm>
        <a:prstGeom prst="parallelogram">
          <a:avLst>
            <a:gd name="adj" fmla="val 14084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C12E3C90-4CDB-410C-851E-0A03B57875D8}">
      <dsp:nvSpPr>
        <dsp:cNvPr id="0" name=""/>
        <dsp:cNvSpPr/>
      </dsp:nvSpPr>
      <dsp:spPr>
        <a:xfrm>
          <a:off x="7927412" y="771104"/>
          <a:ext cx="1129769" cy="188294"/>
        </a:xfrm>
        <a:prstGeom prst="parallelogram">
          <a:avLst>
            <a:gd name="adj" fmla="val 14084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2F39889-E68A-4BA1-9E48-C7A2C870E845}">
      <dsp:nvSpPr>
        <dsp:cNvPr id="0" name=""/>
        <dsp:cNvSpPr/>
      </dsp:nvSpPr>
      <dsp:spPr>
        <a:xfrm>
          <a:off x="753374" y="1057243"/>
          <a:ext cx="8473273" cy="770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marL="0" lvl="0" indent="0" algn="l" defTabSz="711200" rtl="0">
            <a:lnSpc>
              <a:spcPct val="90000"/>
            </a:lnSpc>
            <a:spcBef>
              <a:spcPct val="0"/>
            </a:spcBef>
            <a:spcAft>
              <a:spcPct val="35000"/>
            </a:spcAft>
            <a:buNone/>
          </a:pPr>
          <a:r>
            <a:rPr lang="en-GB" sz="1600" b="1" kern="1200" dirty="0"/>
            <a:t>Senior Leadership/Executives</a:t>
          </a:r>
          <a:endParaRPr lang="en-IN" sz="1600" kern="1200" dirty="0"/>
        </a:p>
      </dsp:txBody>
      <dsp:txXfrm>
        <a:off x="753374" y="1057243"/>
        <a:ext cx="8473273" cy="770297"/>
      </dsp:txXfrm>
    </dsp:sp>
    <dsp:sp modelId="{BD3F11DE-3ECD-4997-B2C4-0CEF0B7C5417}">
      <dsp:nvSpPr>
        <dsp:cNvPr id="0" name=""/>
        <dsp:cNvSpPr/>
      </dsp:nvSpPr>
      <dsp:spPr>
        <a:xfrm>
          <a:off x="753374" y="1827541"/>
          <a:ext cx="1129769" cy="188294"/>
        </a:xfrm>
        <a:prstGeom prst="parallelogram">
          <a:avLst>
            <a:gd name="adj" fmla="val 14084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E4FB7D4-F9C9-4540-BFB9-5C90035527B0}">
      <dsp:nvSpPr>
        <dsp:cNvPr id="0" name=""/>
        <dsp:cNvSpPr/>
      </dsp:nvSpPr>
      <dsp:spPr>
        <a:xfrm>
          <a:off x="1949047" y="1827541"/>
          <a:ext cx="1129769" cy="188294"/>
        </a:xfrm>
        <a:prstGeom prst="parallelogram">
          <a:avLst>
            <a:gd name="adj" fmla="val 14084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A114EEAC-9F1F-4F2D-9FFD-5211D8021728}">
      <dsp:nvSpPr>
        <dsp:cNvPr id="0" name=""/>
        <dsp:cNvSpPr/>
      </dsp:nvSpPr>
      <dsp:spPr>
        <a:xfrm>
          <a:off x="3144720" y="1827541"/>
          <a:ext cx="1129769" cy="188294"/>
        </a:xfrm>
        <a:prstGeom prst="parallelogram">
          <a:avLst>
            <a:gd name="adj" fmla="val 14084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E4A4661-2B02-42BB-908E-3067DA7263FA}">
      <dsp:nvSpPr>
        <dsp:cNvPr id="0" name=""/>
        <dsp:cNvSpPr/>
      </dsp:nvSpPr>
      <dsp:spPr>
        <a:xfrm>
          <a:off x="4340393" y="1827541"/>
          <a:ext cx="1129769" cy="188294"/>
        </a:xfrm>
        <a:prstGeom prst="parallelogram">
          <a:avLst>
            <a:gd name="adj" fmla="val 14084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A15FC0E7-4653-41D2-BCE4-C25A6FC4EAAE}">
      <dsp:nvSpPr>
        <dsp:cNvPr id="0" name=""/>
        <dsp:cNvSpPr/>
      </dsp:nvSpPr>
      <dsp:spPr>
        <a:xfrm>
          <a:off x="5536066" y="1827541"/>
          <a:ext cx="1129769" cy="188294"/>
        </a:xfrm>
        <a:prstGeom prst="parallelogram">
          <a:avLst>
            <a:gd name="adj" fmla="val 14084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4A90D894-6DC9-4D05-BC03-5E35F8749BE9}">
      <dsp:nvSpPr>
        <dsp:cNvPr id="0" name=""/>
        <dsp:cNvSpPr/>
      </dsp:nvSpPr>
      <dsp:spPr>
        <a:xfrm>
          <a:off x="6731739" y="1827541"/>
          <a:ext cx="1129769" cy="188294"/>
        </a:xfrm>
        <a:prstGeom prst="parallelogram">
          <a:avLst>
            <a:gd name="adj" fmla="val 14084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048FDA9-8477-4F32-9EDD-C76A5999CD3B}">
      <dsp:nvSpPr>
        <dsp:cNvPr id="0" name=""/>
        <dsp:cNvSpPr/>
      </dsp:nvSpPr>
      <dsp:spPr>
        <a:xfrm>
          <a:off x="7927412" y="1827541"/>
          <a:ext cx="1129769" cy="188294"/>
        </a:xfrm>
        <a:prstGeom prst="parallelogram">
          <a:avLst>
            <a:gd name="adj" fmla="val 14084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EA80E973-BD2D-4BE0-977E-3978DD997665}">
      <dsp:nvSpPr>
        <dsp:cNvPr id="0" name=""/>
        <dsp:cNvSpPr/>
      </dsp:nvSpPr>
      <dsp:spPr>
        <a:xfrm>
          <a:off x="753374" y="2113680"/>
          <a:ext cx="8473273" cy="770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marL="0" lvl="0" indent="0" algn="l" defTabSz="711200" rtl="0">
            <a:lnSpc>
              <a:spcPct val="90000"/>
            </a:lnSpc>
            <a:spcBef>
              <a:spcPct val="0"/>
            </a:spcBef>
            <a:spcAft>
              <a:spcPct val="35000"/>
            </a:spcAft>
            <a:buNone/>
          </a:pPr>
          <a:r>
            <a:rPr lang="en-GB" sz="1600" b="1" kern="1200" dirty="0"/>
            <a:t>Employees</a:t>
          </a:r>
          <a:endParaRPr lang="en-IN" sz="1600" kern="1200" dirty="0"/>
        </a:p>
      </dsp:txBody>
      <dsp:txXfrm>
        <a:off x="753374" y="2113680"/>
        <a:ext cx="8473273" cy="770297"/>
      </dsp:txXfrm>
    </dsp:sp>
    <dsp:sp modelId="{1D45BE09-51ED-4C04-B8D4-11BDDA6069E4}">
      <dsp:nvSpPr>
        <dsp:cNvPr id="0" name=""/>
        <dsp:cNvSpPr/>
      </dsp:nvSpPr>
      <dsp:spPr>
        <a:xfrm>
          <a:off x="753374" y="2883978"/>
          <a:ext cx="1129769" cy="188294"/>
        </a:xfrm>
        <a:prstGeom prst="parallelogram">
          <a:avLst>
            <a:gd name="adj" fmla="val 14084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3EFB59B-3734-4911-8090-3B38DAAAF67A}">
      <dsp:nvSpPr>
        <dsp:cNvPr id="0" name=""/>
        <dsp:cNvSpPr/>
      </dsp:nvSpPr>
      <dsp:spPr>
        <a:xfrm>
          <a:off x="1949047" y="2883978"/>
          <a:ext cx="1129769" cy="188294"/>
        </a:xfrm>
        <a:prstGeom prst="parallelogram">
          <a:avLst>
            <a:gd name="adj" fmla="val 14084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2D94626-4937-4E5B-8C43-8FCC22B4CAA3}">
      <dsp:nvSpPr>
        <dsp:cNvPr id="0" name=""/>
        <dsp:cNvSpPr/>
      </dsp:nvSpPr>
      <dsp:spPr>
        <a:xfrm>
          <a:off x="3144720" y="2883978"/>
          <a:ext cx="1129769" cy="188294"/>
        </a:xfrm>
        <a:prstGeom prst="parallelogram">
          <a:avLst>
            <a:gd name="adj" fmla="val 14084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80F70367-44A7-4281-827A-2E102B3FCE96}">
      <dsp:nvSpPr>
        <dsp:cNvPr id="0" name=""/>
        <dsp:cNvSpPr/>
      </dsp:nvSpPr>
      <dsp:spPr>
        <a:xfrm>
          <a:off x="4340393" y="2883978"/>
          <a:ext cx="1129769" cy="188294"/>
        </a:xfrm>
        <a:prstGeom prst="parallelogram">
          <a:avLst>
            <a:gd name="adj" fmla="val 14084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FC9DF400-BC6B-4725-9A6B-53F3A36B83AC}">
      <dsp:nvSpPr>
        <dsp:cNvPr id="0" name=""/>
        <dsp:cNvSpPr/>
      </dsp:nvSpPr>
      <dsp:spPr>
        <a:xfrm>
          <a:off x="5536066" y="2883978"/>
          <a:ext cx="1129769" cy="188294"/>
        </a:xfrm>
        <a:prstGeom prst="parallelogram">
          <a:avLst>
            <a:gd name="adj" fmla="val 14084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A671C21A-B734-4FFE-A97A-5CDBB345B8C7}">
      <dsp:nvSpPr>
        <dsp:cNvPr id="0" name=""/>
        <dsp:cNvSpPr/>
      </dsp:nvSpPr>
      <dsp:spPr>
        <a:xfrm>
          <a:off x="6731739" y="2883978"/>
          <a:ext cx="1129769" cy="188294"/>
        </a:xfrm>
        <a:prstGeom prst="parallelogram">
          <a:avLst>
            <a:gd name="adj" fmla="val 14084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030F08A-C438-4C2B-89FF-13D194527422}">
      <dsp:nvSpPr>
        <dsp:cNvPr id="0" name=""/>
        <dsp:cNvSpPr/>
      </dsp:nvSpPr>
      <dsp:spPr>
        <a:xfrm>
          <a:off x="7927412" y="2883978"/>
          <a:ext cx="1129769" cy="188294"/>
        </a:xfrm>
        <a:prstGeom prst="parallelogram">
          <a:avLst>
            <a:gd name="adj" fmla="val 14084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AD44630-C6A0-400F-92D5-9DCAB4B71459}">
      <dsp:nvSpPr>
        <dsp:cNvPr id="0" name=""/>
        <dsp:cNvSpPr/>
      </dsp:nvSpPr>
      <dsp:spPr>
        <a:xfrm>
          <a:off x="753374" y="3170117"/>
          <a:ext cx="8473273" cy="770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marL="0" lvl="0" indent="0" algn="l" defTabSz="711200" rtl="0">
            <a:lnSpc>
              <a:spcPct val="90000"/>
            </a:lnSpc>
            <a:spcBef>
              <a:spcPct val="0"/>
            </a:spcBef>
            <a:spcAft>
              <a:spcPct val="35000"/>
            </a:spcAft>
            <a:buNone/>
          </a:pPr>
          <a:r>
            <a:rPr lang="en-GB" sz="1600" b="1" kern="1200" dirty="0"/>
            <a:t>Department Managers (Sales &amp; Production)</a:t>
          </a:r>
          <a:endParaRPr lang="en-IN" sz="1600" kern="1200" dirty="0"/>
        </a:p>
      </dsp:txBody>
      <dsp:txXfrm>
        <a:off x="753374" y="3170117"/>
        <a:ext cx="8473273" cy="770297"/>
      </dsp:txXfrm>
    </dsp:sp>
    <dsp:sp modelId="{B2865BD0-2A4A-40F2-8A35-185D5A6AB122}">
      <dsp:nvSpPr>
        <dsp:cNvPr id="0" name=""/>
        <dsp:cNvSpPr/>
      </dsp:nvSpPr>
      <dsp:spPr>
        <a:xfrm>
          <a:off x="753374" y="3940415"/>
          <a:ext cx="1129769" cy="188294"/>
        </a:xfrm>
        <a:prstGeom prst="parallelogram">
          <a:avLst>
            <a:gd name="adj" fmla="val 14084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C60FF93-2373-4BAC-8252-FBE6546D4B11}">
      <dsp:nvSpPr>
        <dsp:cNvPr id="0" name=""/>
        <dsp:cNvSpPr/>
      </dsp:nvSpPr>
      <dsp:spPr>
        <a:xfrm>
          <a:off x="1949047" y="3940415"/>
          <a:ext cx="1129769" cy="188294"/>
        </a:xfrm>
        <a:prstGeom prst="parallelogram">
          <a:avLst>
            <a:gd name="adj" fmla="val 14084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71CAE5B-A68F-4F90-BD13-A32C839A3887}">
      <dsp:nvSpPr>
        <dsp:cNvPr id="0" name=""/>
        <dsp:cNvSpPr/>
      </dsp:nvSpPr>
      <dsp:spPr>
        <a:xfrm>
          <a:off x="3144720" y="3940415"/>
          <a:ext cx="1129769" cy="188294"/>
        </a:xfrm>
        <a:prstGeom prst="parallelogram">
          <a:avLst>
            <a:gd name="adj" fmla="val 14084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FAFAC11E-8C70-46F5-828A-450B9F84FDBF}">
      <dsp:nvSpPr>
        <dsp:cNvPr id="0" name=""/>
        <dsp:cNvSpPr/>
      </dsp:nvSpPr>
      <dsp:spPr>
        <a:xfrm>
          <a:off x="4340393" y="3940415"/>
          <a:ext cx="1129769" cy="188294"/>
        </a:xfrm>
        <a:prstGeom prst="parallelogram">
          <a:avLst>
            <a:gd name="adj" fmla="val 14084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C3C7543A-05BB-4603-99EF-84756F2C77F6}">
      <dsp:nvSpPr>
        <dsp:cNvPr id="0" name=""/>
        <dsp:cNvSpPr/>
      </dsp:nvSpPr>
      <dsp:spPr>
        <a:xfrm>
          <a:off x="5536066" y="3940415"/>
          <a:ext cx="1129769" cy="188294"/>
        </a:xfrm>
        <a:prstGeom prst="parallelogram">
          <a:avLst>
            <a:gd name="adj" fmla="val 14084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EB3169A-C87F-452B-A6F3-137691D0FEF6}">
      <dsp:nvSpPr>
        <dsp:cNvPr id="0" name=""/>
        <dsp:cNvSpPr/>
      </dsp:nvSpPr>
      <dsp:spPr>
        <a:xfrm>
          <a:off x="6731739" y="3940415"/>
          <a:ext cx="1129769" cy="188294"/>
        </a:xfrm>
        <a:prstGeom prst="parallelogram">
          <a:avLst>
            <a:gd name="adj" fmla="val 14084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3576D657-6672-4768-833B-A61999EBF961}">
      <dsp:nvSpPr>
        <dsp:cNvPr id="0" name=""/>
        <dsp:cNvSpPr/>
      </dsp:nvSpPr>
      <dsp:spPr>
        <a:xfrm>
          <a:off x="7927412" y="3940415"/>
          <a:ext cx="1129769" cy="188294"/>
        </a:xfrm>
        <a:prstGeom prst="parallelogram">
          <a:avLst>
            <a:gd name="adj" fmla="val 14084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28060FB-6C94-4E7B-B004-60C62FA105A1}">
      <dsp:nvSpPr>
        <dsp:cNvPr id="0" name=""/>
        <dsp:cNvSpPr/>
      </dsp:nvSpPr>
      <dsp:spPr>
        <a:xfrm>
          <a:off x="753374" y="4226554"/>
          <a:ext cx="8473273" cy="770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marL="0" lvl="0" indent="0" algn="l" defTabSz="711200" rtl="0">
            <a:lnSpc>
              <a:spcPct val="90000"/>
            </a:lnSpc>
            <a:spcBef>
              <a:spcPct val="0"/>
            </a:spcBef>
            <a:spcAft>
              <a:spcPct val="35000"/>
            </a:spcAft>
            <a:buNone/>
          </a:pPr>
          <a:r>
            <a:rPr lang="en-GB" sz="1600" b="1" kern="1200" dirty="0"/>
            <a:t>Finance/Compensation Teams</a:t>
          </a:r>
          <a:endParaRPr lang="en-IN" sz="1600" kern="1200" dirty="0"/>
        </a:p>
      </dsp:txBody>
      <dsp:txXfrm>
        <a:off x="753374" y="4226554"/>
        <a:ext cx="8473273" cy="770297"/>
      </dsp:txXfrm>
    </dsp:sp>
    <dsp:sp modelId="{17834AAD-EFAD-445E-8D18-A2F8F462F457}">
      <dsp:nvSpPr>
        <dsp:cNvPr id="0" name=""/>
        <dsp:cNvSpPr/>
      </dsp:nvSpPr>
      <dsp:spPr>
        <a:xfrm>
          <a:off x="753374" y="4996852"/>
          <a:ext cx="1129769" cy="188294"/>
        </a:xfrm>
        <a:prstGeom prst="parallelogram">
          <a:avLst>
            <a:gd name="adj" fmla="val 14084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00BABD75-5C0C-4174-80D0-BB2F02EAC3A2}">
      <dsp:nvSpPr>
        <dsp:cNvPr id="0" name=""/>
        <dsp:cNvSpPr/>
      </dsp:nvSpPr>
      <dsp:spPr>
        <a:xfrm>
          <a:off x="1949047" y="4996852"/>
          <a:ext cx="1129769" cy="188294"/>
        </a:xfrm>
        <a:prstGeom prst="parallelogram">
          <a:avLst>
            <a:gd name="adj" fmla="val 14084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88CAFAFE-A26F-45B1-839C-A809493CA4B6}">
      <dsp:nvSpPr>
        <dsp:cNvPr id="0" name=""/>
        <dsp:cNvSpPr/>
      </dsp:nvSpPr>
      <dsp:spPr>
        <a:xfrm>
          <a:off x="3144720" y="4996852"/>
          <a:ext cx="1129769" cy="188294"/>
        </a:xfrm>
        <a:prstGeom prst="parallelogram">
          <a:avLst>
            <a:gd name="adj" fmla="val 14084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85F2C804-50E5-46A5-B017-F081B1834AF4}">
      <dsp:nvSpPr>
        <dsp:cNvPr id="0" name=""/>
        <dsp:cNvSpPr/>
      </dsp:nvSpPr>
      <dsp:spPr>
        <a:xfrm>
          <a:off x="4340393" y="4996852"/>
          <a:ext cx="1129769" cy="188294"/>
        </a:xfrm>
        <a:prstGeom prst="parallelogram">
          <a:avLst>
            <a:gd name="adj" fmla="val 14084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70F87A7D-E983-4114-80BC-4357E392A63E}">
      <dsp:nvSpPr>
        <dsp:cNvPr id="0" name=""/>
        <dsp:cNvSpPr/>
      </dsp:nvSpPr>
      <dsp:spPr>
        <a:xfrm>
          <a:off x="5536066" y="4996852"/>
          <a:ext cx="1129769" cy="188294"/>
        </a:xfrm>
        <a:prstGeom prst="parallelogram">
          <a:avLst>
            <a:gd name="adj" fmla="val 14084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80A229A-EACA-4D69-85A2-63026794665B}">
      <dsp:nvSpPr>
        <dsp:cNvPr id="0" name=""/>
        <dsp:cNvSpPr/>
      </dsp:nvSpPr>
      <dsp:spPr>
        <a:xfrm>
          <a:off x="6731739" y="4996852"/>
          <a:ext cx="1129769" cy="188294"/>
        </a:xfrm>
        <a:prstGeom prst="parallelogram">
          <a:avLst>
            <a:gd name="adj" fmla="val 14084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3C77CD2-7736-4355-A0E8-BCCF33655EDB}">
      <dsp:nvSpPr>
        <dsp:cNvPr id="0" name=""/>
        <dsp:cNvSpPr/>
      </dsp:nvSpPr>
      <dsp:spPr>
        <a:xfrm>
          <a:off x="7927412" y="4996852"/>
          <a:ext cx="1129769" cy="188294"/>
        </a:xfrm>
        <a:prstGeom prst="parallelogram">
          <a:avLst>
            <a:gd name="adj" fmla="val 14084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7.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 /><Relationship Id="rId2" Type="http://schemas.openxmlformats.org/officeDocument/2006/relationships/diagramData" Target="../diagrams/data3.xml" /><Relationship Id="rId1" Type="http://schemas.openxmlformats.org/officeDocument/2006/relationships/slideLayout" Target="../slideLayouts/slideLayout7.xml" /><Relationship Id="rId6" Type="http://schemas.microsoft.com/office/2007/relationships/diagramDrawing" Target="../diagrams/drawing3.xml" /><Relationship Id="rId5" Type="http://schemas.openxmlformats.org/officeDocument/2006/relationships/diagramColors" Target="../diagrams/colors3.xml" /><Relationship Id="rId4" Type="http://schemas.openxmlformats.org/officeDocument/2006/relationships/diagramQuickStyle" Target="../diagrams/quickStyle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dirty="0">
                <a:solidFill>
                  <a:schemeClr val="tx1"/>
                </a:solidFill>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561702" y="3331029"/>
            <a:ext cx="9287691" cy="2246769"/>
          </a:xfrm>
          <a:prstGeom prst="rect">
            <a:avLst/>
          </a:prstGeom>
          <a:noFill/>
        </p:spPr>
        <p:txBody>
          <a:bodyPr wrap="square" rtlCol="0">
            <a:spAutoFit/>
          </a:bodyPr>
          <a:lstStyle/>
          <a:p>
            <a:r>
              <a:rPr lang="en-US" sz="2800" dirty="0"/>
              <a:t>PRESENTED BY: PUSHPALATHA</a:t>
            </a:r>
          </a:p>
          <a:p>
            <a:r>
              <a:rPr lang="en-US" sz="2800" dirty="0"/>
              <a:t>REGISTER NO: 312204607</a:t>
            </a:r>
          </a:p>
          <a:p>
            <a:r>
              <a:rPr lang="en-US" sz="2800" dirty="0"/>
              <a:t>DEPARTMENT: COMMERCE</a:t>
            </a:r>
          </a:p>
          <a:p>
            <a:r>
              <a:rPr lang="en-US" sz="2800" dirty="0"/>
              <a:t>COLLEGE:K.C.S KASI NADAR COLLEGE AND ARTS AND SCIENCE</a:t>
            </a: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923330"/>
          </a:xfrm>
          <a:prstGeom prst="rect">
            <a:avLst/>
          </a:prstGeom>
          <a:noFill/>
        </p:spPr>
        <p:txBody>
          <a:bodyPr wrap="square" rtlCol="0">
            <a:spAutoFit/>
          </a:bodyPr>
          <a:lstStyle/>
          <a:p>
            <a:r>
              <a:rPr lang="en-US" sz="5400" dirty="0"/>
              <a:t>RESULTS</a:t>
            </a:r>
          </a:p>
        </p:txBody>
      </p:sp>
      <p:graphicFrame>
        <p:nvGraphicFramePr>
          <p:cNvPr id="4" name="Chart 3">
            <a:extLst>
              <a:ext uri="{FF2B5EF4-FFF2-40B4-BE49-F238E27FC236}">
                <a16:creationId xmlns:a16="http://schemas.microsoft.com/office/drawing/2014/main" id="{D735B017-D4ED-2080-B5C7-65352AA3EDB2}"/>
              </a:ext>
            </a:extLst>
          </p:cNvPr>
          <p:cNvGraphicFramePr>
            <a:graphicFrameLocks/>
          </p:cNvGraphicFramePr>
          <p:nvPr>
            <p:extLst>
              <p:ext uri="{D42A27DB-BD31-4B8C-83A1-F6EECF244321}">
                <p14:modId xmlns:p14="http://schemas.microsoft.com/office/powerpoint/2010/main" val="2999627744"/>
              </p:ext>
            </p:extLst>
          </p:nvPr>
        </p:nvGraphicFramePr>
        <p:xfrm>
          <a:off x="1045029" y="2124075"/>
          <a:ext cx="7210697" cy="34015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923330"/>
          </a:xfrm>
          <a:prstGeom prst="rect">
            <a:avLst/>
          </a:prstGeom>
          <a:noFill/>
        </p:spPr>
        <p:txBody>
          <a:bodyPr wrap="square" rtlCol="0">
            <a:spAutoFit/>
          </a:bodyPr>
          <a:lstStyle/>
          <a:p>
            <a:r>
              <a:rPr lang="en-US" sz="5400" dirty="0"/>
              <a:t>CONCLUSION</a:t>
            </a:r>
          </a:p>
        </p:txBody>
      </p:sp>
      <p:sp>
        <p:nvSpPr>
          <p:cNvPr id="10" name="Rectangle 5"/>
          <p:cNvSpPr>
            <a:spLocks noChangeArrowheads="1"/>
          </p:cNvSpPr>
          <p:nvPr/>
        </p:nvSpPr>
        <p:spPr bwMode="auto">
          <a:xfrm rot="10800000" flipV="1">
            <a:off x="326571" y="1258887"/>
            <a:ext cx="936606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800" b="1" i="0" u="none" strike="noStrike" cap="none" normalizeH="0" baseline="0">
                <a:ln>
                  <a:noFill/>
                </a:ln>
                <a:solidFill>
                  <a:schemeClr val="tx1"/>
                </a:solidFill>
                <a:effectLst/>
                <a:latin typeface="Arial" panose="020B0604020202020204" pitchFamily="34" charset="0"/>
              </a:rPr>
              <a:t>Distribution and Balance</a:t>
            </a:r>
            <a:r>
              <a:rPr kumimoji="0" lang="en-US" sz="1800" b="0" i="0" u="none" strike="noStrike" cap="none" normalizeH="0" baseline="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a:ln>
                  <a:noFill/>
                </a:ln>
                <a:solidFill>
                  <a:schemeClr val="tx1"/>
                </a:solidFill>
                <a:effectLst/>
                <a:latin typeface="Arial" panose="020B0604020202020204" pitchFamily="34" charset="0"/>
              </a:rPr>
              <a:t>There is a notable balance between the "Exceeds Expectations" and "Needs Improvement" categories, each with nearly equal totals. This suggests a well-distributed performance across these levels.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1800" b="1" i="0" u="none" strike="noStrike" cap="none" normalizeH="0" baseline="0">
                <a:ln>
                  <a:noFill/>
                </a:ln>
                <a:solidFill>
                  <a:schemeClr val="tx1"/>
                </a:solidFill>
                <a:effectLst/>
                <a:latin typeface="Arial" panose="020B0604020202020204" pitchFamily="34" charset="0"/>
              </a:rPr>
              <a:t>Individual Highlights</a:t>
            </a:r>
            <a:r>
              <a:rPr kumimoji="0" lang="en-US" sz="1800" b="0" i="0" u="none" strike="noStrike" cap="none" normalizeH="0" baseline="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a:ln>
                  <a:noFill/>
                </a:ln>
                <a:solidFill>
                  <a:schemeClr val="tx1"/>
                </a:solidFill>
                <a:effectLst/>
                <a:latin typeface="Arial" panose="020B0604020202020204" pitchFamily="34" charset="0"/>
              </a:rPr>
              <a:t>Charlie</a:t>
            </a:r>
            <a:r>
              <a:rPr kumimoji="0" lang="en-US" sz="1800" b="0" i="0" u="none" strike="noStrike" cap="none" normalizeH="0" baseline="0">
                <a:ln>
                  <a:noFill/>
                </a:ln>
                <a:solidFill>
                  <a:schemeClr val="tx1"/>
                </a:solidFill>
                <a:effectLst/>
                <a:latin typeface="Arial" panose="020B0604020202020204" pitchFamily="34" charset="0"/>
              </a:rPr>
              <a:t> has the highest individual score in the "Needs Improvement" category, indicating a focus area for improvement.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a:ln>
                  <a:noFill/>
                </a:ln>
                <a:solidFill>
                  <a:schemeClr val="tx1"/>
                </a:solidFill>
                <a:effectLst/>
                <a:latin typeface="Arial" panose="020B0604020202020204" pitchFamily="34" charset="0"/>
              </a:rPr>
              <a:t>Arely</a:t>
            </a:r>
            <a:r>
              <a:rPr kumimoji="0" lang="en-US" sz="1800" b="0" i="0" u="none" strike="noStrike" cap="none" normalizeH="0" baseline="0">
                <a:ln>
                  <a:noFill/>
                </a:ln>
                <a:solidFill>
                  <a:schemeClr val="tx1"/>
                </a:solidFill>
                <a:effectLst/>
                <a:latin typeface="Arial" panose="020B0604020202020204" pitchFamily="34" charset="0"/>
              </a:rPr>
              <a:t> and </a:t>
            </a:r>
            <a:r>
              <a:rPr kumimoji="0" lang="en-US" sz="1800" b="1" i="0" u="none" strike="noStrike" cap="none" normalizeH="0" baseline="0">
                <a:ln>
                  <a:noFill/>
                </a:ln>
                <a:solidFill>
                  <a:schemeClr val="tx1"/>
                </a:solidFill>
                <a:effectLst/>
                <a:latin typeface="Arial" panose="020B0604020202020204" pitchFamily="34" charset="0"/>
              </a:rPr>
              <a:t>Vance</a:t>
            </a:r>
            <a:r>
              <a:rPr kumimoji="0" lang="en-US" sz="1800" b="0" i="0" u="none" strike="noStrike" cap="none" normalizeH="0" baseline="0">
                <a:ln>
                  <a:noFill/>
                </a:ln>
                <a:solidFill>
                  <a:schemeClr val="tx1"/>
                </a:solidFill>
                <a:effectLst/>
                <a:latin typeface="Arial" panose="020B0604020202020204" pitchFamily="34" charset="0"/>
              </a:rPr>
              <a:t> are key performers in the "Fully Meets Expectations" category with high scores.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1800" b="1" i="0" u="none" strike="noStrike" cap="none" normalizeH="0" baseline="0">
                <a:ln>
                  <a:noFill/>
                </a:ln>
                <a:solidFill>
                  <a:schemeClr val="tx1"/>
                </a:solidFill>
                <a:effectLst/>
                <a:latin typeface="Arial" panose="020B0604020202020204" pitchFamily="34" charset="0"/>
              </a:rPr>
              <a:t>Overall Accuracy</a:t>
            </a:r>
            <a:r>
              <a:rPr kumimoji="0" lang="en-US" sz="1800" b="0" i="0" u="none" strike="noStrike" cap="none" normalizeH="0" baseline="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a:ln>
                  <a:noFill/>
                </a:ln>
                <a:solidFill>
                  <a:schemeClr val="tx1"/>
                </a:solidFill>
                <a:effectLst/>
                <a:latin typeface="Arial" panose="020B0604020202020204" pitchFamily="34" charset="0"/>
              </a:rPr>
              <a:t>The grand total of 34,715 confirms the integrity and completeness of the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anose="020B0604020202020204" pitchFamily="34" charset="0"/>
              </a:rPr>
              <a:t>Overall, the data reveals a strong performance with a majority of employees meeting or exceeding expectations, while also highlighting areas where additional support or development may be needed.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848139" y="834887"/>
            <a:ext cx="5499652" cy="923330"/>
          </a:xfrm>
          <a:prstGeom prst="rect">
            <a:avLst/>
          </a:prstGeom>
          <a:noFill/>
        </p:spPr>
        <p:txBody>
          <a:bodyPr wrap="square" rtlCol="0">
            <a:spAutoFit/>
          </a:bodyPr>
          <a:lstStyle/>
          <a:p>
            <a:r>
              <a:rPr lang="en-US" sz="5400" dirty="0"/>
              <a:t>REFERENCE</a:t>
            </a:r>
          </a:p>
        </p:txBody>
      </p:sp>
      <p:sp>
        <p:nvSpPr>
          <p:cNvPr id="3" name="TextBox 2"/>
          <p:cNvSpPr txBox="1"/>
          <p:nvPr/>
        </p:nvSpPr>
        <p:spPr>
          <a:xfrm>
            <a:off x="431074" y="2390503"/>
            <a:ext cx="9366069" cy="2862322"/>
          </a:xfrm>
          <a:prstGeom prst="rect">
            <a:avLst/>
          </a:prstGeom>
          <a:noFill/>
        </p:spPr>
        <p:txBody>
          <a:bodyPr wrap="square" rtlCol="0">
            <a:spAutoFit/>
          </a:bodyPr>
          <a:lstStyle/>
          <a:p>
            <a:r>
              <a:rPr lang="en-GB" b="1" dirty="0"/>
              <a:t>Mrs </a:t>
            </a:r>
            <a:r>
              <a:rPr lang="en-GB" b="1" dirty="0" err="1"/>
              <a:t>Nirmala</a:t>
            </a:r>
            <a:r>
              <a:rPr lang="en-GB" b="1" dirty="0"/>
              <a:t> P</a:t>
            </a:r>
          </a:p>
          <a:p>
            <a:r>
              <a:rPr lang="en-GB" b="1" dirty="0"/>
              <a:t>Assistant Professor</a:t>
            </a:r>
          </a:p>
          <a:p>
            <a:r>
              <a:rPr lang="en-GB" b="1" dirty="0"/>
              <a:t>K.C.S </a:t>
            </a:r>
            <a:r>
              <a:rPr lang="en-GB" b="1" dirty="0" err="1"/>
              <a:t>Kasi</a:t>
            </a:r>
            <a:r>
              <a:rPr lang="en-GB" b="1" dirty="0"/>
              <a:t> </a:t>
            </a:r>
            <a:r>
              <a:rPr lang="en-GB" b="1" dirty="0" err="1"/>
              <a:t>Nadar</a:t>
            </a:r>
            <a:r>
              <a:rPr lang="en-GB" b="1" dirty="0"/>
              <a:t> College Arts and Science</a:t>
            </a:r>
          </a:p>
          <a:p>
            <a:r>
              <a:rPr lang="en-GB" b="1" dirty="0"/>
              <a:t>Chennai, Tamil Nadu</a:t>
            </a:r>
          </a:p>
          <a:p>
            <a:endParaRPr lang="en-GB" b="1" dirty="0"/>
          </a:p>
          <a:p>
            <a:r>
              <a:rPr lang="en-GB" b="1" dirty="0"/>
              <a:t>Ms </a:t>
            </a:r>
            <a:r>
              <a:rPr lang="en-GB" b="1" dirty="0" err="1"/>
              <a:t>Shakthi</a:t>
            </a:r>
            <a:r>
              <a:rPr lang="en-GB" b="1" dirty="0"/>
              <a:t> </a:t>
            </a:r>
            <a:r>
              <a:rPr lang="en-GB" b="1" dirty="0" err="1"/>
              <a:t>Balambigai</a:t>
            </a:r>
            <a:r>
              <a:rPr lang="en-GB" b="1" dirty="0"/>
              <a:t> V</a:t>
            </a:r>
          </a:p>
          <a:p>
            <a:r>
              <a:rPr lang="en-GB" b="1" dirty="0"/>
              <a:t>Assistant Professor</a:t>
            </a:r>
          </a:p>
          <a:p>
            <a:r>
              <a:rPr lang="en-GB" b="1" dirty="0"/>
              <a:t>K.C.S </a:t>
            </a:r>
            <a:r>
              <a:rPr lang="en-GB" b="1" dirty="0" err="1"/>
              <a:t>Kasi</a:t>
            </a:r>
            <a:r>
              <a:rPr lang="en-GB" b="1" dirty="0"/>
              <a:t> </a:t>
            </a:r>
            <a:r>
              <a:rPr lang="en-GB" b="1" dirty="0" err="1"/>
              <a:t>Nadar</a:t>
            </a:r>
            <a:r>
              <a:rPr lang="en-GB" b="1" dirty="0"/>
              <a:t> College Arts and Science</a:t>
            </a:r>
          </a:p>
          <a:p>
            <a:r>
              <a:rPr lang="en-GB" b="1" dirty="0"/>
              <a:t>Chennai, Tamil Nadu</a:t>
            </a:r>
          </a:p>
          <a:p>
            <a:endParaRPr lang="en-IN" dirty="0"/>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5400" dirty="0">
                <a:solidFill>
                  <a:schemeClr val="tx1"/>
                </a:solidFill>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2185681609"/>
              </p:ext>
            </p:extLst>
          </p:nvPr>
        </p:nvGraphicFramePr>
        <p:xfrm>
          <a:off x="702365" y="2599510"/>
          <a:ext cx="7368209" cy="1224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962613"/>
          </a:xfrm>
        </p:spPr>
        <p:txBody>
          <a:bodyPr>
            <a:normAutofit/>
          </a:bodyPr>
          <a:lstStyle/>
          <a:p>
            <a:r>
              <a:rPr lang="en-US" sz="5400" dirty="0">
                <a:solidFill>
                  <a:schemeClr val="tx1"/>
                </a:solidFill>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2014546" y="2168561"/>
            <a:ext cx="5551186" cy="3715404"/>
          </a:xfrm>
        </p:spPr>
        <p:txBody>
          <a:bodyPr>
            <a:normAutofit/>
          </a:bodyPr>
          <a:lstStyle/>
          <a:p>
            <a:r>
              <a:rPr lang="en-US" b="1" dirty="0">
                <a:solidFill>
                  <a:schemeClr val="tx1"/>
                </a:solidFill>
              </a:rPr>
              <a:t>1.Problem Statement</a:t>
            </a:r>
          </a:p>
          <a:p>
            <a:r>
              <a:rPr lang="en-US" b="1" dirty="0">
                <a:solidFill>
                  <a:schemeClr val="tx1"/>
                </a:solidFill>
              </a:rPr>
              <a:t>2. Project Overview</a:t>
            </a:r>
          </a:p>
          <a:p>
            <a:r>
              <a:rPr lang="en-US" b="1" dirty="0">
                <a:solidFill>
                  <a:schemeClr val="tx1"/>
                </a:solidFill>
              </a:rPr>
              <a:t>3.End Users</a:t>
            </a:r>
          </a:p>
          <a:p>
            <a:r>
              <a:rPr lang="en-US" b="1" dirty="0">
                <a:solidFill>
                  <a:schemeClr val="tx1"/>
                </a:solidFill>
              </a:rPr>
              <a:t>4.Our Solution and Proposition</a:t>
            </a:r>
          </a:p>
          <a:p>
            <a:r>
              <a:rPr lang="en-US" b="1" dirty="0">
                <a:solidFill>
                  <a:schemeClr val="tx1"/>
                </a:solidFill>
              </a:rPr>
              <a:t>5. Dataset Description</a:t>
            </a:r>
          </a:p>
          <a:p>
            <a:r>
              <a:rPr lang="en-US" b="1" dirty="0">
                <a:solidFill>
                  <a:schemeClr val="tx1"/>
                </a:solidFill>
              </a:rPr>
              <a:t>6. Modelling Approach</a:t>
            </a:r>
          </a:p>
          <a:p>
            <a:r>
              <a:rPr lang="en-US" b="1" dirty="0">
                <a:solidFill>
                  <a:schemeClr val="tx1"/>
                </a:solidFill>
              </a:rPr>
              <a:t>7. Results and Discussion</a:t>
            </a:r>
          </a:p>
          <a:p>
            <a:r>
              <a:rPr lang="en-US" b="1" dirty="0">
                <a:solidFill>
                  <a:schemeClr val="tx1"/>
                </a:solidFill>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150" y="662003"/>
            <a:ext cx="8596668" cy="860400"/>
          </a:xfrm>
        </p:spPr>
        <p:txBody>
          <a:bodyPr>
            <a:noAutofit/>
          </a:bodyPr>
          <a:lstStyle/>
          <a:p>
            <a:r>
              <a:rPr lang="en-US" sz="5400" dirty="0">
                <a:solidFill>
                  <a:schemeClr val="tx1"/>
                </a:solidFill>
              </a:rPr>
              <a:t>PROBLEM</a:t>
            </a:r>
            <a:r>
              <a:rPr lang="en-US" sz="5400" b="1" dirty="0">
                <a:solidFill>
                  <a:schemeClr val="tx1"/>
                </a:solidFill>
              </a:rPr>
              <a:t> </a:t>
            </a:r>
            <a:r>
              <a:rPr lang="en-US" sz="5400" dirty="0">
                <a:solidFill>
                  <a:schemeClr val="tx1"/>
                </a:solidFill>
              </a:rPr>
              <a:t>STATEMENT</a:t>
            </a:r>
          </a:p>
        </p:txBody>
      </p:sp>
      <p:sp>
        <p:nvSpPr>
          <p:cNvPr id="4" name="Text Placeholder 3"/>
          <p:cNvSpPr>
            <a:spLocks noGrp="1"/>
          </p:cNvSpPr>
          <p:nvPr>
            <p:ph type="body" idx="1"/>
          </p:nvPr>
        </p:nvSpPr>
        <p:spPr>
          <a:xfrm>
            <a:off x="438150" y="1828800"/>
            <a:ext cx="9163050" cy="3559048"/>
          </a:xfrm>
        </p:spPr>
        <p:txBody>
          <a:bodyPr>
            <a:normAutofit fontScale="85000" lnSpcReduction="10000"/>
          </a:bodyPr>
          <a:lstStyle/>
          <a:p>
            <a:pPr marL="342900" indent="-342900">
              <a:buFont typeface="Wingdings" panose="05000000000000000000" pitchFamily="2" charset="2"/>
              <a:buChar char="Ø"/>
            </a:pPr>
            <a:r>
              <a:rPr lang="en-GB" dirty="0">
                <a:solidFill>
                  <a:schemeClr val="tx1"/>
                </a:solidFill>
              </a:rPr>
              <a:t>The goal is to </a:t>
            </a:r>
            <a:r>
              <a:rPr lang="en-GB" dirty="0" err="1">
                <a:solidFill>
                  <a:schemeClr val="tx1"/>
                </a:solidFill>
              </a:rPr>
              <a:t>analyze</a:t>
            </a:r>
            <a:r>
              <a:rPr lang="en-GB" dirty="0">
                <a:solidFill>
                  <a:schemeClr val="tx1"/>
                </a:solidFill>
              </a:rPr>
              <a:t> and summarize employee performance data across three categories: Exceeds Expectations, Fully Meets Expectations, and Needs Improvement. The pivot table should provide insights into the distribution of employee performance scores and identify areas for potential improvement. Specifically, the analysis aims to:</a:t>
            </a:r>
          </a:p>
          <a:p>
            <a:pPr marL="342900" indent="-342900">
              <a:buFont typeface="Wingdings" panose="05000000000000000000" pitchFamily="2" charset="2"/>
              <a:buChar char="Ø"/>
            </a:pPr>
            <a:r>
              <a:rPr lang="en-GB" b="1" dirty="0">
                <a:solidFill>
                  <a:schemeClr val="tx1"/>
                </a:solidFill>
              </a:rPr>
              <a:t>Understand Performance Distribution</a:t>
            </a:r>
            <a:r>
              <a:rPr lang="en-GB" dirty="0">
                <a:solidFill>
                  <a:schemeClr val="tx1"/>
                </a:solidFill>
              </a:rPr>
              <a:t>: Determine how employees are distributed across the performance categories and quantify the total scores in each category.</a:t>
            </a:r>
          </a:p>
          <a:p>
            <a:pPr marL="342900" indent="-342900">
              <a:buFont typeface="Wingdings" panose="05000000000000000000" pitchFamily="2" charset="2"/>
              <a:buChar char="Ø"/>
            </a:pPr>
            <a:r>
              <a:rPr lang="en-GB" b="1" dirty="0">
                <a:solidFill>
                  <a:schemeClr val="tx1"/>
                </a:solidFill>
              </a:rPr>
              <a:t>Identify Performance Trends</a:t>
            </a:r>
            <a:r>
              <a:rPr lang="en-GB" dirty="0">
                <a:solidFill>
                  <a:schemeClr val="tx1"/>
                </a:solidFill>
              </a:rPr>
              <a:t>: Highlight which performance category has the highest and lowest total scores, and assess the balance between high-performing employees and those needing improvement.</a:t>
            </a:r>
          </a:p>
          <a:p>
            <a:pPr marL="342900" indent="-342900">
              <a:buFont typeface="Wingdings" panose="05000000000000000000" pitchFamily="2" charset="2"/>
              <a:buChar char="Ø"/>
            </a:pPr>
            <a:r>
              <a:rPr lang="en-GB" b="1" dirty="0">
                <a:solidFill>
                  <a:schemeClr val="tx1"/>
                </a:solidFill>
              </a:rPr>
              <a:t>Highlight Individual Scores</a:t>
            </a:r>
            <a:r>
              <a:rPr lang="en-GB" dirty="0">
                <a:solidFill>
                  <a:schemeClr val="tx1"/>
                </a:solidFill>
              </a:rPr>
              <a:t>: Identify individual employees with the highest scores in each category to target for specific performance management actions.</a:t>
            </a:r>
          </a:p>
          <a:p>
            <a:endParaRPr lang="en-IN" dirty="0">
              <a:solidFill>
                <a:schemeClr val="tx1"/>
              </a:solidFill>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351182" y="272240"/>
            <a:ext cx="7142922" cy="923330"/>
          </a:xfrm>
          <a:prstGeom prst="rect">
            <a:avLst/>
          </a:prstGeom>
          <a:noFill/>
        </p:spPr>
        <p:txBody>
          <a:bodyPr wrap="square" rtlCol="0">
            <a:spAutoFit/>
          </a:bodyPr>
          <a:lstStyle/>
          <a:p>
            <a:r>
              <a:rPr lang="en-US" sz="5400" dirty="0"/>
              <a:t>PROJECT OVERVIEW</a:t>
            </a:r>
          </a:p>
        </p:txBody>
      </p:sp>
      <p:graphicFrame>
        <p:nvGraphicFramePr>
          <p:cNvPr id="4" name="Diagram 3"/>
          <p:cNvGraphicFramePr/>
          <p:nvPr>
            <p:extLst>
              <p:ext uri="{D42A27DB-BD31-4B8C-83A1-F6EECF244321}">
                <p14:modId xmlns:p14="http://schemas.microsoft.com/office/powerpoint/2010/main" val="1555336189"/>
              </p:ext>
            </p:extLst>
          </p:nvPr>
        </p:nvGraphicFramePr>
        <p:xfrm>
          <a:off x="351182" y="1358537"/>
          <a:ext cx="9694155"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225287" y="463826"/>
            <a:ext cx="8865705" cy="923330"/>
          </a:xfrm>
          <a:prstGeom prst="rect">
            <a:avLst/>
          </a:prstGeom>
          <a:noFill/>
        </p:spPr>
        <p:txBody>
          <a:bodyPr wrap="square" rtlCol="0">
            <a:spAutoFit/>
          </a:bodyPr>
          <a:lstStyle/>
          <a:p>
            <a:r>
              <a:rPr lang="en-US" sz="5400" dirty="0"/>
              <a:t>WHO ARE THE END USERS?</a:t>
            </a:r>
          </a:p>
        </p:txBody>
      </p:sp>
      <p:graphicFrame>
        <p:nvGraphicFramePr>
          <p:cNvPr id="4" name="Diagram 3"/>
          <p:cNvGraphicFramePr/>
          <p:nvPr>
            <p:extLst>
              <p:ext uri="{D42A27DB-BD31-4B8C-83A1-F6EECF244321}">
                <p14:modId xmlns:p14="http://schemas.microsoft.com/office/powerpoint/2010/main" val="3797897756"/>
              </p:ext>
            </p:extLst>
          </p:nvPr>
        </p:nvGraphicFramePr>
        <p:xfrm>
          <a:off x="0" y="992778"/>
          <a:ext cx="9980023" cy="51859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1754326"/>
          </a:xfrm>
          <a:prstGeom prst="rect">
            <a:avLst/>
          </a:prstGeom>
          <a:noFill/>
        </p:spPr>
        <p:txBody>
          <a:bodyPr wrap="square" rtlCol="0">
            <a:spAutoFit/>
          </a:bodyPr>
          <a:lstStyle/>
          <a:p>
            <a:r>
              <a:rPr lang="en-US" sz="5400" dirty="0"/>
              <a:t>OUR SOLUTION AND ITS VALUE PROPOSITION</a:t>
            </a:r>
          </a:p>
        </p:txBody>
      </p:sp>
      <p:sp>
        <p:nvSpPr>
          <p:cNvPr id="3" name="TextBox 2"/>
          <p:cNvSpPr txBox="1"/>
          <p:nvPr/>
        </p:nvSpPr>
        <p:spPr>
          <a:xfrm>
            <a:off x="966652" y="2625634"/>
            <a:ext cx="7981405" cy="2831544"/>
          </a:xfrm>
          <a:prstGeom prst="rect">
            <a:avLst/>
          </a:prstGeom>
          <a:noFill/>
        </p:spPr>
        <p:txBody>
          <a:bodyPr wrap="square" rtlCol="0">
            <a:spAutoFit/>
          </a:bodyPr>
          <a:lstStyle/>
          <a:p>
            <a:pPr marL="285750" indent="-285750">
              <a:buFont typeface="Wingdings" panose="05000000000000000000" pitchFamily="2" charset="2"/>
              <a:buChar char="§"/>
            </a:pPr>
            <a:r>
              <a:rPr lang="en-GB" sz="2000" dirty="0"/>
              <a:t>Filtering- Remove missing values.</a:t>
            </a:r>
          </a:p>
          <a:p>
            <a:pPr marL="285750" indent="-285750">
              <a:buFont typeface="Wingdings" panose="05000000000000000000" pitchFamily="2" charset="2"/>
              <a:buChar char="§"/>
            </a:pPr>
            <a:r>
              <a:rPr lang="en-GB" sz="2000" dirty="0"/>
              <a:t>Conditional Formatting- Blanks, Background Colour Shading, Data Bars , Values.</a:t>
            </a:r>
          </a:p>
          <a:p>
            <a:pPr marL="285750" indent="-285750">
              <a:buFont typeface="Wingdings" panose="05000000000000000000" pitchFamily="2" charset="2"/>
              <a:buChar char="§"/>
            </a:pPr>
            <a:r>
              <a:rPr lang="en-GB" sz="2000" dirty="0"/>
              <a:t>Data Filtering and Sorting- Identify specific employee groups, such as those with Exceed, Fully meet, Need Improvement.</a:t>
            </a:r>
          </a:p>
          <a:p>
            <a:pPr marL="285750" indent="-285750">
              <a:buFont typeface="Wingdings" panose="05000000000000000000" pitchFamily="2" charset="2"/>
              <a:buChar char="§"/>
            </a:pPr>
            <a:r>
              <a:rPr lang="en-GB" sz="2000" dirty="0"/>
              <a:t>Pivot table- Summary of employee performance under their current rating.</a:t>
            </a:r>
          </a:p>
          <a:p>
            <a:pPr marL="285750" indent="-285750">
              <a:buFont typeface="Wingdings" panose="05000000000000000000" pitchFamily="2" charset="2"/>
              <a:buChar char="§"/>
            </a:pPr>
            <a:r>
              <a:rPr lang="en-GB" sz="2000" dirty="0"/>
              <a:t>Graphs- Final Report.</a:t>
            </a:r>
          </a:p>
          <a:p>
            <a:pPr marL="285750" indent="-285750">
              <a:buFont typeface="Wingdings" panose="05000000000000000000" pitchFamily="2" charset="2"/>
              <a:buChar char="§"/>
            </a:pPr>
            <a:endParaRPr lang="en-GB" dirty="0"/>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90330" y="397565"/>
            <a:ext cx="8004314" cy="923330"/>
          </a:xfrm>
          <a:prstGeom prst="rect">
            <a:avLst/>
          </a:prstGeom>
          <a:noFill/>
        </p:spPr>
        <p:txBody>
          <a:bodyPr wrap="square" rtlCol="0">
            <a:spAutoFit/>
          </a:bodyPr>
          <a:lstStyle/>
          <a:p>
            <a:r>
              <a:rPr lang="en-US" sz="5400" dirty="0"/>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795130" y="1590450"/>
            <a:ext cx="7699514" cy="2246769"/>
          </a:xfrm>
          <a:prstGeom prst="rect">
            <a:avLst/>
          </a:prstGeom>
          <a:noFill/>
        </p:spPr>
        <p:txBody>
          <a:bodyPr wrap="square" rtlCol="0">
            <a:spAutoFit/>
          </a:bodyPr>
          <a:lstStyle/>
          <a:p>
            <a:r>
              <a:rPr lang="en-US" sz="2000" dirty="0">
                <a:effectLst>
                  <a:outerShdw blurRad="38100" dist="38100" dir="2700000" algn="tl">
                    <a:srgbClr val="000000">
                      <a:alpha val="43137"/>
                    </a:srgbClr>
                  </a:outerShdw>
                </a:effectLst>
              </a:rPr>
              <a:t>EMPLOYEE ID</a:t>
            </a:r>
            <a:r>
              <a:rPr lang="en-US" sz="2000" dirty="0"/>
              <a:t>: Unique identifier for each employee in the    organization.</a:t>
            </a:r>
          </a:p>
          <a:p>
            <a:endParaRPr lang="en-US" sz="2000" dirty="0"/>
          </a:p>
          <a:p>
            <a:r>
              <a:rPr lang="en-US" sz="2000" dirty="0">
                <a:effectLst>
                  <a:outerShdw blurRad="38100" dist="38100" dir="2700000" algn="tl">
                    <a:srgbClr val="000000">
                      <a:alpha val="43137"/>
                    </a:srgbClr>
                  </a:outerShdw>
                </a:effectLst>
              </a:rPr>
              <a:t>FIRST NAME</a:t>
            </a:r>
            <a:r>
              <a:rPr lang="en-US" sz="2000" dirty="0"/>
              <a:t>: The first name of the employee.</a:t>
            </a:r>
          </a:p>
          <a:p>
            <a:endParaRPr lang="en-US" sz="2000" dirty="0"/>
          </a:p>
          <a:p>
            <a:r>
              <a:rPr lang="en-US" sz="2000" dirty="0"/>
              <a:t>Performance Score: A score indicating employee’s performance level (e.g., Excellent, Satisfactory, Needs Improvement).</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82527" y="385527"/>
            <a:ext cx="6520070" cy="923330"/>
          </a:xfrm>
          <a:prstGeom prst="rect">
            <a:avLst/>
          </a:prstGeom>
          <a:noFill/>
        </p:spPr>
        <p:txBody>
          <a:bodyPr wrap="square" rtlCol="0">
            <a:spAutoFit/>
          </a:bodyPr>
          <a:lstStyle/>
          <a:p>
            <a:r>
              <a:rPr lang="en-US" sz="5400" dirty="0"/>
              <a:t>MODELLING</a:t>
            </a:r>
          </a:p>
        </p:txBody>
      </p:sp>
      <p:sp>
        <p:nvSpPr>
          <p:cNvPr id="3" name="TextBox 2">
            <a:extLst>
              <a:ext uri="{FF2B5EF4-FFF2-40B4-BE49-F238E27FC236}">
                <a16:creationId xmlns:a16="http://schemas.microsoft.com/office/drawing/2014/main" id="{615D1BE8-D50D-445F-BF7A-D1E5619C1381}"/>
              </a:ext>
            </a:extLst>
          </p:cNvPr>
          <p:cNvSpPr txBox="1"/>
          <p:nvPr/>
        </p:nvSpPr>
        <p:spPr>
          <a:xfrm>
            <a:off x="768438" y="1868557"/>
            <a:ext cx="8958469" cy="3477875"/>
          </a:xfrm>
          <a:prstGeom prst="rect">
            <a:avLst/>
          </a:prstGeom>
          <a:noFill/>
        </p:spPr>
        <p:txBody>
          <a:bodyPr wrap="square" rtlCol="0">
            <a:spAutoFit/>
          </a:bodyPr>
          <a:lstStyle/>
          <a:p>
            <a:pPr marL="342900" indent="-342900">
              <a:buFont typeface="Wingdings" panose="05000000000000000000" pitchFamily="2" charset="2"/>
              <a:buChar char="§"/>
            </a:pPr>
            <a:r>
              <a:rPr lang="en-US" sz="2000" dirty="0"/>
              <a:t>Data set: Kaggle, Employee dataset.</a:t>
            </a:r>
          </a:p>
          <a:p>
            <a:endParaRPr lang="en-US" sz="2000" dirty="0"/>
          </a:p>
          <a:p>
            <a:pPr marL="342900" indent="-342900">
              <a:buFont typeface="Wingdings" panose="05000000000000000000" pitchFamily="2" charset="2"/>
              <a:buChar char="§"/>
            </a:pPr>
            <a:r>
              <a:rPr lang="en-US" sz="2000" dirty="0"/>
              <a:t>Feature Selection: Slicer, Conditional Formatting, Designing.</a:t>
            </a:r>
          </a:p>
          <a:p>
            <a:endParaRPr lang="en-US" sz="2000" dirty="0"/>
          </a:p>
          <a:p>
            <a:pPr marL="342900" indent="-342900">
              <a:buFont typeface="Wingdings" panose="05000000000000000000" pitchFamily="2" charset="2"/>
              <a:buChar char="§"/>
            </a:pPr>
            <a:r>
              <a:rPr lang="en-US" sz="2000" dirty="0"/>
              <a:t>Data Cleaning: Missing values, Irrelevant data, correct errors, Remove Unnecessary columns and Rows.</a:t>
            </a:r>
          </a:p>
          <a:p>
            <a:endParaRPr lang="en-US" sz="2000" dirty="0"/>
          </a:p>
          <a:p>
            <a:pPr marL="342900" indent="-342900">
              <a:buFont typeface="Wingdings" panose="05000000000000000000" pitchFamily="2" charset="2"/>
              <a:buChar char="§"/>
            </a:pPr>
            <a:r>
              <a:rPr lang="en-US" sz="2000" dirty="0"/>
              <a:t>Pivot Table: Employee ID, First Name, Performance Score. </a:t>
            </a:r>
          </a:p>
          <a:p>
            <a:r>
              <a:rPr lang="en-US" sz="2000" dirty="0"/>
              <a:t> </a:t>
            </a:r>
          </a:p>
          <a:p>
            <a:pPr marL="342900" indent="-342900">
              <a:buFont typeface="Wingdings" panose="05000000000000000000" pitchFamily="2" charset="2"/>
              <a:buChar char="§"/>
            </a:pPr>
            <a:r>
              <a:rPr lang="en-US" sz="2000" dirty="0"/>
              <a:t>Chart: Report of Employee Performance based on their employee ID is represent in Values and performance score presented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487</TotalTime>
  <Words>563</Words>
  <Application>Microsoft Office PowerPoint</Application>
  <PresentationFormat>Widescreen</PresentationFormat>
  <Paragraphs>76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ksandhiya404@gmail.com</cp:lastModifiedBy>
  <cp:revision>41</cp:revision>
  <dcterms:created xsi:type="dcterms:W3CDTF">2024-08-21T00:32:52Z</dcterms:created>
  <dcterms:modified xsi:type="dcterms:W3CDTF">2024-08-27T09:21:05Z</dcterms:modified>
</cp:coreProperties>
</file>