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61" r:id="rId3"/>
    <p:sldId id="262" r:id="rId4"/>
    <p:sldId id="263" r:id="rId5"/>
    <p:sldId id="264" r:id="rId6"/>
    <p:sldId id="266" r:id="rId7"/>
    <p:sldId id="268" r:id="rId8"/>
    <p:sldId id="269" r:id="rId9"/>
    <p:sldId id="270" r:id="rId10"/>
    <p:sldId id="271" r:id="rId11"/>
    <p:sldId id="27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D1FD2-1406-4394-9C3B-BBB31D71D4E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1A1BE-EFF0-492F-A557-225C1572AC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D1FD2-1406-4394-9C3B-BBB31D71D4E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1A1BE-EFF0-492F-A557-225C1572AC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D1FD2-1406-4394-9C3B-BBB31D71D4E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1A1BE-EFF0-492F-A557-225C1572AC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D1FD2-1406-4394-9C3B-BBB31D71D4E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1A1BE-EFF0-492F-A557-225C1572AC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D1FD2-1406-4394-9C3B-BBB31D71D4E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1A1BE-EFF0-492F-A557-225C1572AC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D1FD2-1406-4394-9C3B-BBB31D71D4E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1A1BE-EFF0-492F-A557-225C1572AC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D1FD2-1406-4394-9C3B-BBB31D71D4E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1A1BE-EFF0-492F-A557-225C1572AC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D1FD2-1406-4394-9C3B-BBB31D71D4E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1A1BE-EFF0-492F-A557-225C1572AC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D1FD2-1406-4394-9C3B-BBB31D71D4E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1A1BE-EFF0-492F-A557-225C1572AC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D1FD2-1406-4394-9C3B-BBB31D71D4E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1A1BE-EFF0-492F-A557-225C1572AC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D1FD2-1406-4394-9C3B-BBB31D71D4E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1A1BE-EFF0-492F-A557-225C1572AC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D1FD2-1406-4394-9C3B-BBB31D71D4E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1A1BE-EFF0-492F-A557-225C1572AC8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3600" y="1295400"/>
            <a:ext cx="1859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oper Black" pitchFamily="18" charset="0"/>
              </a:rPr>
              <a:t>WELCOME</a:t>
            </a:r>
            <a:endParaRPr lang="en-US" sz="2400" dirty="0">
              <a:latin typeface="Cooper Black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0" y="2133600"/>
            <a:ext cx="71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oper Black" pitchFamily="18" charset="0"/>
              </a:rPr>
              <a:t>TO</a:t>
            </a:r>
            <a:endParaRPr lang="en-US" sz="2800" dirty="0">
              <a:latin typeface="Cooper Black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43200" y="2895600"/>
            <a:ext cx="497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oper Black" pitchFamily="18" charset="0"/>
              </a:rPr>
              <a:t>E-COMMERCE   APPLICATION </a:t>
            </a:r>
            <a:endParaRPr lang="en-US" sz="2400" dirty="0">
              <a:latin typeface="Cooper Black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9800" y="3810000"/>
            <a:ext cx="449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oper Black" pitchFamily="18" charset="0"/>
              </a:rPr>
              <a:t>Name           </a:t>
            </a:r>
            <a:r>
              <a:rPr lang="en-US" sz="2000" dirty="0" err="1" smtClean="0">
                <a:latin typeface="Cooper Black" pitchFamily="18" charset="0"/>
              </a:rPr>
              <a:t>Pushpalatha</a:t>
            </a:r>
            <a:endParaRPr lang="en-US" sz="2000" dirty="0">
              <a:latin typeface="Cooper Black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62200" y="4648200"/>
            <a:ext cx="2287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oper Black" pitchFamily="18" charset="0"/>
              </a:rPr>
              <a:t>Batch no         7943</a:t>
            </a:r>
            <a:endParaRPr lang="en-US" dirty="0">
              <a:latin typeface="Cooper Black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31000" r="-3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un e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4177" y="1599944"/>
            <a:ext cx="8735645" cy="365811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31000" r="-3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q im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25773" y="0"/>
            <a:ext cx="9469773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31000" r="-3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c e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1066800"/>
            <a:ext cx="7741112" cy="4724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31000" r="-3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at e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2674" y="762000"/>
            <a:ext cx="7923072" cy="5105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31000" r="-3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y e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0600" y="838200"/>
            <a:ext cx="70104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31000" r="-3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op e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0675" y="1066800"/>
            <a:ext cx="7082725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31000" r="-3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u 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2999" y="914400"/>
            <a:ext cx="6451357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n e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" y="-501868"/>
            <a:ext cx="9213072" cy="735986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31000" r="-3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ts e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57200"/>
            <a:ext cx="9144000" cy="5562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31000" r="-3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ql e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6204" y="685800"/>
            <a:ext cx="7811591" cy="533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1250</TotalTime>
  <Words>9</Words>
  <Application>Microsoft Office PowerPoint</Application>
  <PresentationFormat>On-screen Show (4:3)</PresentationFormat>
  <Paragraphs>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hi</dc:creator>
  <cp:lastModifiedBy>hi</cp:lastModifiedBy>
  <cp:revision>88</cp:revision>
  <dcterms:created xsi:type="dcterms:W3CDTF">2023-01-23T08:26:48Z</dcterms:created>
  <dcterms:modified xsi:type="dcterms:W3CDTF">2023-01-24T05:17:41Z</dcterms:modified>
</cp:coreProperties>
</file>