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27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e\Downloads\Finalized%20-%20Pushp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e\Downloads\Finalized%20-%20Pushp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 - Pushpa.xlsx]Sheet5!PivotTable2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1-4405-92CC-0A50C60561AC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1-4405-92CC-0A50C60561AC}"/>
            </c:ext>
          </c:extLst>
        </c:ser>
        <c:ser>
          <c:idx val="2"/>
          <c:order val="2"/>
          <c:tx>
            <c:strRef>
              <c:f>Sheet5!$D$4:$D$5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1-4405-92CC-0A50C60561AC}"/>
            </c:ext>
          </c:extLst>
        </c:ser>
        <c:ser>
          <c:idx val="3"/>
          <c:order val="3"/>
          <c:tx>
            <c:strRef>
              <c:f>Sheet5!$E$4:$E$5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71-4405-92CC-0A50C605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3409808"/>
        <c:axId val="1123413168"/>
        <c:axId val="1219362751"/>
      </c:bar3DChart>
      <c:catAx>
        <c:axId val="11234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413168"/>
        <c:crosses val="autoZero"/>
        <c:auto val="1"/>
        <c:lblAlgn val="ctr"/>
        <c:lblOffset val="100"/>
        <c:noMultiLvlLbl val="0"/>
      </c:catAx>
      <c:valAx>
        <c:axId val="112341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409808"/>
        <c:crosses val="autoZero"/>
        <c:crossBetween val="between"/>
      </c:valAx>
      <c:serAx>
        <c:axId val="12193627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413168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 - Pushpa.xlsx]Sheet5!PivotTable2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0D4-4983-82C4-B9A591DAA4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0D4-4983-82C4-B9A591DAA4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0D4-4983-82C4-B9A591DAA4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0D4-4983-82C4-B9A591DAA4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0D4-4983-82C4-B9A591DAA4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0D4-4983-82C4-B9A591DAA4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0D4-4983-82C4-B9A591DAA4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0D4-4983-82C4-B9A591DAA4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0D4-4983-82C4-B9A591DAA4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0D4-4983-82C4-B9A591DAA4FD}"/>
              </c:ext>
            </c:extLst>
          </c:dPt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0D4-4983-82C4-B9A591DAA4FD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B0D4-4983-82C4-B9A591DAA4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B0D4-4983-82C4-B9A591DAA4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B0D4-4983-82C4-B9A591DAA4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B0D4-4983-82C4-B9A591DAA4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B0D4-4983-82C4-B9A591DAA4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B0D4-4983-82C4-B9A591DAA4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B0D4-4983-82C4-B9A591DAA4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B0D4-4983-82C4-B9A591DAA4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B0D4-4983-82C4-B9A591DAA4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B0D4-4983-82C4-B9A591DAA4FD}"/>
              </c:ext>
            </c:extLst>
          </c:dPt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0D4-4983-82C4-B9A591DAA4FD}"/>
            </c:ext>
          </c:extLst>
        </c:ser>
        <c:ser>
          <c:idx val="2"/>
          <c:order val="2"/>
          <c:tx>
            <c:strRef>
              <c:f>Sheet5!$D$4:$D$5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0D4-4983-82C4-B9A591DAA4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B0D4-4983-82C4-B9A591DAA4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B0D4-4983-82C4-B9A591DAA4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B0D4-4983-82C4-B9A591DAA4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B0D4-4983-82C4-B9A591DAA4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B0D4-4983-82C4-B9A591DAA4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B0D4-4983-82C4-B9A591DAA4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B0D4-4983-82C4-B9A591DAA4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B0D4-4983-82C4-B9A591DAA4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B0D4-4983-82C4-B9A591DAA4FD}"/>
              </c:ext>
            </c:extLst>
          </c:dPt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0D4-4983-82C4-B9A591DAA4FD}"/>
            </c:ext>
          </c:extLst>
        </c:ser>
        <c:ser>
          <c:idx val="3"/>
          <c:order val="3"/>
          <c:tx>
            <c:strRef>
              <c:f>Sheet5!$E$4:$E$5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B0D4-4983-82C4-B9A591DAA4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B0D4-4983-82C4-B9A591DAA4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B0D4-4983-82C4-B9A591DAA4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B0D4-4983-82C4-B9A591DAA4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B0D4-4983-82C4-B9A591DAA4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B0D4-4983-82C4-B9A591DAA4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B0D4-4983-82C4-B9A591DAA4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B0D4-4983-82C4-B9A591DAA4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B0D4-4983-82C4-B9A591DAA4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B0D4-4983-82C4-B9A591DAA4FD}"/>
              </c:ext>
            </c:extLst>
          </c:dPt>
          <c:cat>
            <c:strRef>
              <c:f>Sheet5!$A$6:$A$16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0D4-4983-82C4-B9A591DAA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2667000"/>
            <a:ext cx="9336342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Pushpalatha L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122203093 (UNM14512022H31)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(Corporate Secretaryship)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Mahalashmi Women's College of Arts and Science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44C5D-716D-561E-A851-7BB10E08EBCD}"/>
              </a:ext>
            </a:extLst>
          </p:cNvPr>
          <p:cNvSpPr txBox="1"/>
          <p:nvPr/>
        </p:nvSpPr>
        <p:spPr>
          <a:xfrm>
            <a:off x="533400" y="982341"/>
            <a:ext cx="8613819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Summarising: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to summarise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: Gender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 Performance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 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Filter: First Name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Pie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C594E-0FA1-F4B1-9068-07B608BD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410652-FAAB-D2A8-170A-0C9D3B966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240203"/>
              </p:ext>
            </p:extLst>
          </p:nvPr>
        </p:nvGraphicFramePr>
        <p:xfrm>
          <a:off x="838200" y="1371600"/>
          <a:ext cx="7467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62911C-D40F-E6E4-EDEF-B5C9A276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3A592F-95EE-0C0C-D79E-C0377B2CD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154310"/>
              </p:ext>
            </p:extLst>
          </p:nvPr>
        </p:nvGraphicFramePr>
        <p:xfrm>
          <a:off x="914400" y="1371600"/>
          <a:ext cx="7086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60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9046C-620C-3C33-92AF-59DEF2606CFF}"/>
              </a:ext>
            </a:extLst>
          </p:cNvPr>
          <p:cNvSpPr txBox="1"/>
          <p:nvPr/>
        </p:nvSpPr>
        <p:spPr>
          <a:xfrm>
            <a:off x="609600" y="1600201"/>
            <a:ext cx="8541543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analytics solution to improve employee performance evaluations and drive business outcomes.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 performers and underperformers, enabling targeted development initiatives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areas for improvement, informing training programs and resource allocation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key performance indicators (KPIs) and benchmarks for future evaluation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the accuracy and objectivity of performance assessments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61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792BF-33E5-84DA-06DF-345772E7C3FC}"/>
              </a:ext>
            </a:extLst>
          </p:cNvPr>
          <p:cNvSpPr txBox="1"/>
          <p:nvPr/>
        </p:nvSpPr>
        <p:spPr>
          <a:xfrm>
            <a:off x="834072" y="1371600"/>
            <a:ext cx="5566728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employee performance evaluation process is manual, time-consuming, and lacks standardized criteria, resulting in inconsistent and subjective assessments. 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to:- 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identification of top performers and underperformers-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allocation of training and development resources-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visibility into departmental and organizational performance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4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data-driven approach to evaluate employee performance levels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performers, underperformers, and areas for improvement 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training and development initiatives- Enhance overall organizational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3865-CA46-75D7-AE66-ADF1887BCB9A}"/>
              </a:ext>
            </a:extLst>
          </p:cNvPr>
          <p:cNvSpPr txBox="1"/>
          <p:nvPr/>
        </p:nvSpPr>
        <p:spPr>
          <a:xfrm>
            <a:off x="3429000" y="1676400"/>
            <a:ext cx="5718219" cy="343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companies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C9975-F034-179B-F32D-B834A560D333}"/>
              </a:ext>
            </a:extLst>
          </p:cNvPr>
          <p:cNvSpPr txBox="1"/>
          <p:nvPr/>
        </p:nvSpPr>
        <p:spPr>
          <a:xfrm>
            <a:off x="2971800" y="1600200"/>
            <a:ext cx="6175419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objectivity in performance evaluations-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employee development and growth opportunities-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organizational performance and productivity- Data-driven decision 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D6D21-0534-C361-2DE1-126B798DADBF}"/>
              </a:ext>
            </a:extLst>
          </p:cNvPr>
          <p:cNvSpPr txBox="1"/>
          <p:nvPr/>
        </p:nvSpPr>
        <p:spPr>
          <a:xfrm>
            <a:off x="838200" y="1676400"/>
            <a:ext cx="830901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26 features were available in that 4 were considered.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95CD3-FADE-83A8-5381-0BCD8E1FAD21}"/>
              </a:ext>
            </a:extLst>
          </p:cNvPr>
          <p:cNvSpPr txBox="1"/>
          <p:nvPr/>
        </p:nvSpPr>
        <p:spPr>
          <a:xfrm>
            <a:off x="838200" y="1669958"/>
            <a:ext cx="8162924" cy="136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i="1" u="sng" dirty="0"/>
              <a:t>Formula :</a:t>
            </a:r>
            <a:r>
              <a:rPr lang="en-IN" dirty="0"/>
              <a:t> </a:t>
            </a:r>
          </a:p>
          <a:p>
            <a:pPr>
              <a:lnSpc>
                <a:spcPct val="250000"/>
              </a:lnSpc>
            </a:pPr>
            <a:r>
              <a:rPr lang="en-IN" b="1" dirty="0"/>
              <a:t>=IFS(I8&gt;=5,"Very high",I8&gt;=4,"High",I8&gt;=3,"Medium",TRUE,"Low")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356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J, Keerthana</cp:lastModifiedBy>
  <cp:revision>17</cp:revision>
  <dcterms:created xsi:type="dcterms:W3CDTF">2024-03-29T15:07:22Z</dcterms:created>
  <dcterms:modified xsi:type="dcterms:W3CDTF">2024-08-30T13:56:22Z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