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20" r:id="rId1"/>
  </p:sldMasterIdLst>
  <p:notesMasterIdLst>
    <p:notesMasterId r:id="rId2"/>
  </p:notesMasterIdLst>
  <p:sldIdLst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6" r:id="rId13"/>
    <p:sldId id="43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934458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asunm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4826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67917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01194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524764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610843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42252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8252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23901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5958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2024-03-26T10:07:22Z</dcterms:created>
  <dcterms:modified xsi:type="dcterms:W3CDTF">2024-09-30T11:46:31Z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c93ea7853c3b49019737cf927577771a</vt:lpwstr>
  </property>
</Properties>
</file>