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F1F6-3A24-B1E9-F77E-8FA1C8139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3234" y="-7347877"/>
            <a:ext cx="8825658" cy="11616268"/>
          </a:xfrm>
        </p:spPr>
        <p:txBody>
          <a:bodyPr/>
          <a:lstStyle/>
          <a:p>
            <a:r>
              <a:rPr lang="en-IN" dirty="0"/>
              <a:t>Smart Water fountain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1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1A84-529C-3271-1EF1-BC9155D5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Introduction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A561-90AD-EDE5-EDEE-C778FA5FC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5093891"/>
          </a:xfrm>
        </p:spPr>
        <p:txBody>
          <a:bodyPr/>
          <a:lstStyle/>
          <a:p>
            <a:r>
              <a:rPr lang="en-IN" dirty="0"/>
              <a:t>If you leave your pets alone at home for prolonged periods of time, the smart TESLA fountain will provide them with a constant supply of fresh drinking water for up to 5 days. You can conveniently operate it remotely via an app, but it can also work in a fully automatic mode. 2 L Capacity.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5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2C15-C1DD-116B-2BEC-FF9CE6B4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19F47-E6CF-E4EC-80A4-03A2351C5209}"/>
              </a:ext>
            </a:extLst>
          </p:cNvPr>
          <p:cNvSpPr txBox="1"/>
          <p:nvPr/>
        </p:nvSpPr>
        <p:spPr>
          <a:xfrm>
            <a:off x="1995785" y="3163253"/>
            <a:ext cx="60989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goal is to design a smart water fountain that can monitor the water quality and </a:t>
            </a:r>
          </a:p>
          <a:p>
            <a:r>
              <a:rPr lang="en-US" dirty="0"/>
              <a:t>automatically replace water when polluted(not healthy) or running out. We will use sensors </a:t>
            </a:r>
          </a:p>
          <a:p>
            <a:r>
              <a:rPr lang="en-US" dirty="0"/>
              <a:t>to measure the water quality. Common water quality measurement factors include </a:t>
            </a:r>
          </a:p>
          <a:p>
            <a:r>
              <a:rPr lang="en-US" dirty="0"/>
              <a:t>temperature, </a:t>
            </a:r>
            <a:r>
              <a:rPr lang="en-US" dirty="0" err="1"/>
              <a:t>Ph</a:t>
            </a:r>
            <a:r>
              <a:rPr lang="en-US" dirty="0"/>
              <a:t>-value, conductance, turbidity and hardness [3]. Considering the pollution at </a:t>
            </a:r>
          </a:p>
          <a:p>
            <a:r>
              <a:rPr lang="en-US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43940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6C5D-788A-428E-570E-1BD2FB97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IOT Sensor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4CB8-CA18-6DE2-AC03-E17C6DD21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231" y="2232422"/>
            <a:ext cx="8825659" cy="3651910"/>
          </a:xfrm>
        </p:spPr>
        <p:txBody>
          <a:bodyPr/>
          <a:lstStyle/>
          <a:p>
            <a:r>
              <a:rPr lang="en-IN" dirty="0"/>
              <a:t>Temperature Sensor:</a:t>
            </a:r>
          </a:p>
          <a:p>
            <a:r>
              <a:rPr lang="en-IN" dirty="0"/>
              <a:t>
A water-proof temperature sensor is going to be used. Part number from </a:t>
            </a:r>
            <a:r>
              <a:rPr lang="en-IN" dirty="0" err="1"/>
              <a:t>sparkfun</a:t>
            </a:r>
            <a:r>
              <a:rPr lang="en-IN" dirty="0"/>
              <a:t> is: </a:t>
            </a:r>
          </a:p>
          <a:p>
            <a:r>
              <a:rPr lang="en-IN" dirty="0"/>
              <a:t>
DS18B20 [6]. This temperature sensor is compatible with a relatively wide range of power </a:t>
            </a:r>
          </a:p>
          <a:p>
            <a:r>
              <a:rPr lang="en-IN" dirty="0"/>
              <a:t>
supply from 3.0V to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3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E37D-5698-0DF9-A491-93796583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Sensor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21E3C-E38D-015B-33AA-B08D4594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Smart water fountains for pets are machines that give your pet clean, fresh water all the time. They come with a number of features that make them useful and easy to use for pet owners, such as:
● Automatic water flow: The water fountain ensures a consistent flow of water, which encourages pets to drink more and stay hydrated.
● Filtered water: Smart water fountains come with a filter that removes impurities and keeps the water clean and fresh.
● Real-time monitoring: Some smart water fountains come with monitoring features that let you track your pet’s water intake and detect any potential issues
● Remote access: Many smart water fountains can be controlled and monitored remotely via a mobile app, making it easy to check on your pet’s water intake while you’re away from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81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 Boardroom</vt:lpstr>
      <vt:lpstr>Smart Water fountain</vt:lpstr>
      <vt:lpstr>Introduction</vt:lpstr>
      <vt:lpstr>Objective</vt:lpstr>
      <vt:lpstr>IOT Sensor Design</vt:lpstr>
      <vt:lpstr>Working Of Sensor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Water fountain</dc:title>
  <dc:creator>Pushpanjali S</dc:creator>
  <cp:lastModifiedBy>Pushpanjali S</cp:lastModifiedBy>
  <cp:revision>4</cp:revision>
  <dcterms:created xsi:type="dcterms:W3CDTF">2023-10-04T09:49:59Z</dcterms:created>
  <dcterms:modified xsi:type="dcterms:W3CDTF">2023-10-18T09:32:04Z</dcterms:modified>
</cp:coreProperties>
</file>