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6" d="100"/>
          <a:sy n="16" d="100"/>
        </p:scale>
        <p:origin x="10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6/9/2016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6/9/2016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00800" y="990600"/>
            <a:ext cx="31089600" cy="251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6019800"/>
            <a:ext cx="3108960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3800" dirty="0"/>
              <a:t>VIDEO TRANSCODING TIME PREDICTION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1143000" y="8050846"/>
            <a:ext cx="12801600" cy="22977793"/>
          </a:xfrm>
        </p:spPr>
        <p:txBody>
          <a:bodyPr>
            <a:noAutofit/>
          </a:bodyPr>
          <a:lstStyle/>
          <a:p>
            <a:r>
              <a:rPr lang="en-IN" sz="6000" dirty="0"/>
              <a:t>Today, computing systems vary significantly from one another and range from very small (example: </a:t>
            </a:r>
            <a:r>
              <a:rPr lang="en-IN" sz="6000" dirty="0" smtClean="0"/>
              <a:t>cell phones, </a:t>
            </a:r>
            <a:r>
              <a:rPr lang="en-IN" sz="6000" dirty="0"/>
              <a:t>tablets) to very large (servers, data </a:t>
            </a:r>
            <a:r>
              <a:rPr lang="en-IN" sz="6000" dirty="0" smtClean="0"/>
              <a:t>centres, </a:t>
            </a:r>
            <a:r>
              <a:rPr lang="en-IN" sz="6000" dirty="0"/>
              <a:t>cloud). Video content is being produced and consumed in more manners and devices than ever, therefore a seamless interaction is required between video content transporting, producing and consuming devices</a:t>
            </a:r>
            <a:r>
              <a:rPr lang="en-IN" sz="6000" dirty="0" smtClean="0"/>
              <a:t>.</a:t>
            </a:r>
          </a:p>
          <a:p>
            <a:pPr marL="0" indent="0">
              <a:buNone/>
            </a:pPr>
            <a:endParaRPr lang="en-IN" sz="6000" dirty="0" smtClean="0"/>
          </a:p>
          <a:p>
            <a:r>
              <a:rPr lang="en-IN" sz="6000" dirty="0"/>
              <a:t>The difference in device resources, network bandwidth and video representation types results in the necessary requirements for a mechanism for video content adoption. One such mechanism is called video transcoding. Video transcoding refers to the process of converting one compressed video representation to another.</a:t>
            </a:r>
            <a:endParaRPr lang="en-US" sz="6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926142" y="5789174"/>
            <a:ext cx="10626555" cy="1408158"/>
          </a:xfrm>
        </p:spPr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7"/>
          </p:nvPr>
        </p:nvSpPr>
        <p:spPr>
          <a:xfrm>
            <a:off x="14926142" y="8050845"/>
            <a:ext cx="11957217" cy="21636675"/>
          </a:xfrm>
        </p:spPr>
        <p:txBody>
          <a:bodyPr>
            <a:noAutofit/>
          </a:bodyPr>
          <a:lstStyle/>
          <a:p>
            <a:r>
              <a:rPr lang="en-IN" sz="6000" dirty="0"/>
              <a:t>Transcoding is a computationally complex and heavy </a:t>
            </a:r>
            <a:r>
              <a:rPr lang="en-IN" sz="6000" dirty="0" smtClean="0"/>
              <a:t>process. If </a:t>
            </a:r>
            <a:r>
              <a:rPr lang="en-IN" sz="6000" dirty="0"/>
              <a:t>transcoding time of a video is known </a:t>
            </a:r>
            <a:r>
              <a:rPr lang="en-IN" sz="6000" smtClean="0"/>
              <a:t>beforehand, transcoding </a:t>
            </a:r>
            <a:r>
              <a:rPr lang="en-IN" sz="6000" dirty="0"/>
              <a:t>task can be scheduled efficiently</a:t>
            </a:r>
            <a:r>
              <a:rPr lang="en-IN" sz="6000" dirty="0" smtClean="0"/>
              <a:t>.</a:t>
            </a:r>
          </a:p>
          <a:p>
            <a:r>
              <a:rPr lang="en-IN" sz="6000" dirty="0"/>
              <a:t>The main objective of the project is to design an automated system that predicts the transcoding time of </a:t>
            </a:r>
            <a:r>
              <a:rPr lang="en-IN" sz="6000" dirty="0" smtClean="0"/>
              <a:t>videos.</a:t>
            </a:r>
            <a:r>
              <a:rPr lang="en-IN" sz="6000" dirty="0"/>
              <a:t> </a:t>
            </a:r>
            <a:endParaRPr lang="en-IN" sz="6000" dirty="0" smtClean="0"/>
          </a:p>
          <a:p>
            <a:r>
              <a:rPr lang="en-IN" sz="6000" dirty="0" smtClean="0"/>
              <a:t>Due </a:t>
            </a:r>
            <a:r>
              <a:rPr lang="en-IN" sz="6000" dirty="0"/>
              <a:t>to the correlation between transcoding time and </a:t>
            </a:r>
            <a:r>
              <a:rPr lang="en-IN" sz="6000" dirty="0" smtClean="0"/>
              <a:t>video </a:t>
            </a:r>
            <a:r>
              <a:rPr lang="en-IN" sz="6000" dirty="0"/>
              <a:t>parameters, we can predict transcoding time of a video given the </a:t>
            </a:r>
            <a:r>
              <a:rPr lang="en-IN" sz="6000" dirty="0" smtClean="0"/>
              <a:t>input </a:t>
            </a:r>
            <a:r>
              <a:rPr lang="en-IN" sz="6000" dirty="0"/>
              <a:t>video and the transcoding parameters which in turn is used to properly schedule the video transcoding requests across servers. </a:t>
            </a:r>
            <a:endParaRPr lang="en-IN" sz="6000" dirty="0" smtClean="0"/>
          </a:p>
          <a:p>
            <a:r>
              <a:rPr lang="en-US" sz="6000" dirty="0" smtClean="0"/>
              <a:t>To </a:t>
            </a:r>
            <a:r>
              <a:rPr lang="en-US" sz="6000" dirty="0"/>
              <a:t>predict the transcoding time of a video, we use one of the most widely used supervised machine learning algorithms, the Artificial neural network (ANN). </a:t>
            </a:r>
            <a:endParaRPr lang="en-US" sz="6000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8326396" y="5787148"/>
            <a:ext cx="12801600" cy="1219200"/>
          </a:xfrm>
        </p:spPr>
        <p:txBody>
          <a:bodyPr/>
          <a:lstStyle/>
          <a:p>
            <a:pPr algn="ctr"/>
            <a:r>
              <a:rPr lang="en-US" b="1" dirty="0" smtClean="0"/>
              <a:t>Control flow diagram</a:t>
            </a:r>
            <a:endParaRPr lang="en-US" b="1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28773120" y="25542875"/>
            <a:ext cx="13365660" cy="548576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6000" dirty="0" smtClean="0"/>
              <a:t>Our </a:t>
            </a:r>
            <a:r>
              <a:rPr lang="en-IN" sz="6000" dirty="0"/>
              <a:t>project has </a:t>
            </a:r>
            <a:r>
              <a:rPr lang="en-IN" sz="6000" dirty="0" smtClean="0"/>
              <a:t>successfully </a:t>
            </a:r>
            <a:r>
              <a:rPr lang="en-IN" sz="6000" dirty="0"/>
              <a:t>covered all the aspects of transcoding time prediction</a:t>
            </a:r>
            <a:r>
              <a:rPr lang="en-IN" sz="6000" dirty="0" smtClean="0"/>
              <a:t>. After </a:t>
            </a:r>
            <a:r>
              <a:rPr lang="en-IN" sz="6000" dirty="0"/>
              <a:t>transcoding time is predicted transcoding task is scheduled properly so that none of the tasks misses their deadline.</a:t>
            </a:r>
            <a:endParaRPr lang="en-US" sz="600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358080" y="23935371"/>
            <a:ext cx="12801600" cy="1219200"/>
          </a:xfrm>
        </p:spPr>
        <p:txBody>
          <a:bodyPr/>
          <a:lstStyle/>
          <a:p>
            <a:pPr algn="ctr"/>
            <a:r>
              <a:rPr lang="en-US" b="1" dirty="0" smtClean="0"/>
              <a:t>Allocation strategies</a:t>
            </a:r>
            <a:endParaRPr lang="en-US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3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325" y="7006348"/>
            <a:ext cx="14925311" cy="18436854"/>
          </a:xfrm>
        </p:spPr>
      </p:pic>
      <p:sp>
        <p:nvSpPr>
          <p:cNvPr id="1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29605988" y="24035044"/>
            <a:ext cx="11378648" cy="1408158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Poster (blue and brown design)</Template>
  <TotalTime>0</TotalTime>
  <Words>274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</vt:lpstr>
      <vt:lpstr>Medical Poster</vt:lpstr>
      <vt:lpstr>VIDEO TRANSCODING TIME PREDICTION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2016-06-09T05:03:59Z</dcterms:created>
  <dcterms:modified xsi:type="dcterms:W3CDTF">2016-06-09T08:18:32Z</dcterms:modified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