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F56D9-84D0-43E8-AEFD-265E2AD1CE43}" v="53" dt="2025-02-14T07:06:42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shparaj M" userId="8248691ca8b8443f" providerId="LiveId" clId="{F54F56D9-84D0-43E8-AEFD-265E2AD1CE43}"/>
    <pc:docChg chg="undo custSel addSld modSld">
      <pc:chgData name="Pushparaj M" userId="8248691ca8b8443f" providerId="LiveId" clId="{F54F56D9-84D0-43E8-AEFD-265E2AD1CE43}" dt="2025-02-14T07:08:34.380" v="603" actId="404"/>
      <pc:docMkLst>
        <pc:docMk/>
      </pc:docMkLst>
      <pc:sldChg chg="modSp">
        <pc:chgData name="Pushparaj M" userId="8248691ca8b8443f" providerId="LiveId" clId="{F54F56D9-84D0-43E8-AEFD-265E2AD1CE43}" dt="2025-02-14T06:07:56.699" v="46"/>
        <pc:sldMkLst>
          <pc:docMk/>
          <pc:sldMk cId="1836376405" sldId="256"/>
        </pc:sldMkLst>
        <pc:spChg chg="mod">
          <ac:chgData name="Pushparaj M" userId="8248691ca8b8443f" providerId="LiveId" clId="{F54F56D9-84D0-43E8-AEFD-265E2AD1CE43}" dt="2025-02-14T06:07:56.699" v="46"/>
          <ac:spMkLst>
            <pc:docMk/>
            <pc:sldMk cId="1836376405" sldId="256"/>
            <ac:spMk id="2" creationId="{82FE6749-CC4C-C89D-7243-BD7D92AC37D9}"/>
          </ac:spMkLst>
        </pc:spChg>
      </pc:sldChg>
      <pc:sldChg chg="addSp delSp modSp mod">
        <pc:chgData name="Pushparaj M" userId="8248691ca8b8443f" providerId="LiveId" clId="{F54F56D9-84D0-43E8-AEFD-265E2AD1CE43}" dt="2025-02-14T06:09:55.984" v="49" actId="14100"/>
        <pc:sldMkLst>
          <pc:docMk/>
          <pc:sldMk cId="2462974202" sldId="257"/>
        </pc:sldMkLst>
        <pc:spChg chg="mod">
          <ac:chgData name="Pushparaj M" userId="8248691ca8b8443f" providerId="LiveId" clId="{F54F56D9-84D0-43E8-AEFD-265E2AD1CE43}" dt="2025-02-14T06:00:28.609" v="40" actId="20577"/>
          <ac:spMkLst>
            <pc:docMk/>
            <pc:sldMk cId="2462974202" sldId="257"/>
            <ac:spMk id="2" creationId="{97C19A91-523E-9E97-FE44-1B679EE90BE7}"/>
          </ac:spMkLst>
        </pc:spChg>
        <pc:spChg chg="del mod">
          <ac:chgData name="Pushparaj M" userId="8248691ca8b8443f" providerId="LiveId" clId="{F54F56D9-84D0-43E8-AEFD-265E2AD1CE43}" dt="2025-02-14T06:09:40.863" v="47" actId="931"/>
          <ac:spMkLst>
            <pc:docMk/>
            <pc:sldMk cId="2462974202" sldId="257"/>
            <ac:spMk id="3" creationId="{EA4C8442-D853-A0BD-2313-D09E64212FBC}"/>
          </ac:spMkLst>
        </pc:spChg>
        <pc:picChg chg="add mod">
          <ac:chgData name="Pushparaj M" userId="8248691ca8b8443f" providerId="LiveId" clId="{F54F56D9-84D0-43E8-AEFD-265E2AD1CE43}" dt="2025-02-14T06:09:55.984" v="49" actId="14100"/>
          <ac:picMkLst>
            <pc:docMk/>
            <pc:sldMk cId="2462974202" sldId="257"/>
            <ac:picMk id="5" creationId="{DA996E8B-9A2E-1980-1114-45FC516F5EEE}"/>
          </ac:picMkLst>
        </pc:picChg>
      </pc:sldChg>
      <pc:sldChg chg="addSp delSp modSp new mod">
        <pc:chgData name="Pushparaj M" userId="8248691ca8b8443f" providerId="LiveId" clId="{F54F56D9-84D0-43E8-AEFD-265E2AD1CE43}" dt="2025-02-14T06:13:48.015" v="70" actId="1076"/>
        <pc:sldMkLst>
          <pc:docMk/>
          <pc:sldMk cId="1082029028" sldId="258"/>
        </pc:sldMkLst>
        <pc:spChg chg="mod">
          <ac:chgData name="Pushparaj M" userId="8248691ca8b8443f" providerId="LiveId" clId="{F54F56D9-84D0-43E8-AEFD-265E2AD1CE43}" dt="2025-02-14T06:12:25.080" v="68" actId="1076"/>
          <ac:spMkLst>
            <pc:docMk/>
            <pc:sldMk cId="1082029028" sldId="258"/>
            <ac:spMk id="2" creationId="{36A0AB1C-CC92-17E8-F038-B255E875346D}"/>
          </ac:spMkLst>
        </pc:spChg>
        <pc:spChg chg="del">
          <ac:chgData name="Pushparaj M" userId="8248691ca8b8443f" providerId="LiveId" clId="{F54F56D9-84D0-43E8-AEFD-265E2AD1CE43}" dt="2025-02-14T06:13:41.361" v="69" actId="931"/>
          <ac:spMkLst>
            <pc:docMk/>
            <pc:sldMk cId="1082029028" sldId="258"/>
            <ac:spMk id="3" creationId="{9D6B1469-C961-7F7B-2C75-07958006AFA3}"/>
          </ac:spMkLst>
        </pc:spChg>
        <pc:picChg chg="add mod">
          <ac:chgData name="Pushparaj M" userId="8248691ca8b8443f" providerId="LiveId" clId="{F54F56D9-84D0-43E8-AEFD-265E2AD1CE43}" dt="2025-02-14T06:13:48.015" v="70" actId="1076"/>
          <ac:picMkLst>
            <pc:docMk/>
            <pc:sldMk cId="1082029028" sldId="258"/>
            <ac:picMk id="5" creationId="{9F8D282F-56B9-E38C-09A5-8DAD50D903A6}"/>
          </ac:picMkLst>
        </pc:picChg>
      </pc:sldChg>
      <pc:sldChg chg="addSp delSp modSp new mod">
        <pc:chgData name="Pushparaj M" userId="8248691ca8b8443f" providerId="LiveId" clId="{F54F56D9-84D0-43E8-AEFD-265E2AD1CE43}" dt="2025-02-14T06:16:04.014" v="85" actId="931"/>
        <pc:sldMkLst>
          <pc:docMk/>
          <pc:sldMk cId="1372215207" sldId="259"/>
        </pc:sldMkLst>
        <pc:spChg chg="mod">
          <ac:chgData name="Pushparaj M" userId="8248691ca8b8443f" providerId="LiveId" clId="{F54F56D9-84D0-43E8-AEFD-265E2AD1CE43}" dt="2025-02-14T06:15:06.083" v="84" actId="1076"/>
          <ac:spMkLst>
            <pc:docMk/>
            <pc:sldMk cId="1372215207" sldId="259"/>
            <ac:spMk id="2" creationId="{315D0E22-96F2-FDF8-ED5E-660F9114AAF6}"/>
          </ac:spMkLst>
        </pc:spChg>
        <pc:spChg chg="del">
          <ac:chgData name="Pushparaj M" userId="8248691ca8b8443f" providerId="LiveId" clId="{F54F56D9-84D0-43E8-AEFD-265E2AD1CE43}" dt="2025-02-14T06:16:04.014" v="85" actId="931"/>
          <ac:spMkLst>
            <pc:docMk/>
            <pc:sldMk cId="1372215207" sldId="259"/>
            <ac:spMk id="3" creationId="{51C66D9C-C04E-00FF-0D69-12EB62004CD2}"/>
          </ac:spMkLst>
        </pc:spChg>
        <pc:picChg chg="add mod">
          <ac:chgData name="Pushparaj M" userId="8248691ca8b8443f" providerId="LiveId" clId="{F54F56D9-84D0-43E8-AEFD-265E2AD1CE43}" dt="2025-02-14T06:16:04.014" v="85" actId="931"/>
          <ac:picMkLst>
            <pc:docMk/>
            <pc:sldMk cId="1372215207" sldId="259"/>
            <ac:picMk id="5" creationId="{8AD29FF5-B402-B30B-89AB-E8EB09A793B6}"/>
          </ac:picMkLst>
        </pc:picChg>
      </pc:sldChg>
      <pc:sldChg chg="addSp delSp modSp new mod">
        <pc:chgData name="Pushparaj M" userId="8248691ca8b8443f" providerId="LiveId" clId="{F54F56D9-84D0-43E8-AEFD-265E2AD1CE43}" dt="2025-02-14T06:19:30.114" v="104" actId="14100"/>
        <pc:sldMkLst>
          <pc:docMk/>
          <pc:sldMk cId="982783987" sldId="260"/>
        </pc:sldMkLst>
        <pc:spChg chg="mod">
          <ac:chgData name="Pushparaj M" userId="8248691ca8b8443f" providerId="LiveId" clId="{F54F56D9-84D0-43E8-AEFD-265E2AD1CE43}" dt="2025-02-14T06:18:11.215" v="98" actId="1076"/>
          <ac:spMkLst>
            <pc:docMk/>
            <pc:sldMk cId="982783987" sldId="260"/>
            <ac:spMk id="2" creationId="{B1BC5A08-DDC5-6759-122E-850CFE2CD567}"/>
          </ac:spMkLst>
        </pc:spChg>
        <pc:spChg chg="del">
          <ac:chgData name="Pushparaj M" userId="8248691ca8b8443f" providerId="LiveId" clId="{F54F56D9-84D0-43E8-AEFD-265E2AD1CE43}" dt="2025-02-14T06:19:07.619" v="99" actId="931"/>
          <ac:spMkLst>
            <pc:docMk/>
            <pc:sldMk cId="982783987" sldId="260"/>
            <ac:spMk id="3" creationId="{958E4DAB-C928-6A7B-D4A6-6A4C6D3DF38D}"/>
          </ac:spMkLst>
        </pc:spChg>
        <pc:picChg chg="add mod">
          <ac:chgData name="Pushparaj M" userId="8248691ca8b8443f" providerId="LiveId" clId="{F54F56D9-84D0-43E8-AEFD-265E2AD1CE43}" dt="2025-02-14T06:19:30.114" v="104" actId="14100"/>
          <ac:picMkLst>
            <pc:docMk/>
            <pc:sldMk cId="982783987" sldId="260"/>
            <ac:picMk id="5" creationId="{AA898B85-9F17-6B00-F069-C52C6BC8759A}"/>
          </ac:picMkLst>
        </pc:picChg>
      </pc:sldChg>
      <pc:sldChg chg="addSp delSp modSp new mod">
        <pc:chgData name="Pushparaj M" userId="8248691ca8b8443f" providerId="LiveId" clId="{F54F56D9-84D0-43E8-AEFD-265E2AD1CE43}" dt="2025-02-14T06:23:41.259" v="124" actId="14100"/>
        <pc:sldMkLst>
          <pc:docMk/>
          <pc:sldMk cId="3043711797" sldId="261"/>
        </pc:sldMkLst>
        <pc:spChg chg="mod">
          <ac:chgData name="Pushparaj M" userId="8248691ca8b8443f" providerId="LiveId" clId="{F54F56D9-84D0-43E8-AEFD-265E2AD1CE43}" dt="2025-02-14T06:22:42.697" v="120" actId="1076"/>
          <ac:spMkLst>
            <pc:docMk/>
            <pc:sldMk cId="3043711797" sldId="261"/>
            <ac:spMk id="2" creationId="{C294C308-9B44-6B82-7A99-62AD71EE24A7}"/>
          </ac:spMkLst>
        </pc:spChg>
        <pc:spChg chg="del">
          <ac:chgData name="Pushparaj M" userId="8248691ca8b8443f" providerId="LiveId" clId="{F54F56D9-84D0-43E8-AEFD-265E2AD1CE43}" dt="2025-02-14T06:23:32.651" v="121" actId="931"/>
          <ac:spMkLst>
            <pc:docMk/>
            <pc:sldMk cId="3043711797" sldId="261"/>
            <ac:spMk id="3" creationId="{FDAF86FC-3F56-BDB0-9AE9-6F48EFC95D21}"/>
          </ac:spMkLst>
        </pc:spChg>
        <pc:picChg chg="add mod">
          <ac:chgData name="Pushparaj M" userId="8248691ca8b8443f" providerId="LiveId" clId="{F54F56D9-84D0-43E8-AEFD-265E2AD1CE43}" dt="2025-02-14T06:23:41.259" v="124" actId="14100"/>
          <ac:picMkLst>
            <pc:docMk/>
            <pc:sldMk cId="3043711797" sldId="261"/>
            <ac:picMk id="5" creationId="{A795CF40-9A29-A502-E27E-514BDCD5757B}"/>
          </ac:picMkLst>
        </pc:picChg>
      </pc:sldChg>
      <pc:sldChg chg="addSp delSp modSp new mod">
        <pc:chgData name="Pushparaj M" userId="8248691ca8b8443f" providerId="LiveId" clId="{F54F56D9-84D0-43E8-AEFD-265E2AD1CE43}" dt="2025-02-14T06:28:58.492" v="143" actId="1076"/>
        <pc:sldMkLst>
          <pc:docMk/>
          <pc:sldMk cId="1854854903" sldId="262"/>
        </pc:sldMkLst>
        <pc:spChg chg="mod">
          <ac:chgData name="Pushparaj M" userId="8248691ca8b8443f" providerId="LiveId" clId="{F54F56D9-84D0-43E8-AEFD-265E2AD1CE43}" dt="2025-02-14T06:26:42.107" v="141" actId="1076"/>
          <ac:spMkLst>
            <pc:docMk/>
            <pc:sldMk cId="1854854903" sldId="262"/>
            <ac:spMk id="2" creationId="{1293E629-ACE3-D7FC-E65C-733E01F56A5E}"/>
          </ac:spMkLst>
        </pc:spChg>
        <pc:spChg chg="del">
          <ac:chgData name="Pushparaj M" userId="8248691ca8b8443f" providerId="LiveId" clId="{F54F56D9-84D0-43E8-AEFD-265E2AD1CE43}" dt="2025-02-14T06:28:26.433" v="142" actId="931"/>
          <ac:spMkLst>
            <pc:docMk/>
            <pc:sldMk cId="1854854903" sldId="262"/>
            <ac:spMk id="3" creationId="{AB042745-9FDB-473C-019C-A61EF8CE8B2C}"/>
          </ac:spMkLst>
        </pc:spChg>
        <pc:picChg chg="add mod">
          <ac:chgData name="Pushparaj M" userId="8248691ca8b8443f" providerId="LiveId" clId="{F54F56D9-84D0-43E8-AEFD-265E2AD1CE43}" dt="2025-02-14T06:28:58.492" v="143" actId="1076"/>
          <ac:picMkLst>
            <pc:docMk/>
            <pc:sldMk cId="1854854903" sldId="262"/>
            <ac:picMk id="5" creationId="{93647182-0D6B-3A64-9DCD-0C752B47ACF3}"/>
          </ac:picMkLst>
        </pc:picChg>
      </pc:sldChg>
      <pc:sldChg chg="addSp delSp modSp new mod">
        <pc:chgData name="Pushparaj M" userId="8248691ca8b8443f" providerId="LiveId" clId="{F54F56D9-84D0-43E8-AEFD-265E2AD1CE43}" dt="2025-02-14T06:30:56.141" v="156" actId="931"/>
        <pc:sldMkLst>
          <pc:docMk/>
          <pc:sldMk cId="3741361913" sldId="263"/>
        </pc:sldMkLst>
        <pc:spChg chg="mod">
          <ac:chgData name="Pushparaj M" userId="8248691ca8b8443f" providerId="LiveId" clId="{F54F56D9-84D0-43E8-AEFD-265E2AD1CE43}" dt="2025-02-14T06:30:23.790" v="155" actId="20577"/>
          <ac:spMkLst>
            <pc:docMk/>
            <pc:sldMk cId="3741361913" sldId="263"/>
            <ac:spMk id="2" creationId="{3D1E576D-5CCC-A338-A3C1-DAE1AD6D0EA9}"/>
          </ac:spMkLst>
        </pc:spChg>
        <pc:spChg chg="del">
          <ac:chgData name="Pushparaj M" userId="8248691ca8b8443f" providerId="LiveId" clId="{F54F56D9-84D0-43E8-AEFD-265E2AD1CE43}" dt="2025-02-14T06:30:56.141" v="156" actId="931"/>
          <ac:spMkLst>
            <pc:docMk/>
            <pc:sldMk cId="3741361913" sldId="263"/>
            <ac:spMk id="3" creationId="{BADD31D1-B50A-1FB7-23A2-BEDB627E5AAC}"/>
          </ac:spMkLst>
        </pc:spChg>
        <pc:picChg chg="add mod">
          <ac:chgData name="Pushparaj M" userId="8248691ca8b8443f" providerId="LiveId" clId="{F54F56D9-84D0-43E8-AEFD-265E2AD1CE43}" dt="2025-02-14T06:30:56.141" v="156" actId="931"/>
          <ac:picMkLst>
            <pc:docMk/>
            <pc:sldMk cId="3741361913" sldId="263"/>
            <ac:picMk id="5" creationId="{F92BF129-AD73-8798-90A6-42F456006E2B}"/>
          </ac:picMkLst>
        </pc:picChg>
      </pc:sldChg>
      <pc:sldChg chg="addSp delSp modSp new mod">
        <pc:chgData name="Pushparaj M" userId="8248691ca8b8443f" providerId="LiveId" clId="{F54F56D9-84D0-43E8-AEFD-265E2AD1CE43}" dt="2025-02-14T06:33:23.529" v="174" actId="14100"/>
        <pc:sldMkLst>
          <pc:docMk/>
          <pc:sldMk cId="784330961" sldId="264"/>
        </pc:sldMkLst>
        <pc:spChg chg="mod">
          <ac:chgData name="Pushparaj M" userId="8248691ca8b8443f" providerId="LiveId" clId="{F54F56D9-84D0-43E8-AEFD-265E2AD1CE43}" dt="2025-02-14T06:32:30.024" v="171" actId="1076"/>
          <ac:spMkLst>
            <pc:docMk/>
            <pc:sldMk cId="784330961" sldId="264"/>
            <ac:spMk id="2" creationId="{F476E0BD-B0D0-99EC-AC5C-76358509FB73}"/>
          </ac:spMkLst>
        </pc:spChg>
        <pc:spChg chg="del">
          <ac:chgData name="Pushparaj M" userId="8248691ca8b8443f" providerId="LiveId" clId="{F54F56D9-84D0-43E8-AEFD-265E2AD1CE43}" dt="2025-02-14T06:33:14.825" v="172" actId="931"/>
          <ac:spMkLst>
            <pc:docMk/>
            <pc:sldMk cId="784330961" sldId="264"/>
            <ac:spMk id="3" creationId="{0EA39C9D-9C40-132F-78D7-2E3485EC5501}"/>
          </ac:spMkLst>
        </pc:spChg>
        <pc:picChg chg="add mod">
          <ac:chgData name="Pushparaj M" userId="8248691ca8b8443f" providerId="LiveId" clId="{F54F56D9-84D0-43E8-AEFD-265E2AD1CE43}" dt="2025-02-14T06:33:23.529" v="174" actId="14100"/>
          <ac:picMkLst>
            <pc:docMk/>
            <pc:sldMk cId="784330961" sldId="264"/>
            <ac:picMk id="5" creationId="{C0D2E1CC-5E98-7D97-5068-E30FBCE9BB9D}"/>
          </ac:picMkLst>
        </pc:picChg>
      </pc:sldChg>
      <pc:sldChg chg="addSp delSp modSp new mod">
        <pc:chgData name="Pushparaj M" userId="8248691ca8b8443f" providerId="LiveId" clId="{F54F56D9-84D0-43E8-AEFD-265E2AD1CE43}" dt="2025-02-14T06:36:13.777" v="191" actId="14100"/>
        <pc:sldMkLst>
          <pc:docMk/>
          <pc:sldMk cId="3408530547" sldId="265"/>
        </pc:sldMkLst>
        <pc:spChg chg="mod">
          <ac:chgData name="Pushparaj M" userId="8248691ca8b8443f" providerId="LiveId" clId="{F54F56D9-84D0-43E8-AEFD-265E2AD1CE43}" dt="2025-02-14T06:34:49.272" v="189" actId="1076"/>
          <ac:spMkLst>
            <pc:docMk/>
            <pc:sldMk cId="3408530547" sldId="265"/>
            <ac:spMk id="2" creationId="{AECD34F3-B09E-211E-332F-CBF6E2A1C776}"/>
          </ac:spMkLst>
        </pc:spChg>
        <pc:spChg chg="del">
          <ac:chgData name="Pushparaj M" userId="8248691ca8b8443f" providerId="LiveId" clId="{F54F56D9-84D0-43E8-AEFD-265E2AD1CE43}" dt="2025-02-14T06:36:01.410" v="190" actId="931"/>
          <ac:spMkLst>
            <pc:docMk/>
            <pc:sldMk cId="3408530547" sldId="265"/>
            <ac:spMk id="3" creationId="{FB2CE58B-590B-721E-5173-32A89975D93A}"/>
          </ac:spMkLst>
        </pc:spChg>
        <pc:picChg chg="add mod">
          <ac:chgData name="Pushparaj M" userId="8248691ca8b8443f" providerId="LiveId" clId="{F54F56D9-84D0-43E8-AEFD-265E2AD1CE43}" dt="2025-02-14T06:36:13.777" v="191" actId="14100"/>
          <ac:picMkLst>
            <pc:docMk/>
            <pc:sldMk cId="3408530547" sldId="265"/>
            <ac:picMk id="5" creationId="{4DCC0C98-D6DF-DFE6-0E2E-E1D85CD33D20}"/>
          </ac:picMkLst>
        </pc:picChg>
      </pc:sldChg>
      <pc:sldChg chg="addSp delSp modSp new mod">
        <pc:chgData name="Pushparaj M" userId="8248691ca8b8443f" providerId="LiveId" clId="{F54F56D9-84D0-43E8-AEFD-265E2AD1CE43}" dt="2025-02-14T06:38:51.196" v="206" actId="14100"/>
        <pc:sldMkLst>
          <pc:docMk/>
          <pc:sldMk cId="3159155856" sldId="266"/>
        </pc:sldMkLst>
        <pc:spChg chg="mod">
          <ac:chgData name="Pushparaj M" userId="8248691ca8b8443f" providerId="LiveId" clId="{F54F56D9-84D0-43E8-AEFD-265E2AD1CE43}" dt="2025-02-14T06:37:25.684" v="204" actId="20577"/>
          <ac:spMkLst>
            <pc:docMk/>
            <pc:sldMk cId="3159155856" sldId="266"/>
            <ac:spMk id="2" creationId="{5BB42D10-557E-808E-A434-FF548E9E47F4}"/>
          </ac:spMkLst>
        </pc:spChg>
        <pc:spChg chg="del">
          <ac:chgData name="Pushparaj M" userId="8248691ca8b8443f" providerId="LiveId" clId="{F54F56D9-84D0-43E8-AEFD-265E2AD1CE43}" dt="2025-02-14T06:38:46.177" v="205" actId="931"/>
          <ac:spMkLst>
            <pc:docMk/>
            <pc:sldMk cId="3159155856" sldId="266"/>
            <ac:spMk id="3" creationId="{D48E8565-42B4-9E54-8FDC-F89366AA65A7}"/>
          </ac:spMkLst>
        </pc:spChg>
        <pc:picChg chg="add mod">
          <ac:chgData name="Pushparaj M" userId="8248691ca8b8443f" providerId="LiveId" clId="{F54F56D9-84D0-43E8-AEFD-265E2AD1CE43}" dt="2025-02-14T06:38:51.196" v="206" actId="14100"/>
          <ac:picMkLst>
            <pc:docMk/>
            <pc:sldMk cId="3159155856" sldId="266"/>
            <ac:picMk id="5" creationId="{C9212C73-E76D-C600-B1CA-09262C5BDB00}"/>
          </ac:picMkLst>
        </pc:picChg>
      </pc:sldChg>
      <pc:sldChg chg="addSp delSp modSp new mod">
        <pc:chgData name="Pushparaj M" userId="8248691ca8b8443f" providerId="LiveId" clId="{F54F56D9-84D0-43E8-AEFD-265E2AD1CE43}" dt="2025-02-14T07:04:04.459" v="494" actId="14100"/>
        <pc:sldMkLst>
          <pc:docMk/>
          <pc:sldMk cId="890774474" sldId="267"/>
        </pc:sldMkLst>
        <pc:spChg chg="mod">
          <ac:chgData name="Pushparaj M" userId="8248691ca8b8443f" providerId="LiveId" clId="{F54F56D9-84D0-43E8-AEFD-265E2AD1CE43}" dt="2025-02-14T06:39:58.084" v="218" actId="20577"/>
          <ac:spMkLst>
            <pc:docMk/>
            <pc:sldMk cId="890774474" sldId="267"/>
            <ac:spMk id="2" creationId="{BFFE3782-9F5F-C405-4581-F7C36BC75278}"/>
          </ac:spMkLst>
        </pc:spChg>
        <pc:spChg chg="del">
          <ac:chgData name="Pushparaj M" userId="8248691ca8b8443f" providerId="LiveId" clId="{F54F56D9-84D0-43E8-AEFD-265E2AD1CE43}" dt="2025-02-14T06:41:16.997" v="219" actId="931"/>
          <ac:spMkLst>
            <pc:docMk/>
            <pc:sldMk cId="890774474" sldId="267"/>
            <ac:spMk id="3" creationId="{5BC34623-CC53-6FC4-7AAF-E3C3A1A673AF}"/>
          </ac:spMkLst>
        </pc:spChg>
        <pc:spChg chg="add del mod">
          <ac:chgData name="Pushparaj M" userId="8248691ca8b8443f" providerId="LiveId" clId="{F54F56D9-84D0-43E8-AEFD-265E2AD1CE43}" dt="2025-02-14T06:49:59.056" v="259" actId="931"/>
          <ac:spMkLst>
            <pc:docMk/>
            <pc:sldMk cId="890774474" sldId="267"/>
            <ac:spMk id="9" creationId="{F76EA735-010E-2A98-3BEE-EA78993FABA6}"/>
          </ac:spMkLst>
        </pc:spChg>
        <pc:picChg chg="add del mod">
          <ac:chgData name="Pushparaj M" userId="8248691ca8b8443f" providerId="LiveId" clId="{F54F56D9-84D0-43E8-AEFD-265E2AD1CE43}" dt="2025-02-14T06:49:49.662" v="258" actId="21"/>
          <ac:picMkLst>
            <pc:docMk/>
            <pc:sldMk cId="890774474" sldId="267"/>
            <ac:picMk id="5" creationId="{FBB7EC1B-71DF-72E8-F465-E1E183B19AE2}"/>
          </ac:picMkLst>
        </pc:picChg>
        <pc:picChg chg="add del">
          <ac:chgData name="Pushparaj M" userId="8248691ca8b8443f" providerId="LiveId" clId="{F54F56D9-84D0-43E8-AEFD-265E2AD1CE43}" dt="2025-02-14T06:41:41.995" v="223" actId="22"/>
          <ac:picMkLst>
            <pc:docMk/>
            <pc:sldMk cId="890774474" sldId="267"/>
            <ac:picMk id="7" creationId="{CA2998B3-935C-12CC-3CC4-305500C7C782}"/>
          </ac:picMkLst>
        </pc:picChg>
        <pc:picChg chg="add mod">
          <ac:chgData name="Pushparaj M" userId="8248691ca8b8443f" providerId="LiveId" clId="{F54F56D9-84D0-43E8-AEFD-265E2AD1CE43}" dt="2025-02-14T07:04:04.459" v="494" actId="14100"/>
          <ac:picMkLst>
            <pc:docMk/>
            <pc:sldMk cId="890774474" sldId="267"/>
            <ac:picMk id="11" creationId="{A04C69A7-15F7-73CA-8D1D-4753A9FCEB19}"/>
          </ac:picMkLst>
        </pc:picChg>
      </pc:sldChg>
      <pc:sldChg chg="addSp delSp modSp new mod">
        <pc:chgData name="Pushparaj M" userId="8248691ca8b8443f" providerId="LiveId" clId="{F54F56D9-84D0-43E8-AEFD-265E2AD1CE43}" dt="2025-02-14T07:00:44.622" v="373" actId="113"/>
        <pc:sldMkLst>
          <pc:docMk/>
          <pc:sldMk cId="376516250" sldId="268"/>
        </pc:sldMkLst>
        <pc:spChg chg="del">
          <ac:chgData name="Pushparaj M" userId="8248691ca8b8443f" providerId="LiveId" clId="{F54F56D9-84D0-43E8-AEFD-265E2AD1CE43}" dt="2025-02-14T06:41:55.305" v="225" actId="21"/>
          <ac:spMkLst>
            <pc:docMk/>
            <pc:sldMk cId="376516250" sldId="268"/>
            <ac:spMk id="2" creationId="{E1F218CF-5CFA-D0C3-AD8E-6EE4487A5CE6}"/>
          </ac:spMkLst>
        </pc:spChg>
        <pc:spChg chg="del mod">
          <ac:chgData name="Pushparaj M" userId="8248691ca8b8443f" providerId="LiveId" clId="{F54F56D9-84D0-43E8-AEFD-265E2AD1CE43}" dt="2025-02-14T06:42:36.936" v="227" actId="931"/>
          <ac:spMkLst>
            <pc:docMk/>
            <pc:sldMk cId="376516250" sldId="268"/>
            <ac:spMk id="3" creationId="{1C1CD059-CF9E-44F0-1271-9066700EE221}"/>
          </ac:spMkLst>
        </pc:spChg>
        <pc:spChg chg="add mod">
          <ac:chgData name="Pushparaj M" userId="8248691ca8b8443f" providerId="LiveId" clId="{F54F56D9-84D0-43E8-AEFD-265E2AD1CE43}" dt="2025-02-14T06:58:27.536" v="306" actId="767"/>
          <ac:spMkLst>
            <pc:docMk/>
            <pc:sldMk cId="376516250" sldId="268"/>
            <ac:spMk id="10" creationId="{4EC62D5A-D029-78CB-47BA-127AB3D1EA8A}"/>
          </ac:spMkLst>
        </pc:spChg>
        <pc:spChg chg="add mod">
          <ac:chgData name="Pushparaj M" userId="8248691ca8b8443f" providerId="LiveId" clId="{F54F56D9-84D0-43E8-AEFD-265E2AD1CE43}" dt="2025-02-14T06:59:54.266" v="346" actId="113"/>
          <ac:spMkLst>
            <pc:docMk/>
            <pc:sldMk cId="376516250" sldId="268"/>
            <ac:spMk id="11" creationId="{DF716122-C20B-9C84-3C0D-F435412100FE}"/>
          </ac:spMkLst>
        </pc:spChg>
        <pc:spChg chg="add mod">
          <ac:chgData name="Pushparaj M" userId="8248691ca8b8443f" providerId="LiveId" clId="{F54F56D9-84D0-43E8-AEFD-265E2AD1CE43}" dt="2025-02-14T07:00:44.622" v="373" actId="113"/>
          <ac:spMkLst>
            <pc:docMk/>
            <pc:sldMk cId="376516250" sldId="268"/>
            <ac:spMk id="12" creationId="{9FAE84D1-0303-EB30-9749-474398A7DE59}"/>
          </ac:spMkLst>
        </pc:spChg>
        <pc:picChg chg="add mod">
          <ac:chgData name="Pushparaj M" userId="8248691ca8b8443f" providerId="LiveId" clId="{F54F56D9-84D0-43E8-AEFD-265E2AD1CE43}" dt="2025-02-14T06:49:43.285" v="257" actId="1076"/>
          <ac:picMkLst>
            <pc:docMk/>
            <pc:sldMk cId="376516250" sldId="268"/>
            <ac:picMk id="5" creationId="{BE24BB43-059C-AFEF-82E8-9626E1A1D04B}"/>
          </ac:picMkLst>
        </pc:picChg>
        <pc:picChg chg="add del mod">
          <ac:chgData name="Pushparaj M" userId="8248691ca8b8443f" providerId="LiveId" clId="{F54F56D9-84D0-43E8-AEFD-265E2AD1CE43}" dt="2025-02-14T06:49:38.349" v="256" actId="21"/>
          <ac:picMkLst>
            <pc:docMk/>
            <pc:sldMk cId="376516250" sldId="268"/>
            <ac:picMk id="7" creationId="{549799ED-75A0-29D7-854A-A615AF1945B5}"/>
          </ac:picMkLst>
        </pc:picChg>
        <pc:picChg chg="add mod">
          <ac:chgData name="Pushparaj M" userId="8248691ca8b8443f" providerId="LiveId" clId="{F54F56D9-84D0-43E8-AEFD-265E2AD1CE43}" dt="2025-02-14T06:51:06.434" v="269" actId="14100"/>
          <ac:picMkLst>
            <pc:docMk/>
            <pc:sldMk cId="376516250" sldId="268"/>
            <ac:picMk id="9" creationId="{3DBBA805-F9D2-D2E8-2A87-B5C190E0628E}"/>
          </ac:picMkLst>
        </pc:picChg>
      </pc:sldChg>
      <pc:sldChg chg="addSp delSp modSp new mod">
        <pc:chgData name="Pushparaj M" userId="8248691ca8b8443f" providerId="LiveId" clId="{F54F56D9-84D0-43E8-AEFD-265E2AD1CE43}" dt="2025-02-14T07:03:49.350" v="493" actId="1076"/>
        <pc:sldMkLst>
          <pc:docMk/>
          <pc:sldMk cId="3437187106" sldId="269"/>
        </pc:sldMkLst>
        <pc:spChg chg="del">
          <ac:chgData name="Pushparaj M" userId="8248691ca8b8443f" providerId="LiveId" clId="{F54F56D9-84D0-43E8-AEFD-265E2AD1CE43}" dt="2025-02-14T06:44:35.135" v="236" actId="21"/>
          <ac:spMkLst>
            <pc:docMk/>
            <pc:sldMk cId="3437187106" sldId="269"/>
            <ac:spMk id="2" creationId="{74355103-6CAC-260B-86B9-BB4475988C24}"/>
          </ac:spMkLst>
        </pc:spChg>
        <pc:spChg chg="del mod">
          <ac:chgData name="Pushparaj M" userId="8248691ca8b8443f" providerId="LiveId" clId="{F54F56D9-84D0-43E8-AEFD-265E2AD1CE43}" dt="2025-02-14T06:45:19.146" v="238" actId="931"/>
          <ac:spMkLst>
            <pc:docMk/>
            <pc:sldMk cId="3437187106" sldId="269"/>
            <ac:spMk id="3" creationId="{9D65C6F5-46B5-F6E0-3907-207F49CFE7B1}"/>
          </ac:spMkLst>
        </pc:spChg>
        <pc:spChg chg="add del mod">
          <ac:chgData name="Pushparaj M" userId="8248691ca8b8443f" providerId="LiveId" clId="{F54F56D9-84D0-43E8-AEFD-265E2AD1CE43}" dt="2025-02-14T06:51:27.094" v="270" actId="931"/>
          <ac:spMkLst>
            <pc:docMk/>
            <pc:sldMk cId="3437187106" sldId="269"/>
            <ac:spMk id="9" creationId="{0E3DAFAB-75CB-BC88-A4F3-9CF1B342F777}"/>
          </ac:spMkLst>
        </pc:spChg>
        <pc:spChg chg="add mod">
          <ac:chgData name="Pushparaj M" userId="8248691ca8b8443f" providerId="LiveId" clId="{F54F56D9-84D0-43E8-AEFD-265E2AD1CE43}" dt="2025-02-14T07:03:49.350" v="493" actId="1076"/>
          <ac:spMkLst>
            <pc:docMk/>
            <pc:sldMk cId="3437187106" sldId="269"/>
            <ac:spMk id="14" creationId="{82F04EBE-CD98-0308-6DB3-833C5C8B1AFC}"/>
          </ac:spMkLst>
        </pc:spChg>
        <pc:spChg chg="add mod">
          <ac:chgData name="Pushparaj M" userId="8248691ca8b8443f" providerId="LiveId" clId="{F54F56D9-84D0-43E8-AEFD-265E2AD1CE43}" dt="2025-02-14T07:02:09.665" v="428" actId="113"/>
          <ac:spMkLst>
            <pc:docMk/>
            <pc:sldMk cId="3437187106" sldId="269"/>
            <ac:spMk id="15" creationId="{8A9E4066-897C-5049-00E5-E537983224CE}"/>
          </ac:spMkLst>
        </pc:spChg>
        <pc:picChg chg="add del mod">
          <ac:chgData name="Pushparaj M" userId="8248691ca8b8443f" providerId="LiveId" clId="{F54F56D9-84D0-43E8-AEFD-265E2AD1CE43}" dt="2025-02-14T06:49:34.099" v="255" actId="21"/>
          <ac:picMkLst>
            <pc:docMk/>
            <pc:sldMk cId="3437187106" sldId="269"/>
            <ac:picMk id="5" creationId="{36DD9429-1D42-8BA9-3D47-7B69BA1E92DC}"/>
          </ac:picMkLst>
        </pc:picChg>
        <pc:picChg chg="add del mod">
          <ac:chgData name="Pushparaj M" userId="8248691ca8b8443f" providerId="LiveId" clId="{F54F56D9-84D0-43E8-AEFD-265E2AD1CE43}" dt="2025-02-14T06:49:31.267" v="254" actId="21"/>
          <ac:picMkLst>
            <pc:docMk/>
            <pc:sldMk cId="3437187106" sldId="269"/>
            <ac:picMk id="7" creationId="{C8675491-29C3-BAAA-AAEB-A366C549B216}"/>
          </ac:picMkLst>
        </pc:picChg>
        <pc:picChg chg="add mod">
          <ac:chgData name="Pushparaj M" userId="8248691ca8b8443f" providerId="LiveId" clId="{F54F56D9-84D0-43E8-AEFD-265E2AD1CE43}" dt="2025-02-14T06:52:17.900" v="279" actId="14100"/>
          <ac:picMkLst>
            <pc:docMk/>
            <pc:sldMk cId="3437187106" sldId="269"/>
            <ac:picMk id="11" creationId="{675120CB-31D7-B8EC-9EDE-037535ACF8B9}"/>
          </ac:picMkLst>
        </pc:picChg>
        <pc:picChg chg="add mod">
          <ac:chgData name="Pushparaj M" userId="8248691ca8b8443f" providerId="LiveId" clId="{F54F56D9-84D0-43E8-AEFD-265E2AD1CE43}" dt="2025-02-14T06:52:13.328" v="278" actId="1076"/>
          <ac:picMkLst>
            <pc:docMk/>
            <pc:sldMk cId="3437187106" sldId="269"/>
            <ac:picMk id="13" creationId="{1CA41F7D-2AD6-0126-C0E4-1800AE3BE2A1}"/>
          </ac:picMkLst>
        </pc:picChg>
      </pc:sldChg>
      <pc:sldChg chg="addSp delSp modSp new mod">
        <pc:chgData name="Pushparaj M" userId="8248691ca8b8443f" providerId="LiveId" clId="{F54F56D9-84D0-43E8-AEFD-265E2AD1CE43}" dt="2025-02-14T07:03:27.579" v="491" actId="2711"/>
        <pc:sldMkLst>
          <pc:docMk/>
          <pc:sldMk cId="4194222725" sldId="270"/>
        </pc:sldMkLst>
        <pc:spChg chg="del">
          <ac:chgData name="Pushparaj M" userId="8248691ca8b8443f" providerId="LiveId" clId="{F54F56D9-84D0-43E8-AEFD-265E2AD1CE43}" dt="2025-02-14T06:47:40.912" v="246" actId="21"/>
          <ac:spMkLst>
            <pc:docMk/>
            <pc:sldMk cId="4194222725" sldId="270"/>
            <ac:spMk id="2" creationId="{97AD1E3B-6095-4E4E-BE42-7BB180171895}"/>
          </ac:spMkLst>
        </pc:spChg>
        <pc:spChg chg="del mod">
          <ac:chgData name="Pushparaj M" userId="8248691ca8b8443f" providerId="LiveId" clId="{F54F56D9-84D0-43E8-AEFD-265E2AD1CE43}" dt="2025-02-14T06:48:14.714" v="248" actId="931"/>
          <ac:spMkLst>
            <pc:docMk/>
            <pc:sldMk cId="4194222725" sldId="270"/>
            <ac:spMk id="3" creationId="{74F8B93F-0906-A3F0-41DD-8323B4F19A89}"/>
          </ac:spMkLst>
        </pc:spChg>
        <pc:spChg chg="add mod">
          <ac:chgData name="Pushparaj M" userId="8248691ca8b8443f" providerId="LiveId" clId="{F54F56D9-84D0-43E8-AEFD-265E2AD1CE43}" dt="2025-02-14T07:02:48.393" v="456" actId="403"/>
          <ac:spMkLst>
            <pc:docMk/>
            <pc:sldMk cId="4194222725" sldId="270"/>
            <ac:spMk id="10" creationId="{CB92B54E-1CB2-BD3B-AB26-A490CCCBFCCA}"/>
          </ac:spMkLst>
        </pc:spChg>
        <pc:spChg chg="add mod">
          <ac:chgData name="Pushparaj M" userId="8248691ca8b8443f" providerId="LiveId" clId="{F54F56D9-84D0-43E8-AEFD-265E2AD1CE43}" dt="2025-02-14T07:03:27.579" v="491" actId="2711"/>
          <ac:spMkLst>
            <pc:docMk/>
            <pc:sldMk cId="4194222725" sldId="270"/>
            <ac:spMk id="11" creationId="{9ACA3A78-603D-C35A-44DD-2180F84E68A0}"/>
          </ac:spMkLst>
        </pc:spChg>
        <pc:picChg chg="add mod">
          <ac:chgData name="Pushparaj M" userId="8248691ca8b8443f" providerId="LiveId" clId="{F54F56D9-84D0-43E8-AEFD-265E2AD1CE43}" dt="2025-02-14T06:52:47.156" v="284" actId="1076"/>
          <ac:picMkLst>
            <pc:docMk/>
            <pc:sldMk cId="4194222725" sldId="270"/>
            <ac:picMk id="5" creationId="{EF0D0836-CE7B-7AB7-D714-A4C10760199D}"/>
          </ac:picMkLst>
        </pc:picChg>
        <pc:picChg chg="add mod">
          <ac:chgData name="Pushparaj M" userId="8248691ca8b8443f" providerId="LiveId" clId="{F54F56D9-84D0-43E8-AEFD-265E2AD1CE43}" dt="2025-02-14T06:48:58.413" v="251" actId="931"/>
          <ac:picMkLst>
            <pc:docMk/>
            <pc:sldMk cId="4194222725" sldId="270"/>
            <ac:picMk id="7" creationId="{BCA7358D-AA31-B894-54F7-5A88D36A1821}"/>
          </ac:picMkLst>
        </pc:picChg>
        <pc:picChg chg="add mod">
          <ac:chgData name="Pushparaj M" userId="8248691ca8b8443f" providerId="LiveId" clId="{F54F56D9-84D0-43E8-AEFD-265E2AD1CE43}" dt="2025-02-14T07:02:17.851" v="429" actId="1076"/>
          <ac:picMkLst>
            <pc:docMk/>
            <pc:sldMk cId="4194222725" sldId="270"/>
            <ac:picMk id="9" creationId="{8F9135B3-B7D5-5B7E-9FC8-FBE0642A0796}"/>
          </ac:picMkLst>
        </pc:picChg>
      </pc:sldChg>
      <pc:sldChg chg="addSp delSp modSp new mod">
        <pc:chgData name="Pushparaj M" userId="8248691ca8b8443f" providerId="LiveId" clId="{F54F56D9-84D0-43E8-AEFD-265E2AD1CE43}" dt="2025-02-14T06:55:36.995" v="303" actId="14100"/>
        <pc:sldMkLst>
          <pc:docMk/>
          <pc:sldMk cId="1880653986" sldId="271"/>
        </pc:sldMkLst>
        <pc:spChg chg="mod">
          <ac:chgData name="Pushparaj M" userId="8248691ca8b8443f" providerId="LiveId" clId="{F54F56D9-84D0-43E8-AEFD-265E2AD1CE43}" dt="2025-02-14T06:54:47.525" v="299" actId="27636"/>
          <ac:spMkLst>
            <pc:docMk/>
            <pc:sldMk cId="1880653986" sldId="271"/>
            <ac:spMk id="2" creationId="{0DEF3778-8258-3339-392C-CF5A4EF06C0D}"/>
          </ac:spMkLst>
        </pc:spChg>
        <pc:spChg chg="del">
          <ac:chgData name="Pushparaj M" userId="8248691ca8b8443f" providerId="LiveId" clId="{F54F56D9-84D0-43E8-AEFD-265E2AD1CE43}" dt="2025-02-14T06:55:25.486" v="300" actId="931"/>
          <ac:spMkLst>
            <pc:docMk/>
            <pc:sldMk cId="1880653986" sldId="271"/>
            <ac:spMk id="3" creationId="{ACDD68DD-A3BC-99F6-1240-A213AD1C202A}"/>
          </ac:spMkLst>
        </pc:spChg>
        <pc:picChg chg="add mod">
          <ac:chgData name="Pushparaj M" userId="8248691ca8b8443f" providerId="LiveId" clId="{F54F56D9-84D0-43E8-AEFD-265E2AD1CE43}" dt="2025-02-14T06:55:36.995" v="303" actId="14100"/>
          <ac:picMkLst>
            <pc:docMk/>
            <pc:sldMk cId="1880653986" sldId="271"/>
            <ac:picMk id="5" creationId="{7EA8D69E-3F34-BBC7-123A-EEF4C5FBB800}"/>
          </ac:picMkLst>
        </pc:picChg>
      </pc:sldChg>
      <pc:sldChg chg="modSp new mod">
        <pc:chgData name="Pushparaj M" userId="8248691ca8b8443f" providerId="LiveId" clId="{F54F56D9-84D0-43E8-AEFD-265E2AD1CE43}" dt="2025-02-14T07:07:26.404" v="577" actId="207"/>
        <pc:sldMkLst>
          <pc:docMk/>
          <pc:sldMk cId="1196228002" sldId="272"/>
        </pc:sldMkLst>
        <pc:spChg chg="mod">
          <ac:chgData name="Pushparaj M" userId="8248691ca8b8443f" providerId="LiveId" clId="{F54F56D9-84D0-43E8-AEFD-265E2AD1CE43}" dt="2025-02-14T07:06:54.895" v="569" actId="113"/>
          <ac:spMkLst>
            <pc:docMk/>
            <pc:sldMk cId="1196228002" sldId="272"/>
            <ac:spMk id="2" creationId="{B7FF2C54-98A2-F649-7FCD-8F48219606BE}"/>
          </ac:spMkLst>
        </pc:spChg>
        <pc:spChg chg="mod">
          <ac:chgData name="Pushparaj M" userId="8248691ca8b8443f" providerId="LiveId" clId="{F54F56D9-84D0-43E8-AEFD-265E2AD1CE43}" dt="2025-02-14T07:07:26.404" v="577" actId="207"/>
          <ac:spMkLst>
            <pc:docMk/>
            <pc:sldMk cId="1196228002" sldId="272"/>
            <ac:spMk id="3" creationId="{9C8DBF0A-0BF6-0E5C-41B1-31CB648BD429}"/>
          </ac:spMkLst>
        </pc:spChg>
      </pc:sldChg>
      <pc:sldChg chg="delSp modSp new mod">
        <pc:chgData name="Pushparaj M" userId="8248691ca8b8443f" providerId="LiveId" clId="{F54F56D9-84D0-43E8-AEFD-265E2AD1CE43}" dt="2025-02-14T07:08:34.380" v="603" actId="404"/>
        <pc:sldMkLst>
          <pc:docMk/>
          <pc:sldMk cId="1853186349" sldId="273"/>
        </pc:sldMkLst>
        <pc:spChg chg="mod">
          <ac:chgData name="Pushparaj M" userId="8248691ca8b8443f" providerId="LiveId" clId="{F54F56D9-84D0-43E8-AEFD-265E2AD1CE43}" dt="2025-02-14T07:08:34.380" v="603" actId="404"/>
          <ac:spMkLst>
            <pc:docMk/>
            <pc:sldMk cId="1853186349" sldId="273"/>
            <ac:spMk id="2" creationId="{377FD856-43E3-F798-6AEA-C284A47B6A3B}"/>
          </ac:spMkLst>
        </pc:spChg>
        <pc:spChg chg="del">
          <ac:chgData name="Pushparaj M" userId="8248691ca8b8443f" providerId="LiveId" clId="{F54F56D9-84D0-43E8-AEFD-265E2AD1CE43}" dt="2025-02-14T07:07:43.849" v="579" actId="21"/>
          <ac:spMkLst>
            <pc:docMk/>
            <pc:sldMk cId="1853186349" sldId="273"/>
            <ac:spMk id="3" creationId="{0EE83AAE-782E-C514-3B5E-222715C7D0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6FEF-7B6B-4E58-9119-42B55D296A7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17531755-88B0-4959-9B74-48CFA6342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6FEF-7B6B-4E58-9119-42B55D296A7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1755-88B0-4959-9B74-48CFA6342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9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6FEF-7B6B-4E58-9119-42B55D296A7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1755-88B0-4959-9B74-48CFA6342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87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6FEF-7B6B-4E58-9119-42B55D296A7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1755-88B0-4959-9B74-48CFA6342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3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6FEF-7B6B-4E58-9119-42B55D296A7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1755-88B0-4959-9B74-48CFA6342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71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6FEF-7B6B-4E58-9119-42B55D296A7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1755-88B0-4959-9B74-48CFA6342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67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6FEF-7B6B-4E58-9119-42B55D296A7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1755-88B0-4959-9B74-48CFA6342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9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6FEF-7B6B-4E58-9119-42B55D296A7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1755-88B0-4959-9B74-48CFA6342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1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6FEF-7B6B-4E58-9119-42B55D296A7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1755-88B0-4959-9B74-48CFA6342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6FEF-7B6B-4E58-9119-42B55D296A7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1755-88B0-4959-9B74-48CFA6342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7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B386FEF-7B6B-4E58-9119-42B55D296A7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1755-88B0-4959-9B74-48CFA6342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7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86FEF-7B6B-4E58-9119-42B55D296A7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7531755-88B0-4959-9B74-48CFA634248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20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x/c/8248691ca8b8443f/EVDSi7yIiitFjRgxMHALVdQBmW0XyPNRa1Ji2rhqKOSIBg?e=ErNto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6749-CC4C-C89D-7243-BD7D92AC3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 and Purchase Behavior Analysis </a:t>
            </a:r>
            <a:endParaRPr lang="en-IN" sz="9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898EE-C03D-04D8-9E18-092EA564C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343399"/>
            <a:ext cx="8676222" cy="1905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Pushparaj / BADM-WD-T-B9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7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34F3-B09E-211E-332F-CBF6E2A1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58215"/>
            <a:ext cx="9291215" cy="1049235"/>
          </a:xfrm>
        </p:spPr>
        <p:txBody>
          <a:bodyPr>
            <a:normAutofit fontScale="9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9: Scatter Plot for Age vs. Purchase Amount</a:t>
            </a:r>
            <a:b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the relationship between age and amount.</a:t>
            </a:r>
            <a:b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 scatter plot to identify patterns or trends in spending behavior</a:t>
            </a:r>
            <a:r>
              <a:rPr lang="en-US" sz="2000" b="0" i="0" u="none" strike="noStrike" cap="non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C0C98-D6DF-DFE6-0E2E-E1D85CD33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39" y="2016124"/>
            <a:ext cx="9098110" cy="3918331"/>
          </a:xfrm>
        </p:spPr>
      </p:pic>
    </p:spTree>
    <p:extLst>
      <p:ext uri="{BB962C8B-B14F-4D97-AF65-F5344CB8AC3E}">
        <p14:creationId xmlns:p14="http://schemas.microsoft.com/office/powerpoint/2010/main" val="340853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2D10-557E-808E-A434-FF548E9E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10: Bar Plot for Total Purchases</a:t>
            </a:r>
            <a:br>
              <a:rPr lang="en-US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the total number of purchases across product categories.</a:t>
            </a:r>
            <a:b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bar plot to identify the most popular categories.</a:t>
            </a:r>
            <a:b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12C73-E76D-C600-B1CA-09262C5BD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068449"/>
            <a:ext cx="9291638" cy="3838575"/>
          </a:xfrm>
        </p:spPr>
      </p:pic>
    </p:spTree>
    <p:extLst>
      <p:ext uri="{BB962C8B-B14F-4D97-AF65-F5344CB8AC3E}">
        <p14:creationId xmlns:p14="http://schemas.microsoft.com/office/powerpoint/2010/main" val="315915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3782-9F5F-C405-4581-F7C36BC7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27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11: Continuous vs Continuous Analysis</a:t>
            </a:r>
            <a:br>
              <a:rPr lang="en-I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how purchase amounts vary with customer age.</a:t>
            </a:r>
            <a:br>
              <a:rPr lang="en-US" sz="2200" b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 continuous variables to identify correlations or trends.</a:t>
            </a:r>
            <a:br>
              <a:rPr lang="en-IN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4C69A7-15F7-73CA-8D1D-4753A9FCE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32" y="2121408"/>
            <a:ext cx="7104888" cy="3836047"/>
          </a:xfrm>
        </p:spPr>
      </p:pic>
    </p:spTree>
    <p:extLst>
      <p:ext uri="{BB962C8B-B14F-4D97-AF65-F5344CB8AC3E}">
        <p14:creationId xmlns:p14="http://schemas.microsoft.com/office/powerpoint/2010/main" val="89077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4BB43-059C-AFEF-82E8-9626E1A1D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67" y="3499289"/>
            <a:ext cx="9290050" cy="255403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BBA805-F9D2-D2E8-2A87-B5C190E06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67" y="511591"/>
            <a:ext cx="9290050" cy="2554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716122-C20B-9C84-3C0D-F435412100FE}"/>
              </a:ext>
            </a:extLst>
          </p:cNvPr>
          <p:cNvSpPr txBox="1"/>
          <p:nvPr/>
        </p:nvSpPr>
        <p:spPr>
          <a:xfrm>
            <a:off x="1386967" y="77932"/>
            <a:ext cx="3342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18-27 Age Group Peoples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E84D1-0303-EB30-9749-474398A7DE59}"/>
              </a:ext>
            </a:extLst>
          </p:cNvPr>
          <p:cNvSpPr txBox="1"/>
          <p:nvPr/>
        </p:nvSpPr>
        <p:spPr>
          <a:xfrm>
            <a:off x="1386967" y="3065630"/>
            <a:ext cx="2954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28-37 Age Group Peoples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75120CB-31D7-B8EC-9EDE-037535ACF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79" y="512064"/>
            <a:ext cx="9291638" cy="259026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A41F7D-2AD6-0126-C0E4-1800AE3BE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80" y="3542042"/>
            <a:ext cx="9291637" cy="25902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F04EBE-CD98-0308-6DB3-833C5C8B1AFC}"/>
              </a:ext>
            </a:extLst>
          </p:cNvPr>
          <p:cNvSpPr txBox="1"/>
          <p:nvPr/>
        </p:nvSpPr>
        <p:spPr>
          <a:xfrm>
            <a:off x="1450178" y="47590"/>
            <a:ext cx="296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38-47 Age Group Peoples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9E4066-897C-5049-00E5-E537983224CE}"/>
              </a:ext>
            </a:extLst>
          </p:cNvPr>
          <p:cNvSpPr txBox="1"/>
          <p:nvPr/>
        </p:nvSpPr>
        <p:spPr>
          <a:xfrm>
            <a:off x="1450178" y="3102331"/>
            <a:ext cx="3047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48-57 Age Group Peoples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8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0D0836-CE7B-7AB7-D714-A4C107601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59" y="3429000"/>
            <a:ext cx="9290050" cy="268874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9135B3-B7D5-5B7E-9FC8-FBE0642A0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59" y="468703"/>
            <a:ext cx="9290050" cy="2504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92B54E-1CB2-BD3B-AB26-A490CCCBFCCA}"/>
              </a:ext>
            </a:extLst>
          </p:cNvPr>
          <p:cNvSpPr txBox="1"/>
          <p:nvPr/>
        </p:nvSpPr>
        <p:spPr>
          <a:xfrm>
            <a:off x="1551559" y="0"/>
            <a:ext cx="309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58-67 Age Group Peoples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CA3A78-603D-C35A-44DD-2180F84E68A0}"/>
              </a:ext>
            </a:extLst>
          </p:cNvPr>
          <p:cNvSpPr txBox="1"/>
          <p:nvPr/>
        </p:nvSpPr>
        <p:spPr>
          <a:xfrm>
            <a:off x="1551559" y="2973093"/>
            <a:ext cx="309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68-77 Age Group peoples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22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3778-8258-3339-392C-CF5A4EF0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12: Line Plot for Monthly Purchase Trends</a:t>
            </a:r>
            <a:b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the number of purchases made in each month.</a:t>
            </a:r>
            <a:b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 line plot to identify peak shopping periods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8D69E-3F34-BBC7-123A-EEF4C5FBB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8" y="2016125"/>
            <a:ext cx="8858576" cy="3839730"/>
          </a:xfrm>
        </p:spPr>
      </p:pic>
    </p:spTree>
    <p:extLst>
      <p:ext uri="{BB962C8B-B14F-4D97-AF65-F5344CB8AC3E}">
        <p14:creationId xmlns:p14="http://schemas.microsoft.com/office/powerpoint/2010/main" val="188065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2C54-98A2-F649-7FCD-8F482196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Worksheet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F0A-0BF6-0E5C-41B1-31CB648B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https://1drv.ms/x/c/8248691ca8b8443f/EVDSi7yIiitFjRgxMHALVdQBmW0XyPNRa1Ji2rhqKOSIBg?e=ErNtoB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28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D856-43E3-F798-6AEA-C284A47B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34" y="2226919"/>
            <a:ext cx="9401148" cy="161540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8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9A91-523E-9E97-FE44-1B679EE9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253" y="0"/>
            <a:ext cx="9905998" cy="190500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1: Styling Tabulation</a:t>
            </a:r>
            <a:br>
              <a:rPr lang="en-IN" sz="2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Format the dataset to improve readability</a:t>
            </a:r>
            <a:br>
              <a:rPr lang="en-IN" sz="2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Bold headers, apply alternating row colors, and format the amount column as currency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96E8B-9A2E-1980-1114-45FC516F5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77" y="1905000"/>
            <a:ext cx="8707633" cy="4002023"/>
          </a:xfrm>
        </p:spPr>
      </p:pic>
    </p:spTree>
    <p:extLst>
      <p:ext uri="{BB962C8B-B14F-4D97-AF65-F5344CB8AC3E}">
        <p14:creationId xmlns:p14="http://schemas.microsoft.com/office/powerpoint/2010/main" val="246297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AB1C-CC92-17E8-F038-B255E875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67359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en-US" sz="27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2: Age Distribution Histogram</a:t>
            </a:r>
            <a:br>
              <a:rPr lang="en-US" b="1" dirty="0">
                <a:effectLst/>
              </a:rPr>
            </a:br>
            <a:br>
              <a:rPr lang="en-US" b="1" dirty="0">
                <a:effectLst/>
              </a:rPr>
            </a:br>
            <a:r>
              <a:rPr lang="en-IN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customer age distribution.</a:t>
            </a:r>
            <a:br>
              <a:rPr lang="en-IN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ages into bins and create a histogram to analyze which age groups are most prominent.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D282F-56B9-E38C-09A5-8DAD50D90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17" y="2208149"/>
            <a:ext cx="7954673" cy="3449638"/>
          </a:xfrm>
        </p:spPr>
      </p:pic>
    </p:spTree>
    <p:extLst>
      <p:ext uri="{BB962C8B-B14F-4D97-AF65-F5344CB8AC3E}">
        <p14:creationId xmlns:p14="http://schemas.microsoft.com/office/powerpoint/2010/main" val="108202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0E22-96F2-FDF8-ED5E-660F9114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49071"/>
            <a:ext cx="9291215" cy="1049235"/>
          </a:xfrm>
        </p:spPr>
        <p:txBody>
          <a:bodyPr>
            <a:normAutofit fontScale="90000"/>
          </a:bodyPr>
          <a:lstStyle/>
          <a:p>
            <a:r>
              <a:rPr lang="en-US" sz="27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3: Box Plot for Purchase Amounts</a:t>
            </a:r>
            <a:br>
              <a:rPr lang="en-US" sz="27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 the variability in amount spent across product categories.</a:t>
            </a:r>
            <a:b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 a box plot to identify outliers and the median purchase amounts.</a:t>
            </a:r>
            <a:b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29FF5-B402-B30B-89AB-E8EB09A79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18" y="2016125"/>
            <a:ext cx="7925752" cy="3449638"/>
          </a:xfrm>
        </p:spPr>
      </p:pic>
    </p:spTree>
    <p:extLst>
      <p:ext uri="{BB962C8B-B14F-4D97-AF65-F5344CB8AC3E}">
        <p14:creationId xmlns:p14="http://schemas.microsoft.com/office/powerpoint/2010/main" val="137221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5A08-DDC5-6759-122E-850CFE2C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115415"/>
            <a:ext cx="9291215" cy="1049235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7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4: Pie Chart for Customer Distribution</a:t>
            </a:r>
            <a:br>
              <a:rPr lang="en-US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percentage of customers in each region with a pie chart.</a:t>
            </a:r>
            <a:b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percentages and highlight the region with the highest customer base.</a:t>
            </a:r>
            <a:b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898B85-9F17-6B00-F069-C52C6BC87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27" y="1915694"/>
            <a:ext cx="7781544" cy="4091914"/>
          </a:xfrm>
        </p:spPr>
      </p:pic>
    </p:spTree>
    <p:extLst>
      <p:ext uri="{BB962C8B-B14F-4D97-AF65-F5344CB8AC3E}">
        <p14:creationId xmlns:p14="http://schemas.microsoft.com/office/powerpoint/2010/main" val="98278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C308-9B44-6B82-7A99-62AD71EE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76503"/>
            <a:ext cx="9291215" cy="1049235"/>
          </a:xfrm>
        </p:spPr>
        <p:txBody>
          <a:bodyPr>
            <a:normAutofit fontScale="9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2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5: Donut Chart for Product Revenue Contribution</a:t>
            </a:r>
            <a:br>
              <a:rPr lang="en-I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the contribution of each product category to the total revenue.</a:t>
            </a:r>
            <a:br>
              <a:rPr lang="en-US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 donut chart to display the data visually.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5CF40-9A29-A502-E27E-514BDCD57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12" y="2016124"/>
            <a:ext cx="8129015" cy="3854323"/>
          </a:xfrm>
        </p:spPr>
      </p:pic>
    </p:spTree>
    <p:extLst>
      <p:ext uri="{BB962C8B-B14F-4D97-AF65-F5344CB8AC3E}">
        <p14:creationId xmlns:p14="http://schemas.microsoft.com/office/powerpoint/2010/main" val="304371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E629-ACE3-D7FC-E65C-733E01F5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03935"/>
            <a:ext cx="9291215" cy="1049235"/>
          </a:xfrm>
        </p:spPr>
        <p:txBody>
          <a:bodyPr>
            <a:normAutofit fontScale="9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7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6: Stacked Bar Plot for Regional Revenue by Gender</a:t>
            </a:r>
            <a:br>
              <a:rPr lang="en-US" sz="27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total revenue by </a:t>
            </a: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region</a:t>
            </a: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segmented by </a:t>
            </a: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Roboto Mono" panose="00000009000000000000" pitchFamily="49" charset="0"/>
              </a:rPr>
              <a:t>gender</a:t>
            </a: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2200" cap="none" dirty="0">
                <a:solidFill>
                  <a:schemeClr val="tx1"/>
                </a:solidFill>
              </a:rPr>
            </a:b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stacked bar plot for better comparison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47182-0D6B-3A64-9DCD-0C752B47A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60" y="2281301"/>
            <a:ext cx="9199034" cy="3449638"/>
          </a:xfrm>
        </p:spPr>
      </p:pic>
    </p:spTree>
    <p:extLst>
      <p:ext uri="{BB962C8B-B14F-4D97-AF65-F5344CB8AC3E}">
        <p14:creationId xmlns:p14="http://schemas.microsoft.com/office/powerpoint/2010/main" val="185485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576D-5CCC-A338-A3C1-DAE1AD6D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7: Relative Stacked Bar Plot for Age Groups</a:t>
            </a:r>
            <a:br>
              <a:rPr lang="en-US" sz="27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proportion of purchases made by different age groups in each region</a:t>
            </a:r>
            <a:b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 data proportionally in a stacked bar plot.</a:t>
            </a:r>
            <a:b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BF129-AD73-8798-90A6-42F456006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037693"/>
            <a:ext cx="9291638" cy="3406501"/>
          </a:xfrm>
        </p:spPr>
      </p:pic>
    </p:spTree>
    <p:extLst>
      <p:ext uri="{BB962C8B-B14F-4D97-AF65-F5344CB8AC3E}">
        <p14:creationId xmlns:p14="http://schemas.microsoft.com/office/powerpoint/2010/main" val="374136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E0BD-B0D0-99EC-AC5C-76358509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0783"/>
            <a:ext cx="9291215" cy="1049235"/>
          </a:xfrm>
        </p:spPr>
        <p:txBody>
          <a:bodyPr>
            <a:normAutofit fontScale="9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7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8: Stacked Area Plot for Monthly Revenue</a:t>
            </a:r>
            <a:br>
              <a:rPr lang="en-US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monthly revenue trends across product categories.</a:t>
            </a:r>
            <a:br>
              <a:rPr lang="en-US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u="none" strike="noStrike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 stacked area plot to observe how each category contributes over time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2E1CC-5E98-7D97-5068-E30FBCE9B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093977"/>
            <a:ext cx="9291638" cy="3666744"/>
          </a:xfrm>
        </p:spPr>
      </p:pic>
    </p:spTree>
    <p:extLst>
      <p:ext uri="{BB962C8B-B14F-4D97-AF65-F5344CB8AC3E}">
        <p14:creationId xmlns:p14="http://schemas.microsoft.com/office/powerpoint/2010/main" val="7843309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</TotalTime>
  <Words>454</Words>
  <Application>Microsoft Office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Roboto Mono</vt:lpstr>
      <vt:lpstr>Rockwell</vt:lpstr>
      <vt:lpstr>Times New Roman</vt:lpstr>
      <vt:lpstr>Gallery</vt:lpstr>
      <vt:lpstr>Customer Demographics and Purchase Behavior Analysis </vt:lpstr>
      <vt:lpstr>Task 1: Styling Tabulation   Format the dataset to improve readability Bold headers, apply alternating row colors, and format the amount column as currency.</vt:lpstr>
      <vt:lpstr>Task 2: Age Distribution Histogram  Visualize customer age distribution. Group ages into bins and create a histogram to analyze which age groups are most prominent.</vt:lpstr>
      <vt:lpstr>Task 3: Box Plot for Purchase Amounts  Examine the variability in amount spent across product categories. Plot a box plot to identify outliers and the median purchase amounts. </vt:lpstr>
      <vt:lpstr>Task 4: Pie Chart for Customer Distribution  Represent the percentage of customers in each region with a pie chart. Display percentages and highlight the region with the highest customer base.   </vt:lpstr>
      <vt:lpstr>Task 5: Donut Chart for Product Revenue Contribution  Show the contribution of each product category to the total revenue. Use a donut chart to display the data visually.</vt:lpstr>
      <vt:lpstr>Task 6: Stacked Bar Plot for Regional Revenue by Gender  Analyze total revenue by region, segmented by gender. Create a stacked bar plot for better comparison.</vt:lpstr>
      <vt:lpstr>Task 7: Relative Stacked Bar Plot for Age Groups  Visualize the proportion of purchases made by different age groups in each region represent data proportionally in a stacked bar plot. </vt:lpstr>
      <vt:lpstr>Task 8: Stacked Area Plot for Monthly Revenue  Analyze monthly revenue trends across product categories. Use a stacked area plot to observe how each category contributes over time</vt:lpstr>
      <vt:lpstr>Task 9: Scatter Plot for Age vs. Purchase Amount  Explore the relationship between age and amount. Use a scatter plot to identify patterns or trends in spending behavior.</vt:lpstr>
      <vt:lpstr>Task 10: Bar Plot for Total Purchases  Compare the total number of purchases across product categories. Create a bar plot to identify the most popular categories. </vt:lpstr>
      <vt:lpstr>Task 11: Continuous vs Continuous Analysis  Visualize how purchase amounts vary with customer age. Plot continuous variables to identify correlations or trends. </vt:lpstr>
      <vt:lpstr>PowerPoint Presentation</vt:lpstr>
      <vt:lpstr>PowerPoint Presentation</vt:lpstr>
      <vt:lpstr>PowerPoint Presentation</vt:lpstr>
      <vt:lpstr>Task 12: Line Plot for Monthly Purchase Trends  Track the number of purchases made in each month. Use a line plot to identify peak shopping periods</vt:lpstr>
      <vt:lpstr>Excel Worksheet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Pushparaj M</dc:creator>
  <cp:lastModifiedBy>Pushparaj M</cp:lastModifiedBy>
  <cp:revision>1</cp:revision>
  <dcterms:created xsi:type="dcterms:W3CDTF">2025-02-14T05:48:10Z</dcterms:created>
  <dcterms:modified xsi:type="dcterms:W3CDTF">2025-02-14T07:08:41Z</dcterms:modified>
</cp:coreProperties>
</file>