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3" r:id="rId3"/>
    <p:sldId id="257" r:id="rId4"/>
    <p:sldId id="280" r:id="rId5"/>
    <p:sldId id="281" r:id="rId6"/>
    <p:sldId id="282" r:id="rId7"/>
    <p:sldId id="283" r:id="rId8"/>
    <p:sldId id="284" r:id="rId9"/>
    <p:sldId id="279" r:id="rId10"/>
    <p:sldId id="278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214G1A32XX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 PUSHPAREKHA</a:t>
            </a:r>
            <a:endParaRPr lang="en-US" sz="26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"/>
              </a:spcBef>
            </a:pPr>
            <a:r>
              <a:rPr lang="en-US" sz="1200" b="0" dirty="0"/>
              <a:t>Roll No. </a:t>
            </a:r>
            <a:r>
              <a:rPr lang="en-US" sz="1200" b="0" dirty="0" smtClean="0"/>
              <a:t>224G1A3273</a:t>
            </a:r>
            <a:endParaRPr lang="en-US" sz="1200" b="0" dirty="0"/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2025 </a:t>
            </a: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en-US" sz="2500" dirty="0" smtClean="0">
                <a:solidFill>
                  <a:schemeClr val="accent1">
                    <a:lumMod val="50000"/>
                  </a:schemeClr>
                </a:solidFill>
              </a:rPr>
              <a:t>2026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AWS Data Engineering Virtual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Course Objective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Technology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Modules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Real Time applications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Learning outcomes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xmlns="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8249"/>
            <a:ext cx="11779135" cy="4824362"/>
          </a:xfrm>
        </p:spPr>
        <p:txBody>
          <a:bodyPr>
            <a:noAutofit/>
          </a:bodyPr>
          <a:lstStyle/>
          <a:p>
            <a:r>
              <a:rPr lang="en-US" dirty="0"/>
              <a:t>Understand the fundamentals of AWS Cloud </a:t>
            </a:r>
            <a:r>
              <a:rPr lang="en-US" dirty="0" smtClean="0"/>
              <a:t>and </a:t>
            </a:r>
            <a:r>
              <a:rPr lang="en-US" dirty="0"/>
              <a:t>Data Engineering. </a:t>
            </a:r>
            <a:endParaRPr lang="en-US" sz="2400" dirty="0"/>
          </a:p>
          <a:p>
            <a:r>
              <a:rPr lang="en-US" dirty="0" smtClean="0"/>
              <a:t> </a:t>
            </a:r>
            <a:r>
              <a:rPr lang="en-US" dirty="0"/>
              <a:t>Learn data storage, transformation, and </a:t>
            </a:r>
            <a:r>
              <a:rPr lang="en-US" dirty="0" smtClean="0"/>
              <a:t>analysis </a:t>
            </a:r>
            <a:r>
              <a:rPr lang="en-US" dirty="0"/>
              <a:t>using AWS services. </a:t>
            </a:r>
            <a:endParaRPr lang="en-US" sz="2400" dirty="0"/>
          </a:p>
          <a:p>
            <a:r>
              <a:rPr lang="en-US" dirty="0" smtClean="0"/>
              <a:t> </a:t>
            </a:r>
            <a:r>
              <a:rPr lang="en-US" dirty="0"/>
              <a:t>Design and build data pipelines for real-time </a:t>
            </a:r>
            <a:r>
              <a:rPr lang="en-US" dirty="0" smtClean="0"/>
              <a:t>analytics</a:t>
            </a:r>
            <a:r>
              <a:rPr lang="en-US" dirty="0"/>
              <a:t>. </a:t>
            </a:r>
            <a:endParaRPr lang="en-US" sz="2400" dirty="0"/>
          </a:p>
          <a:p>
            <a:r>
              <a:rPr lang="en-US" dirty="0" smtClean="0"/>
              <a:t>Gain </a:t>
            </a:r>
            <a:r>
              <a:rPr lang="en-US" dirty="0"/>
              <a:t>practical, industry-relevant cloud skills.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332" y="1097279"/>
            <a:ext cx="10515600" cy="53949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internship provided hands-on training on </a:t>
            </a:r>
            <a:r>
              <a:rPr lang="en-US" dirty="0" smtClean="0"/>
              <a:t>AWS </a:t>
            </a:r>
            <a:r>
              <a:rPr lang="en-US" dirty="0"/>
              <a:t>Cloud-based data engineering. It focused </a:t>
            </a:r>
            <a:r>
              <a:rPr lang="en-US" dirty="0" smtClean="0"/>
              <a:t>on </a:t>
            </a:r>
            <a:r>
              <a:rPr lang="en-US" dirty="0"/>
              <a:t>building scalable and secure data pipelines, </a:t>
            </a:r>
            <a:r>
              <a:rPr lang="en-US" dirty="0" smtClean="0"/>
              <a:t>covering </a:t>
            </a:r>
            <a:r>
              <a:rPr lang="en-US" dirty="0"/>
              <a:t>concepts such as ETL, data </a:t>
            </a:r>
            <a:r>
              <a:rPr lang="en-US" dirty="0" smtClean="0"/>
              <a:t>warehousing</a:t>
            </a:r>
            <a:r>
              <a:rPr lang="en-US" dirty="0"/>
              <a:t>, and </a:t>
            </a:r>
            <a:r>
              <a:rPr lang="en-US" dirty="0" err="1" smtClean="0"/>
              <a:t>visualisation</a:t>
            </a:r>
            <a:r>
              <a:rPr lang="en-US" dirty="0" smtClean="0"/>
              <a:t>. </a:t>
            </a:r>
            <a:r>
              <a:rPr lang="en-US" dirty="0"/>
              <a:t>The program </a:t>
            </a:r>
            <a:r>
              <a:rPr lang="en-US" dirty="0" smtClean="0"/>
              <a:t>helped </a:t>
            </a:r>
            <a:r>
              <a:rPr lang="en-US" dirty="0"/>
              <a:t>connect academic knowledge with </a:t>
            </a:r>
            <a:r>
              <a:rPr lang="en-US" dirty="0" smtClean="0"/>
              <a:t>practical </a:t>
            </a:r>
            <a:r>
              <a:rPr lang="en-US" dirty="0"/>
              <a:t>industry experience in the cloud </a:t>
            </a:r>
            <a:r>
              <a:rPr lang="en-US" dirty="0" smtClean="0"/>
              <a:t>domain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5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AWS S3 – Cloud storage for structured and </a:t>
            </a:r>
            <a:r>
              <a:rPr lang="en-IN" dirty="0" smtClean="0"/>
              <a:t>unstructured </a:t>
            </a:r>
            <a:r>
              <a:rPr lang="en-IN" dirty="0"/>
              <a:t>data. </a:t>
            </a:r>
            <a:endParaRPr lang="en-IN" dirty="0"/>
          </a:p>
          <a:p>
            <a:r>
              <a:rPr lang="en-IN" dirty="0" smtClean="0"/>
              <a:t>AWS </a:t>
            </a:r>
            <a:r>
              <a:rPr lang="en-IN" dirty="0"/>
              <a:t>Glue – Managed ETL (Extract, </a:t>
            </a:r>
            <a:r>
              <a:rPr lang="en-IN" dirty="0" smtClean="0"/>
              <a:t>Transform</a:t>
            </a:r>
            <a:r>
              <a:rPr lang="en-IN" dirty="0"/>
              <a:t>, Load) service. </a:t>
            </a:r>
            <a:endParaRPr lang="en-IN" dirty="0"/>
          </a:p>
          <a:p>
            <a:r>
              <a:rPr lang="en-IN" dirty="0" smtClean="0"/>
              <a:t>AWS </a:t>
            </a:r>
            <a:r>
              <a:rPr lang="en-IN" dirty="0"/>
              <a:t>Redshift – Data warehousing and </a:t>
            </a:r>
            <a:r>
              <a:rPr lang="en-IN" dirty="0" smtClean="0"/>
              <a:t>analytical </a:t>
            </a:r>
            <a:r>
              <a:rPr lang="en-IN" dirty="0"/>
              <a:t>querying. </a:t>
            </a:r>
            <a:endParaRPr lang="en-IN" dirty="0"/>
          </a:p>
          <a:p>
            <a:r>
              <a:rPr lang="en-IN" dirty="0" smtClean="0"/>
              <a:t>AWS </a:t>
            </a:r>
            <a:r>
              <a:rPr lang="en-IN" dirty="0"/>
              <a:t>Lambda – </a:t>
            </a:r>
            <a:r>
              <a:rPr lang="en-IN" dirty="0" err="1"/>
              <a:t>Serverless</a:t>
            </a:r>
            <a:r>
              <a:rPr lang="en-IN" dirty="0"/>
              <a:t> automation of </a:t>
            </a:r>
            <a:r>
              <a:rPr lang="en-IN" dirty="0" smtClean="0"/>
              <a:t>data </a:t>
            </a:r>
            <a:r>
              <a:rPr lang="en-IN" dirty="0"/>
              <a:t>workflows. </a:t>
            </a:r>
            <a:endParaRPr lang="en-IN" dirty="0"/>
          </a:p>
          <a:p>
            <a:r>
              <a:rPr lang="en-IN" dirty="0" smtClean="0"/>
              <a:t>Amazon Quick Sight </a:t>
            </a:r>
            <a:r>
              <a:rPr lang="en-IN" dirty="0"/>
              <a:t>– Visualization and </a:t>
            </a:r>
            <a:r>
              <a:rPr lang="en-IN" dirty="0" smtClean="0"/>
              <a:t>reporting </a:t>
            </a:r>
            <a:r>
              <a:rPr lang="en-IN" dirty="0"/>
              <a:t>tool.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34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and processing from various </a:t>
            </a:r>
            <a:r>
              <a:rPr lang="en-US" dirty="0" smtClean="0"/>
              <a:t>sources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Building </a:t>
            </a:r>
            <a:r>
              <a:rPr lang="en-US" dirty="0"/>
              <a:t>analytical dashboards using AWS </a:t>
            </a:r>
            <a:r>
              <a:rPr lang="en-US" dirty="0" smtClean="0"/>
              <a:t>services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Automating </a:t>
            </a:r>
            <a:r>
              <a:rPr lang="en-US" dirty="0"/>
              <a:t>data workflows through </a:t>
            </a:r>
            <a:r>
              <a:rPr lang="en-US" dirty="0" err="1" smtClean="0"/>
              <a:t>serverless</a:t>
            </a:r>
            <a:r>
              <a:rPr lang="en-US" dirty="0" smtClean="0"/>
              <a:t> </a:t>
            </a:r>
            <a:r>
              <a:rPr lang="en-US" dirty="0"/>
              <a:t>architecture. </a:t>
            </a:r>
            <a:endParaRPr lang="en-US" dirty="0"/>
          </a:p>
          <a:p>
            <a:r>
              <a:rPr lang="en-US" dirty="0" smtClean="0"/>
              <a:t>Enabling </a:t>
            </a:r>
            <a:r>
              <a:rPr lang="en-US" dirty="0"/>
              <a:t>business </a:t>
            </a:r>
            <a:r>
              <a:rPr lang="en-US" dirty="0" smtClean="0"/>
              <a:t>intelligence and decision-making </a:t>
            </a:r>
            <a:r>
              <a:rPr lang="en-US" dirty="0"/>
              <a:t>using the cloud.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84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Real-Time Applications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data streaming and analytics in </a:t>
            </a:r>
            <a:r>
              <a:rPr lang="en-US" dirty="0" smtClean="0"/>
              <a:t>industries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Processing </a:t>
            </a:r>
            <a:r>
              <a:rPr lang="en-US" dirty="0" err="1"/>
              <a:t>IoT</a:t>
            </a:r>
            <a:r>
              <a:rPr lang="en-US" dirty="0"/>
              <a:t> sensor data using AWS </a:t>
            </a:r>
            <a:r>
              <a:rPr lang="en-US" dirty="0" smtClean="0"/>
              <a:t>pipelines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Cloud-based </a:t>
            </a:r>
            <a:r>
              <a:rPr lang="en-US" dirty="0"/>
              <a:t>financial data analysis and </a:t>
            </a:r>
            <a:r>
              <a:rPr lang="en-US" dirty="0" smtClean="0"/>
              <a:t>reporting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Scalable </a:t>
            </a:r>
            <a:r>
              <a:rPr lang="en-US" dirty="0"/>
              <a:t>data platforms for e-commerce and </a:t>
            </a:r>
            <a:r>
              <a:rPr lang="en-US" dirty="0" smtClean="0"/>
              <a:t>healthcare domains.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7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understanding of cloud-based </a:t>
            </a:r>
            <a:r>
              <a:rPr lang="en-US" dirty="0" smtClean="0"/>
              <a:t>data </a:t>
            </a:r>
            <a:r>
              <a:rPr lang="en-US" dirty="0"/>
              <a:t>workflows. </a:t>
            </a:r>
            <a:endParaRPr lang="en-US" dirty="0"/>
          </a:p>
          <a:p>
            <a:r>
              <a:rPr lang="en-US" dirty="0" smtClean="0"/>
              <a:t>Gained </a:t>
            </a:r>
            <a:r>
              <a:rPr lang="en-US" dirty="0"/>
              <a:t>hands-on experience with AWS </a:t>
            </a:r>
            <a:r>
              <a:rPr lang="en-US" dirty="0" smtClean="0"/>
              <a:t>tools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Acquired </a:t>
            </a:r>
            <a:r>
              <a:rPr lang="en-US" dirty="0"/>
              <a:t>knowledge in ETL automation and </a:t>
            </a:r>
            <a:r>
              <a:rPr lang="en-US" dirty="0" smtClean="0"/>
              <a:t>analytics</a:t>
            </a:r>
            <a:r>
              <a:rPr lang="en-US" dirty="0"/>
              <a:t>. </a:t>
            </a:r>
            <a:endParaRPr lang="en-US" dirty="0"/>
          </a:p>
          <a:p>
            <a:r>
              <a:rPr lang="en-US" dirty="0" smtClean="0"/>
              <a:t>Enhanced </a:t>
            </a:r>
            <a:r>
              <a:rPr lang="en-US" dirty="0"/>
              <a:t>problem-solving and technical </a:t>
            </a:r>
            <a:r>
              <a:rPr lang="en-US" dirty="0" smtClean="0"/>
              <a:t>documentation </a:t>
            </a:r>
            <a:r>
              <a:rPr lang="en-US" dirty="0"/>
              <a:t>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31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354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Applications</vt:lpstr>
      <vt:lpstr>Real-Time Applications</vt:lpstr>
      <vt:lpstr>Learning Outcomes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Maheedhar</cp:lastModifiedBy>
  <cp:revision>116</cp:revision>
  <dcterms:created xsi:type="dcterms:W3CDTF">2019-06-11T05:35:51Z</dcterms:created>
  <dcterms:modified xsi:type="dcterms:W3CDTF">2025-10-06T16:00:44Z</dcterms:modified>
</cp:coreProperties>
</file>