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5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62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6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3200" dirty="0">
                <a:solidFill>
                  <a:schemeClr val="bg1"/>
                </a:solidFill>
              </a:rPr>
              <a:t>Crop &amp; Fertilizer Prediction System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16C919-5335-7D7A-EA42-F490D22DC4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40" t="17159" r="448" b="7711"/>
          <a:stretch/>
        </p:blipFill>
        <p:spPr>
          <a:xfrm>
            <a:off x="405516" y="1144987"/>
            <a:ext cx="11532042" cy="515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00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1E896C-6E13-A633-7916-CB39EBBB05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87" t="11015" b="8290"/>
          <a:stretch/>
        </p:blipFill>
        <p:spPr>
          <a:xfrm>
            <a:off x="588395" y="892534"/>
            <a:ext cx="9239415" cy="553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534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2F84C9-24A0-21A8-56BB-39D018494E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17" t="11440" b="8057"/>
          <a:stretch/>
        </p:blipFill>
        <p:spPr>
          <a:xfrm>
            <a:off x="405518" y="1431235"/>
            <a:ext cx="10406712" cy="487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37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02C265-8014-65BE-DB4D-275650F461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21" t="11245" b="8522"/>
          <a:stretch/>
        </p:blipFill>
        <p:spPr>
          <a:xfrm>
            <a:off x="572493" y="1216549"/>
            <a:ext cx="10368792" cy="48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756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65FDE7-0D3E-9D68-045E-68FA9A5648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87" t="11362" b="13855"/>
          <a:stretch/>
        </p:blipFill>
        <p:spPr>
          <a:xfrm>
            <a:off x="357809" y="1340266"/>
            <a:ext cx="11179534" cy="487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350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9FFC8E-542D-7C83-DC92-01B8815094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91" t="8232" b="7826"/>
          <a:stretch/>
        </p:blipFill>
        <p:spPr>
          <a:xfrm>
            <a:off x="413468" y="1036066"/>
            <a:ext cx="10813774" cy="528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10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731A8E-46BB-01BD-98CB-EB96E6569D18}"/>
              </a:ext>
            </a:extLst>
          </p:cNvPr>
          <p:cNvSpPr txBox="1"/>
          <p:nvPr/>
        </p:nvSpPr>
        <p:spPr>
          <a:xfrm>
            <a:off x="190832" y="1725433"/>
            <a:ext cx="10384403" cy="4976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Crop &amp; Fertilizer Prediction System ensures: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Accurate Crop Selection</a:t>
            </a:r>
            <a:r>
              <a:rPr lang="en-US" dirty="0"/>
              <a:t>: Farmers can grow the most </a:t>
            </a:r>
            <a:r>
              <a:rPr lang="en-US" b="1" dirty="0"/>
              <a:t>suitable crop</a:t>
            </a:r>
            <a:r>
              <a:rPr lang="en-US" dirty="0"/>
              <a:t> based on soil properties.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Precision Farming</a:t>
            </a:r>
            <a:r>
              <a:rPr lang="en-US" dirty="0"/>
              <a:t>: Avoid excessive fertilizer use and </a:t>
            </a:r>
            <a:r>
              <a:rPr lang="en-US" b="1" dirty="0"/>
              <a:t>reduce soil damage</a:t>
            </a:r>
            <a:r>
              <a:rPr lang="en-US" dirty="0"/>
              <a:t>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Sustainable Agriculture</a:t>
            </a:r>
            <a:r>
              <a:rPr lang="en-US" dirty="0"/>
              <a:t>: Balance between </a:t>
            </a:r>
            <a:r>
              <a:rPr lang="en-US" b="1" dirty="0"/>
              <a:t>crop yield and environmental impact</a:t>
            </a:r>
            <a:r>
              <a:rPr lang="en-US" dirty="0"/>
              <a:t>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Empowering Farmers with AI</a:t>
            </a:r>
            <a:r>
              <a:rPr lang="en-US" dirty="0"/>
              <a:t>: Improved decision-making through </a:t>
            </a:r>
            <a:r>
              <a:rPr lang="en-US" b="1" dirty="0"/>
              <a:t>machine learning insights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Future Scope: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Extending the model for </a:t>
            </a:r>
            <a:r>
              <a:rPr lang="en-US" b="1" dirty="0"/>
              <a:t>multiple regions &amp; soil types</a:t>
            </a:r>
            <a:r>
              <a:rPr lang="en-US" dirty="0"/>
              <a:t>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Implementing </a:t>
            </a:r>
            <a:r>
              <a:rPr lang="en-US" b="1" dirty="0"/>
              <a:t>real-time IoT-based sensors</a:t>
            </a:r>
            <a:r>
              <a:rPr lang="en-US" dirty="0"/>
              <a:t> for soil data collection.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Developing a </a:t>
            </a:r>
            <a:r>
              <a:rPr lang="en-US" b="1" dirty="0"/>
              <a:t>user-friendly mobile application</a:t>
            </a:r>
            <a:r>
              <a:rPr lang="en-US" dirty="0"/>
              <a:t> for farmers.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686C81-BDF9-B400-7CD3-6EAA01D8D309}"/>
              </a:ext>
            </a:extLst>
          </p:cNvPr>
          <p:cNvSpPr txBox="1"/>
          <p:nvPr/>
        </p:nvSpPr>
        <p:spPr>
          <a:xfrm>
            <a:off x="199810" y="1637972"/>
            <a:ext cx="7258514" cy="4114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Understand the importance of soil and environmental factors</a:t>
            </a:r>
            <a:r>
              <a:rPr lang="en-US" dirty="0"/>
              <a:t> in crop selection and fertilizer recommendation.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Develop a machine learning model</a:t>
            </a:r>
            <a:r>
              <a:rPr lang="en-US" dirty="0"/>
              <a:t> to predict crops and fertilizers based on key parameters.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Utilize AI-driven insights</a:t>
            </a:r>
            <a:r>
              <a:rPr lang="en-US" dirty="0"/>
              <a:t> to help farmers improve crop yield and optimize fertilizer usage.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Ensure sustainability</a:t>
            </a:r>
            <a:r>
              <a:rPr lang="en-US" dirty="0"/>
              <a:t> by reducing excessive fertilizer use and promoting precision agriculture.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Deploy a working model</a:t>
            </a:r>
            <a:r>
              <a:rPr lang="en-US" dirty="0"/>
              <a:t> that takes user inputs and provides real-time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A0729-2E1E-AA17-1306-8E7581FAB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AABB4A-3A85-9D73-B6C0-D81C4125CFA6}"/>
              </a:ext>
            </a:extLst>
          </p:cNvPr>
          <p:cNvSpPr txBox="1"/>
          <p:nvPr/>
        </p:nvSpPr>
        <p:spPr>
          <a:xfrm>
            <a:off x="191911" y="972537"/>
            <a:ext cx="725851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Goal of the Project:</a:t>
            </a:r>
          </a:p>
          <a:p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To develop an </a:t>
            </a:r>
            <a:r>
              <a:rPr lang="en-US" sz="2000" b="1" dirty="0"/>
              <a:t>AI-based system</a:t>
            </a:r>
            <a:r>
              <a:rPr lang="en-US" sz="2000" dirty="0"/>
              <a:t> that assists farmers in selecting the most </a:t>
            </a:r>
            <a:r>
              <a:rPr lang="en-US" sz="2000" b="1" dirty="0"/>
              <a:t>suitable crop and fertilizer</a:t>
            </a:r>
            <a:r>
              <a:rPr lang="en-US" sz="2000" dirty="0"/>
              <a:t> based on soil nutrients and environmental conditions.</a:t>
            </a:r>
          </a:p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To leverage </a:t>
            </a:r>
            <a:r>
              <a:rPr lang="en-US" sz="2000" b="1" dirty="0"/>
              <a:t>machine learning algorithms</a:t>
            </a:r>
            <a:r>
              <a:rPr lang="en-US" sz="2000" dirty="0"/>
              <a:t> for accurate predictions.</a:t>
            </a:r>
          </a:p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To promote </a:t>
            </a:r>
            <a:r>
              <a:rPr lang="en-US" sz="2000" b="1" dirty="0"/>
              <a:t>efficient farming practices</a:t>
            </a:r>
            <a:r>
              <a:rPr lang="en-US" sz="2000" dirty="0"/>
              <a:t> and </a:t>
            </a:r>
            <a:r>
              <a:rPr lang="en-US" sz="2000" b="1" dirty="0"/>
              <a:t>sustainable agriculture</a:t>
            </a:r>
            <a:r>
              <a:rPr lang="en-US" sz="2000" dirty="0"/>
              <a:t> through data-driven insights</a:t>
            </a:r>
          </a:p>
          <a:p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18FD0-8FDF-F88B-8861-7E7212D87487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7C4C32-3075-0C8C-3E63-3E4C82F4E73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94B360-4FF5-41BF-ECEA-546C5E34E1B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69945467-E2A8-F0AC-53DF-BA497124AE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AA1D69-5457-A590-4C10-6A97E48EAD42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3456364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5C521E-ECED-A691-8F37-1ED7F81A3493}"/>
              </a:ext>
            </a:extLst>
          </p:cNvPr>
          <p:cNvSpPr txBox="1"/>
          <p:nvPr/>
        </p:nvSpPr>
        <p:spPr>
          <a:xfrm>
            <a:off x="222637" y="1773142"/>
            <a:ext cx="8917387" cy="2678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🔹 </a:t>
            </a:r>
            <a:r>
              <a:rPr lang="en-IN" b="1" dirty="0"/>
              <a:t>Programming Language:</a:t>
            </a:r>
            <a:r>
              <a:rPr lang="en-IN" dirty="0"/>
              <a:t> Python 🐍</a:t>
            </a:r>
          </a:p>
          <a:p>
            <a:br>
              <a:rPr lang="en-IN" dirty="0"/>
            </a:br>
            <a:r>
              <a:rPr lang="en-IN" dirty="0"/>
              <a:t>🔹 </a:t>
            </a:r>
            <a:r>
              <a:rPr lang="en-IN" b="1" dirty="0"/>
              <a:t>Libraries &amp; Frameworks:</a:t>
            </a:r>
            <a:r>
              <a:rPr lang="en-IN" dirty="0"/>
              <a:t> Pandas, NumPy, Scikit-Learn, Seaborn, Matplotlib</a:t>
            </a:r>
          </a:p>
          <a:p>
            <a:br>
              <a:rPr lang="en-IN" dirty="0"/>
            </a:br>
            <a:r>
              <a:rPr lang="en-IN" dirty="0"/>
              <a:t>🔹 </a:t>
            </a:r>
            <a:r>
              <a:rPr lang="en-IN" b="1" dirty="0"/>
              <a:t>Machine Learning Model:</a:t>
            </a:r>
            <a:r>
              <a:rPr lang="en-IN" dirty="0"/>
              <a:t> Decision Tree Classifier</a:t>
            </a:r>
          </a:p>
          <a:p>
            <a:br>
              <a:rPr lang="en-IN" dirty="0"/>
            </a:br>
            <a:r>
              <a:rPr lang="en-IN" dirty="0"/>
              <a:t>🔹 </a:t>
            </a:r>
            <a:r>
              <a:rPr lang="en-IN" b="1" dirty="0"/>
              <a:t>Data Processing:</a:t>
            </a:r>
            <a:r>
              <a:rPr lang="en-IN" dirty="0"/>
              <a:t> Label Encoding, Standardization</a:t>
            </a:r>
          </a:p>
          <a:p>
            <a:br>
              <a:rPr lang="en-IN" dirty="0"/>
            </a:br>
            <a:r>
              <a:rPr lang="en-IN" dirty="0"/>
              <a:t>🔹 </a:t>
            </a:r>
            <a:r>
              <a:rPr lang="en-IN" b="1" dirty="0"/>
              <a:t>Model Deployment:</a:t>
            </a:r>
            <a:r>
              <a:rPr lang="en-IN" dirty="0"/>
              <a:t> </a:t>
            </a:r>
            <a:r>
              <a:rPr lang="en-IN" dirty="0" err="1"/>
              <a:t>Joblib</a:t>
            </a:r>
            <a:r>
              <a:rPr lang="en-IN" dirty="0"/>
              <a:t> (for saving and loading trained models)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3423C3-4A20-5EAB-1BED-2891A155C075}"/>
              </a:ext>
            </a:extLst>
          </p:cNvPr>
          <p:cNvSpPr txBox="1"/>
          <p:nvPr/>
        </p:nvSpPr>
        <p:spPr>
          <a:xfrm>
            <a:off x="1" y="1414766"/>
            <a:ext cx="11923644" cy="5551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Step 1: Data Collection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Acquired datasets containing </a:t>
            </a:r>
            <a:r>
              <a:rPr lang="en-US" b="1" dirty="0"/>
              <a:t>soil properties, environmental factors, and fertilizer recommendations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Step 2: Data Preprocessing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Handled </a:t>
            </a:r>
            <a:r>
              <a:rPr lang="en-US" b="1" dirty="0"/>
              <a:t>missing values</a:t>
            </a:r>
            <a:r>
              <a:rPr lang="en-US" dirty="0"/>
              <a:t> and </a:t>
            </a:r>
            <a:r>
              <a:rPr lang="en-US" b="1" dirty="0"/>
              <a:t>outliers</a:t>
            </a:r>
            <a:r>
              <a:rPr lang="en-US" dirty="0"/>
              <a:t> in the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Categorical encoding</a:t>
            </a:r>
            <a:r>
              <a:rPr lang="en-US" dirty="0"/>
              <a:t> applied to non-numeric data (Soil Type, Crop Type, Fertilizer Name).</a:t>
            </a:r>
          </a:p>
          <a:p>
            <a:endParaRPr lang="en-US" dirty="0"/>
          </a:p>
          <a:p>
            <a:r>
              <a:rPr lang="en-US" b="1" dirty="0"/>
              <a:t>Step 3: Model Training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Crop Prediction Model</a:t>
            </a:r>
            <a:r>
              <a:rPr lang="en-US" dirty="0"/>
              <a:t> trained using Decision Tree Classifier.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Fertilizer Recommendation Model</a:t>
            </a:r>
            <a:r>
              <a:rPr lang="en-US" dirty="0"/>
              <a:t> trained separately with relevant features.</a:t>
            </a:r>
          </a:p>
          <a:p>
            <a:endParaRPr lang="en-US" dirty="0"/>
          </a:p>
          <a:p>
            <a:r>
              <a:rPr lang="en-US" b="1" dirty="0"/>
              <a:t>Step 4: Model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Accuracy tested using </a:t>
            </a:r>
            <a:r>
              <a:rPr lang="en-US" b="1" dirty="0"/>
              <a:t>train-test split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Confusion matrix &amp; classification report</a:t>
            </a:r>
            <a:r>
              <a:rPr lang="en-US" dirty="0"/>
              <a:t> used for performance analysis.</a:t>
            </a:r>
          </a:p>
          <a:p>
            <a:endParaRPr lang="en-US" dirty="0"/>
          </a:p>
          <a:p>
            <a:r>
              <a:rPr lang="en-US" b="1" dirty="0"/>
              <a:t>Step 5: Prediction Function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function was developed to take </a:t>
            </a:r>
            <a:r>
              <a:rPr lang="en-US" b="1" dirty="0"/>
              <a:t>NPK values, pH, temperature, humidity, and rainfall</a:t>
            </a:r>
            <a:r>
              <a:rPr lang="en-US" dirty="0"/>
              <a:t> as input and recommend: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best crop and </a:t>
            </a:r>
            <a:r>
              <a:rPr lang="en-US" dirty="0"/>
              <a:t>The </a:t>
            </a:r>
            <a:r>
              <a:rPr lang="en-US" b="1" dirty="0"/>
              <a:t>most suitable fertilizer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E49C6-422E-8A6A-81C5-D23DE6339CD5}"/>
              </a:ext>
            </a:extLst>
          </p:cNvPr>
          <p:cNvSpPr txBox="1"/>
          <p:nvPr/>
        </p:nvSpPr>
        <p:spPr>
          <a:xfrm>
            <a:off x="255104" y="1677725"/>
            <a:ext cx="8884920" cy="4402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Challenges Faced by Farmers:</a:t>
            </a:r>
          </a:p>
          <a:p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Uncertainty in crop selection</a:t>
            </a:r>
            <a:r>
              <a:rPr lang="en-US" dirty="0"/>
              <a:t> due to varying soil fertility and climatic conditions.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Overuse or underuse of fertilizers</a:t>
            </a:r>
            <a:r>
              <a:rPr lang="en-US" dirty="0"/>
              <a:t> leading to soil degradation.</a:t>
            </a:r>
          </a:p>
          <a:p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Lack of accurate recommendations</a:t>
            </a:r>
            <a:r>
              <a:rPr lang="en-US" dirty="0"/>
              <a:t> based on scientific analysis.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Inconsistent crop yield</a:t>
            </a:r>
            <a:r>
              <a:rPr lang="en-US" dirty="0"/>
              <a:t> affecting profitability and food security.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Existing Challenges: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Farmers rely on </a:t>
            </a:r>
            <a:r>
              <a:rPr lang="en-US" b="1" dirty="0"/>
              <a:t>traditional knowledge</a:t>
            </a:r>
            <a:r>
              <a:rPr lang="en-US" dirty="0"/>
              <a:t> instead of </a:t>
            </a:r>
            <a:r>
              <a:rPr lang="en-US" b="1" dirty="0"/>
              <a:t>data-driven decision-making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Lack of awareness about </a:t>
            </a:r>
            <a:r>
              <a:rPr lang="en-US" b="1" dirty="0"/>
              <a:t>optimal fertilizer usage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8F6EF-1F21-171B-F0B8-CB2271BE0F84}"/>
              </a:ext>
            </a:extLst>
          </p:cNvPr>
          <p:cNvSpPr txBox="1"/>
          <p:nvPr/>
        </p:nvSpPr>
        <p:spPr>
          <a:xfrm>
            <a:off x="413468" y="1860604"/>
            <a:ext cx="8726556" cy="4402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An AI-powered system</a:t>
            </a:r>
            <a:r>
              <a:rPr lang="en-IN" dirty="0"/>
              <a:t> that predicts the </a:t>
            </a:r>
            <a:r>
              <a:rPr lang="en-IN" b="1" dirty="0"/>
              <a:t>best crop and fertilizer</a:t>
            </a:r>
            <a:r>
              <a:rPr lang="en-IN" dirty="0"/>
              <a:t> based on:</a:t>
            </a:r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Soil Nutrients</a:t>
            </a:r>
            <a:r>
              <a:rPr lang="en-IN" dirty="0"/>
              <a:t> (Nitrogen, Phosphorus, Potassium - NPK)</a:t>
            </a:r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Environmental Factors</a:t>
            </a:r>
            <a:r>
              <a:rPr lang="en-IN" dirty="0"/>
              <a:t> (Temperature, Humidity, Rainfall, pH)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Soil Type &amp; Crop Type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 </a:t>
            </a:r>
            <a:r>
              <a:rPr lang="en-IN" b="1" dirty="0"/>
              <a:t>Key Benefits:</a:t>
            </a:r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Data-Driven Recommendations</a:t>
            </a:r>
            <a:r>
              <a:rPr lang="en-IN" dirty="0"/>
              <a:t> for farmers.</a:t>
            </a:r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Higher Crop Yield</a:t>
            </a:r>
            <a:r>
              <a:rPr lang="en-IN" dirty="0"/>
              <a:t> with the right crop selection.</a:t>
            </a:r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Optimal Fertilizer Usage</a:t>
            </a:r>
            <a:r>
              <a:rPr lang="en-IN" dirty="0"/>
              <a:t> for soil health and sustainability.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E412D3-2DD2-61EA-9A40-D07C1990B5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61" t="17276" r="783" b="8636"/>
          <a:stretch/>
        </p:blipFill>
        <p:spPr>
          <a:xfrm>
            <a:off x="206735" y="1160889"/>
            <a:ext cx="11753948" cy="510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5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9444C7-66AB-8C77-9858-CE71F69897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17" t="15375" b="7826"/>
          <a:stretch/>
        </p:blipFill>
        <p:spPr>
          <a:xfrm>
            <a:off x="182880" y="1566406"/>
            <a:ext cx="11807687" cy="50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49</TotalTime>
  <Words>564</Words>
  <Application>Microsoft Office PowerPoint</Application>
  <PresentationFormat>Widescreen</PresentationFormat>
  <Paragraphs>100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ASUS VIVOBOOK</cp:lastModifiedBy>
  <cp:revision>4</cp:revision>
  <dcterms:created xsi:type="dcterms:W3CDTF">2024-12-31T09:40:01Z</dcterms:created>
  <dcterms:modified xsi:type="dcterms:W3CDTF">2025-02-08T19:53:10Z</dcterms:modified>
</cp:coreProperties>
</file>