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7473-462A-DF9A-2442-A37E52882A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9246E6-811B-68F1-77D4-D6E929DE67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72043B-8A5B-98D5-7F07-1456043D6316}"/>
              </a:ext>
            </a:extLst>
          </p:cNvPr>
          <p:cNvSpPr>
            <a:spLocks noGrp="1"/>
          </p:cNvSpPr>
          <p:nvPr>
            <p:ph type="dt" sz="half" idx="10"/>
          </p:nvPr>
        </p:nvSpPr>
        <p:spPr/>
        <p:txBody>
          <a:bodyPr/>
          <a:lstStyle/>
          <a:p>
            <a:fld id="{29F12CE6-44B2-4772-A32F-FDF981ACF076}" type="datetimeFigureOut">
              <a:rPr lang="en-IN" smtClean="0"/>
              <a:t>23-07-2025</a:t>
            </a:fld>
            <a:endParaRPr lang="en-IN"/>
          </a:p>
        </p:txBody>
      </p:sp>
      <p:sp>
        <p:nvSpPr>
          <p:cNvPr id="5" name="Footer Placeholder 4">
            <a:extLst>
              <a:ext uri="{FF2B5EF4-FFF2-40B4-BE49-F238E27FC236}">
                <a16:creationId xmlns:a16="http://schemas.microsoft.com/office/drawing/2014/main" id="{9E78A049-AF9A-6A84-7F25-37C4C3160D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4DA5E8-7E1B-3824-DE0A-59914A681ABB}"/>
              </a:ext>
            </a:extLst>
          </p:cNvPr>
          <p:cNvSpPr>
            <a:spLocks noGrp="1"/>
          </p:cNvSpPr>
          <p:nvPr>
            <p:ph type="sldNum" sz="quarter" idx="12"/>
          </p:nvPr>
        </p:nvSpPr>
        <p:spPr/>
        <p:txBody>
          <a:bodyPr/>
          <a:lstStyle/>
          <a:p>
            <a:fld id="{1F5DC0EA-838B-44E5-BAC5-63E844E88065}" type="slidenum">
              <a:rPr lang="en-IN" smtClean="0"/>
              <a:t>‹#›</a:t>
            </a:fld>
            <a:endParaRPr lang="en-IN"/>
          </a:p>
        </p:txBody>
      </p:sp>
    </p:spTree>
    <p:extLst>
      <p:ext uri="{BB962C8B-B14F-4D97-AF65-F5344CB8AC3E}">
        <p14:creationId xmlns:p14="http://schemas.microsoft.com/office/powerpoint/2010/main" val="2570089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7A7F-8FBF-904C-7739-78B4C61201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2B018E-AA31-A01C-4C75-F5A3AD4F88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EAFC6A-5737-FFD9-39F7-10DB82A97638}"/>
              </a:ext>
            </a:extLst>
          </p:cNvPr>
          <p:cNvSpPr>
            <a:spLocks noGrp="1"/>
          </p:cNvSpPr>
          <p:nvPr>
            <p:ph type="dt" sz="half" idx="10"/>
          </p:nvPr>
        </p:nvSpPr>
        <p:spPr/>
        <p:txBody>
          <a:bodyPr/>
          <a:lstStyle/>
          <a:p>
            <a:fld id="{29F12CE6-44B2-4772-A32F-FDF981ACF076}" type="datetimeFigureOut">
              <a:rPr lang="en-IN" smtClean="0"/>
              <a:t>23-07-2025</a:t>
            </a:fld>
            <a:endParaRPr lang="en-IN"/>
          </a:p>
        </p:txBody>
      </p:sp>
      <p:sp>
        <p:nvSpPr>
          <p:cNvPr id="5" name="Footer Placeholder 4">
            <a:extLst>
              <a:ext uri="{FF2B5EF4-FFF2-40B4-BE49-F238E27FC236}">
                <a16:creationId xmlns:a16="http://schemas.microsoft.com/office/drawing/2014/main" id="{2ACCCCA9-9818-77B8-08E2-A3D6548D13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36BF22-8852-A2C8-1ED8-CA00070EFFBD}"/>
              </a:ext>
            </a:extLst>
          </p:cNvPr>
          <p:cNvSpPr>
            <a:spLocks noGrp="1"/>
          </p:cNvSpPr>
          <p:nvPr>
            <p:ph type="sldNum" sz="quarter" idx="12"/>
          </p:nvPr>
        </p:nvSpPr>
        <p:spPr/>
        <p:txBody>
          <a:bodyPr/>
          <a:lstStyle/>
          <a:p>
            <a:fld id="{1F5DC0EA-838B-44E5-BAC5-63E844E88065}" type="slidenum">
              <a:rPr lang="en-IN" smtClean="0"/>
              <a:t>‹#›</a:t>
            </a:fld>
            <a:endParaRPr lang="en-IN"/>
          </a:p>
        </p:txBody>
      </p:sp>
    </p:spTree>
    <p:extLst>
      <p:ext uri="{BB962C8B-B14F-4D97-AF65-F5344CB8AC3E}">
        <p14:creationId xmlns:p14="http://schemas.microsoft.com/office/powerpoint/2010/main" val="31952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E7FB0B-DC2E-28E6-8178-CAE8D70A89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825025-86EF-53D8-43AD-FA08A1A870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D2A14C-B5C3-75AC-BBAB-51C58BD3BB8E}"/>
              </a:ext>
            </a:extLst>
          </p:cNvPr>
          <p:cNvSpPr>
            <a:spLocks noGrp="1"/>
          </p:cNvSpPr>
          <p:nvPr>
            <p:ph type="dt" sz="half" idx="10"/>
          </p:nvPr>
        </p:nvSpPr>
        <p:spPr/>
        <p:txBody>
          <a:bodyPr/>
          <a:lstStyle/>
          <a:p>
            <a:fld id="{29F12CE6-44B2-4772-A32F-FDF981ACF076}" type="datetimeFigureOut">
              <a:rPr lang="en-IN" smtClean="0"/>
              <a:t>23-07-2025</a:t>
            </a:fld>
            <a:endParaRPr lang="en-IN"/>
          </a:p>
        </p:txBody>
      </p:sp>
      <p:sp>
        <p:nvSpPr>
          <p:cNvPr id="5" name="Footer Placeholder 4">
            <a:extLst>
              <a:ext uri="{FF2B5EF4-FFF2-40B4-BE49-F238E27FC236}">
                <a16:creationId xmlns:a16="http://schemas.microsoft.com/office/drawing/2014/main" id="{DF7008CD-757B-2984-7157-8A436C74EB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F6883E-6CBA-CBD7-071E-78EA5920340B}"/>
              </a:ext>
            </a:extLst>
          </p:cNvPr>
          <p:cNvSpPr>
            <a:spLocks noGrp="1"/>
          </p:cNvSpPr>
          <p:nvPr>
            <p:ph type="sldNum" sz="quarter" idx="12"/>
          </p:nvPr>
        </p:nvSpPr>
        <p:spPr/>
        <p:txBody>
          <a:bodyPr/>
          <a:lstStyle/>
          <a:p>
            <a:fld id="{1F5DC0EA-838B-44E5-BAC5-63E844E88065}" type="slidenum">
              <a:rPr lang="en-IN" smtClean="0"/>
              <a:t>‹#›</a:t>
            </a:fld>
            <a:endParaRPr lang="en-IN"/>
          </a:p>
        </p:txBody>
      </p:sp>
    </p:spTree>
    <p:extLst>
      <p:ext uri="{BB962C8B-B14F-4D97-AF65-F5344CB8AC3E}">
        <p14:creationId xmlns:p14="http://schemas.microsoft.com/office/powerpoint/2010/main" val="3174255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36D5B-DF12-CA3E-4F74-F055E0E5B5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5FCC22-9A0E-EB0A-8270-EAF77069AD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853742-1316-DE82-990A-E88CC0A2A1A6}"/>
              </a:ext>
            </a:extLst>
          </p:cNvPr>
          <p:cNvSpPr>
            <a:spLocks noGrp="1"/>
          </p:cNvSpPr>
          <p:nvPr>
            <p:ph type="dt" sz="half" idx="10"/>
          </p:nvPr>
        </p:nvSpPr>
        <p:spPr/>
        <p:txBody>
          <a:bodyPr/>
          <a:lstStyle/>
          <a:p>
            <a:fld id="{29F12CE6-44B2-4772-A32F-FDF981ACF076}" type="datetimeFigureOut">
              <a:rPr lang="en-IN" smtClean="0"/>
              <a:t>23-07-2025</a:t>
            </a:fld>
            <a:endParaRPr lang="en-IN"/>
          </a:p>
        </p:txBody>
      </p:sp>
      <p:sp>
        <p:nvSpPr>
          <p:cNvPr id="5" name="Footer Placeholder 4">
            <a:extLst>
              <a:ext uri="{FF2B5EF4-FFF2-40B4-BE49-F238E27FC236}">
                <a16:creationId xmlns:a16="http://schemas.microsoft.com/office/drawing/2014/main" id="{B4D5EC0E-374F-EE39-5FC6-F8ED12531B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A24C2B-8C46-847B-CAB0-76D996890EF7}"/>
              </a:ext>
            </a:extLst>
          </p:cNvPr>
          <p:cNvSpPr>
            <a:spLocks noGrp="1"/>
          </p:cNvSpPr>
          <p:nvPr>
            <p:ph type="sldNum" sz="quarter" idx="12"/>
          </p:nvPr>
        </p:nvSpPr>
        <p:spPr/>
        <p:txBody>
          <a:bodyPr/>
          <a:lstStyle/>
          <a:p>
            <a:fld id="{1F5DC0EA-838B-44E5-BAC5-63E844E88065}" type="slidenum">
              <a:rPr lang="en-IN" smtClean="0"/>
              <a:t>‹#›</a:t>
            </a:fld>
            <a:endParaRPr lang="en-IN"/>
          </a:p>
        </p:txBody>
      </p:sp>
    </p:spTree>
    <p:extLst>
      <p:ext uri="{BB962C8B-B14F-4D97-AF65-F5344CB8AC3E}">
        <p14:creationId xmlns:p14="http://schemas.microsoft.com/office/powerpoint/2010/main" val="1670608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CE62C-03E1-0C5B-6924-222C834289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46F867-936C-BEBF-34DE-787B5B9FD64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1995DE-29D1-10F5-7DAE-C5D2F436020F}"/>
              </a:ext>
            </a:extLst>
          </p:cNvPr>
          <p:cNvSpPr>
            <a:spLocks noGrp="1"/>
          </p:cNvSpPr>
          <p:nvPr>
            <p:ph type="dt" sz="half" idx="10"/>
          </p:nvPr>
        </p:nvSpPr>
        <p:spPr/>
        <p:txBody>
          <a:bodyPr/>
          <a:lstStyle/>
          <a:p>
            <a:fld id="{29F12CE6-44B2-4772-A32F-FDF981ACF076}" type="datetimeFigureOut">
              <a:rPr lang="en-IN" smtClean="0"/>
              <a:t>23-07-2025</a:t>
            </a:fld>
            <a:endParaRPr lang="en-IN"/>
          </a:p>
        </p:txBody>
      </p:sp>
      <p:sp>
        <p:nvSpPr>
          <p:cNvPr id="5" name="Footer Placeholder 4">
            <a:extLst>
              <a:ext uri="{FF2B5EF4-FFF2-40B4-BE49-F238E27FC236}">
                <a16:creationId xmlns:a16="http://schemas.microsoft.com/office/drawing/2014/main" id="{8FD6943C-69E7-DEA8-51BE-AC3378FD3B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680C4E-D439-9ADA-4C4F-AC81753576D0}"/>
              </a:ext>
            </a:extLst>
          </p:cNvPr>
          <p:cNvSpPr>
            <a:spLocks noGrp="1"/>
          </p:cNvSpPr>
          <p:nvPr>
            <p:ph type="sldNum" sz="quarter" idx="12"/>
          </p:nvPr>
        </p:nvSpPr>
        <p:spPr/>
        <p:txBody>
          <a:bodyPr/>
          <a:lstStyle/>
          <a:p>
            <a:fld id="{1F5DC0EA-838B-44E5-BAC5-63E844E88065}" type="slidenum">
              <a:rPr lang="en-IN" smtClean="0"/>
              <a:t>‹#›</a:t>
            </a:fld>
            <a:endParaRPr lang="en-IN"/>
          </a:p>
        </p:txBody>
      </p:sp>
    </p:spTree>
    <p:extLst>
      <p:ext uri="{BB962C8B-B14F-4D97-AF65-F5344CB8AC3E}">
        <p14:creationId xmlns:p14="http://schemas.microsoft.com/office/powerpoint/2010/main" val="31157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DBE2-D1FD-DBFC-F917-CC97ED1AC9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C8E2F9-A13A-E4C0-2375-6C0D4F6310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5E9B4A-43EA-B08D-191C-F1C2AA9002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C973D8-1C08-1651-A4A5-CA97FE5D6748}"/>
              </a:ext>
            </a:extLst>
          </p:cNvPr>
          <p:cNvSpPr>
            <a:spLocks noGrp="1"/>
          </p:cNvSpPr>
          <p:nvPr>
            <p:ph type="dt" sz="half" idx="10"/>
          </p:nvPr>
        </p:nvSpPr>
        <p:spPr/>
        <p:txBody>
          <a:bodyPr/>
          <a:lstStyle/>
          <a:p>
            <a:fld id="{29F12CE6-44B2-4772-A32F-FDF981ACF076}" type="datetimeFigureOut">
              <a:rPr lang="en-IN" smtClean="0"/>
              <a:t>23-07-2025</a:t>
            </a:fld>
            <a:endParaRPr lang="en-IN"/>
          </a:p>
        </p:txBody>
      </p:sp>
      <p:sp>
        <p:nvSpPr>
          <p:cNvPr id="6" name="Footer Placeholder 5">
            <a:extLst>
              <a:ext uri="{FF2B5EF4-FFF2-40B4-BE49-F238E27FC236}">
                <a16:creationId xmlns:a16="http://schemas.microsoft.com/office/drawing/2014/main" id="{484495B6-8965-8F70-87CA-2D56DF121C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8167AE-B54D-2C62-3376-5979323F780B}"/>
              </a:ext>
            </a:extLst>
          </p:cNvPr>
          <p:cNvSpPr>
            <a:spLocks noGrp="1"/>
          </p:cNvSpPr>
          <p:nvPr>
            <p:ph type="sldNum" sz="quarter" idx="12"/>
          </p:nvPr>
        </p:nvSpPr>
        <p:spPr/>
        <p:txBody>
          <a:bodyPr/>
          <a:lstStyle/>
          <a:p>
            <a:fld id="{1F5DC0EA-838B-44E5-BAC5-63E844E88065}" type="slidenum">
              <a:rPr lang="en-IN" smtClean="0"/>
              <a:t>‹#›</a:t>
            </a:fld>
            <a:endParaRPr lang="en-IN"/>
          </a:p>
        </p:txBody>
      </p:sp>
    </p:spTree>
    <p:extLst>
      <p:ext uri="{BB962C8B-B14F-4D97-AF65-F5344CB8AC3E}">
        <p14:creationId xmlns:p14="http://schemas.microsoft.com/office/powerpoint/2010/main" val="3736423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39EC-67B0-176B-5875-A678A88A2E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372E55-BCA8-0AE4-B0C0-E4663DAFD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CEDF72-6954-84FC-DD19-A0D8EE885B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846369-0021-D2C4-7B53-921B439B9E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853A94-7443-41C7-99BB-790CF2DF15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1F879E-8E8F-8FBE-4E3C-B0101B825610}"/>
              </a:ext>
            </a:extLst>
          </p:cNvPr>
          <p:cNvSpPr>
            <a:spLocks noGrp="1"/>
          </p:cNvSpPr>
          <p:nvPr>
            <p:ph type="dt" sz="half" idx="10"/>
          </p:nvPr>
        </p:nvSpPr>
        <p:spPr/>
        <p:txBody>
          <a:bodyPr/>
          <a:lstStyle/>
          <a:p>
            <a:fld id="{29F12CE6-44B2-4772-A32F-FDF981ACF076}" type="datetimeFigureOut">
              <a:rPr lang="en-IN" smtClean="0"/>
              <a:t>23-07-2025</a:t>
            </a:fld>
            <a:endParaRPr lang="en-IN"/>
          </a:p>
        </p:txBody>
      </p:sp>
      <p:sp>
        <p:nvSpPr>
          <p:cNvPr id="8" name="Footer Placeholder 7">
            <a:extLst>
              <a:ext uri="{FF2B5EF4-FFF2-40B4-BE49-F238E27FC236}">
                <a16:creationId xmlns:a16="http://schemas.microsoft.com/office/drawing/2014/main" id="{2F59A866-E61D-0504-686E-F7A6F77332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49AEC4-FE7B-87A6-098D-931E43A5614D}"/>
              </a:ext>
            </a:extLst>
          </p:cNvPr>
          <p:cNvSpPr>
            <a:spLocks noGrp="1"/>
          </p:cNvSpPr>
          <p:nvPr>
            <p:ph type="sldNum" sz="quarter" idx="12"/>
          </p:nvPr>
        </p:nvSpPr>
        <p:spPr/>
        <p:txBody>
          <a:bodyPr/>
          <a:lstStyle/>
          <a:p>
            <a:fld id="{1F5DC0EA-838B-44E5-BAC5-63E844E88065}" type="slidenum">
              <a:rPr lang="en-IN" smtClean="0"/>
              <a:t>‹#›</a:t>
            </a:fld>
            <a:endParaRPr lang="en-IN"/>
          </a:p>
        </p:txBody>
      </p:sp>
    </p:spTree>
    <p:extLst>
      <p:ext uri="{BB962C8B-B14F-4D97-AF65-F5344CB8AC3E}">
        <p14:creationId xmlns:p14="http://schemas.microsoft.com/office/powerpoint/2010/main" val="264768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1145-37A6-FC4E-93DD-BBD34B022A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40BA78-39EF-AB65-3D8D-DB03CAB690CD}"/>
              </a:ext>
            </a:extLst>
          </p:cNvPr>
          <p:cNvSpPr>
            <a:spLocks noGrp="1"/>
          </p:cNvSpPr>
          <p:nvPr>
            <p:ph type="dt" sz="half" idx="10"/>
          </p:nvPr>
        </p:nvSpPr>
        <p:spPr/>
        <p:txBody>
          <a:bodyPr/>
          <a:lstStyle/>
          <a:p>
            <a:fld id="{29F12CE6-44B2-4772-A32F-FDF981ACF076}" type="datetimeFigureOut">
              <a:rPr lang="en-IN" smtClean="0"/>
              <a:t>23-07-2025</a:t>
            </a:fld>
            <a:endParaRPr lang="en-IN"/>
          </a:p>
        </p:txBody>
      </p:sp>
      <p:sp>
        <p:nvSpPr>
          <p:cNvPr id="4" name="Footer Placeholder 3">
            <a:extLst>
              <a:ext uri="{FF2B5EF4-FFF2-40B4-BE49-F238E27FC236}">
                <a16:creationId xmlns:a16="http://schemas.microsoft.com/office/drawing/2014/main" id="{C24F52CC-6CB6-49E3-B0B5-93E556653C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F0C92E-ECA8-D8B2-7A12-5A311081FCC5}"/>
              </a:ext>
            </a:extLst>
          </p:cNvPr>
          <p:cNvSpPr>
            <a:spLocks noGrp="1"/>
          </p:cNvSpPr>
          <p:nvPr>
            <p:ph type="sldNum" sz="quarter" idx="12"/>
          </p:nvPr>
        </p:nvSpPr>
        <p:spPr/>
        <p:txBody>
          <a:bodyPr/>
          <a:lstStyle/>
          <a:p>
            <a:fld id="{1F5DC0EA-838B-44E5-BAC5-63E844E88065}" type="slidenum">
              <a:rPr lang="en-IN" smtClean="0"/>
              <a:t>‹#›</a:t>
            </a:fld>
            <a:endParaRPr lang="en-IN"/>
          </a:p>
        </p:txBody>
      </p:sp>
    </p:spTree>
    <p:extLst>
      <p:ext uri="{BB962C8B-B14F-4D97-AF65-F5344CB8AC3E}">
        <p14:creationId xmlns:p14="http://schemas.microsoft.com/office/powerpoint/2010/main" val="505139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B719AB-DC59-C169-7DBD-D0F7AB5E03FD}"/>
              </a:ext>
            </a:extLst>
          </p:cNvPr>
          <p:cNvSpPr>
            <a:spLocks noGrp="1"/>
          </p:cNvSpPr>
          <p:nvPr>
            <p:ph type="dt" sz="half" idx="10"/>
          </p:nvPr>
        </p:nvSpPr>
        <p:spPr/>
        <p:txBody>
          <a:bodyPr/>
          <a:lstStyle/>
          <a:p>
            <a:fld id="{29F12CE6-44B2-4772-A32F-FDF981ACF076}" type="datetimeFigureOut">
              <a:rPr lang="en-IN" smtClean="0"/>
              <a:t>23-07-2025</a:t>
            </a:fld>
            <a:endParaRPr lang="en-IN"/>
          </a:p>
        </p:txBody>
      </p:sp>
      <p:sp>
        <p:nvSpPr>
          <p:cNvPr id="3" name="Footer Placeholder 2">
            <a:extLst>
              <a:ext uri="{FF2B5EF4-FFF2-40B4-BE49-F238E27FC236}">
                <a16:creationId xmlns:a16="http://schemas.microsoft.com/office/drawing/2014/main" id="{05D368D0-EF3B-B8B4-EBE2-845CF27EEB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2926C6-2F1D-5847-BAB5-19AF979FEDE4}"/>
              </a:ext>
            </a:extLst>
          </p:cNvPr>
          <p:cNvSpPr>
            <a:spLocks noGrp="1"/>
          </p:cNvSpPr>
          <p:nvPr>
            <p:ph type="sldNum" sz="quarter" idx="12"/>
          </p:nvPr>
        </p:nvSpPr>
        <p:spPr/>
        <p:txBody>
          <a:bodyPr/>
          <a:lstStyle/>
          <a:p>
            <a:fld id="{1F5DC0EA-838B-44E5-BAC5-63E844E88065}" type="slidenum">
              <a:rPr lang="en-IN" smtClean="0"/>
              <a:t>‹#›</a:t>
            </a:fld>
            <a:endParaRPr lang="en-IN"/>
          </a:p>
        </p:txBody>
      </p:sp>
    </p:spTree>
    <p:extLst>
      <p:ext uri="{BB962C8B-B14F-4D97-AF65-F5344CB8AC3E}">
        <p14:creationId xmlns:p14="http://schemas.microsoft.com/office/powerpoint/2010/main" val="84452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DA7DF-D0E5-1677-3445-7B490134FE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40F580-6CE3-D4EC-873A-8FC29133B9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90FD7D-976C-D4E6-06A1-3F35F4E0E5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D2C60A-5C5E-29C2-4CD4-E30FE3EDCBCB}"/>
              </a:ext>
            </a:extLst>
          </p:cNvPr>
          <p:cNvSpPr>
            <a:spLocks noGrp="1"/>
          </p:cNvSpPr>
          <p:nvPr>
            <p:ph type="dt" sz="half" idx="10"/>
          </p:nvPr>
        </p:nvSpPr>
        <p:spPr/>
        <p:txBody>
          <a:bodyPr/>
          <a:lstStyle/>
          <a:p>
            <a:fld id="{29F12CE6-44B2-4772-A32F-FDF981ACF076}" type="datetimeFigureOut">
              <a:rPr lang="en-IN" smtClean="0"/>
              <a:t>23-07-2025</a:t>
            </a:fld>
            <a:endParaRPr lang="en-IN"/>
          </a:p>
        </p:txBody>
      </p:sp>
      <p:sp>
        <p:nvSpPr>
          <p:cNvPr id="6" name="Footer Placeholder 5">
            <a:extLst>
              <a:ext uri="{FF2B5EF4-FFF2-40B4-BE49-F238E27FC236}">
                <a16:creationId xmlns:a16="http://schemas.microsoft.com/office/drawing/2014/main" id="{00062CC5-B083-075A-0C23-6C9CF8DBD6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517036-4946-6EE3-5A65-1650CCC0A2DF}"/>
              </a:ext>
            </a:extLst>
          </p:cNvPr>
          <p:cNvSpPr>
            <a:spLocks noGrp="1"/>
          </p:cNvSpPr>
          <p:nvPr>
            <p:ph type="sldNum" sz="quarter" idx="12"/>
          </p:nvPr>
        </p:nvSpPr>
        <p:spPr/>
        <p:txBody>
          <a:bodyPr/>
          <a:lstStyle/>
          <a:p>
            <a:fld id="{1F5DC0EA-838B-44E5-BAC5-63E844E88065}" type="slidenum">
              <a:rPr lang="en-IN" smtClean="0"/>
              <a:t>‹#›</a:t>
            </a:fld>
            <a:endParaRPr lang="en-IN"/>
          </a:p>
        </p:txBody>
      </p:sp>
    </p:spTree>
    <p:extLst>
      <p:ext uri="{BB962C8B-B14F-4D97-AF65-F5344CB8AC3E}">
        <p14:creationId xmlns:p14="http://schemas.microsoft.com/office/powerpoint/2010/main" val="1464722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AF430-C35D-746E-2E2F-AA3CC6773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636E58-D7BA-425D-C5AA-16ABB4AB86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38DDF3-7E24-B7C9-705D-58E744FDBA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28CA63-1208-3ED1-4C7C-B675598BF233}"/>
              </a:ext>
            </a:extLst>
          </p:cNvPr>
          <p:cNvSpPr>
            <a:spLocks noGrp="1"/>
          </p:cNvSpPr>
          <p:nvPr>
            <p:ph type="dt" sz="half" idx="10"/>
          </p:nvPr>
        </p:nvSpPr>
        <p:spPr/>
        <p:txBody>
          <a:bodyPr/>
          <a:lstStyle/>
          <a:p>
            <a:fld id="{29F12CE6-44B2-4772-A32F-FDF981ACF076}" type="datetimeFigureOut">
              <a:rPr lang="en-IN" smtClean="0"/>
              <a:t>23-07-2025</a:t>
            </a:fld>
            <a:endParaRPr lang="en-IN"/>
          </a:p>
        </p:txBody>
      </p:sp>
      <p:sp>
        <p:nvSpPr>
          <p:cNvPr id="6" name="Footer Placeholder 5">
            <a:extLst>
              <a:ext uri="{FF2B5EF4-FFF2-40B4-BE49-F238E27FC236}">
                <a16:creationId xmlns:a16="http://schemas.microsoft.com/office/drawing/2014/main" id="{218F6481-9A6A-9F91-1117-D85420581D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3A11AF-3F84-90FE-235B-1F60C7077098}"/>
              </a:ext>
            </a:extLst>
          </p:cNvPr>
          <p:cNvSpPr>
            <a:spLocks noGrp="1"/>
          </p:cNvSpPr>
          <p:nvPr>
            <p:ph type="sldNum" sz="quarter" idx="12"/>
          </p:nvPr>
        </p:nvSpPr>
        <p:spPr/>
        <p:txBody>
          <a:bodyPr/>
          <a:lstStyle/>
          <a:p>
            <a:fld id="{1F5DC0EA-838B-44E5-BAC5-63E844E88065}" type="slidenum">
              <a:rPr lang="en-IN" smtClean="0"/>
              <a:t>‹#›</a:t>
            </a:fld>
            <a:endParaRPr lang="en-IN"/>
          </a:p>
        </p:txBody>
      </p:sp>
    </p:spTree>
    <p:extLst>
      <p:ext uri="{BB962C8B-B14F-4D97-AF65-F5344CB8AC3E}">
        <p14:creationId xmlns:p14="http://schemas.microsoft.com/office/powerpoint/2010/main" val="3245169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54A8C8-0253-FBB8-266E-C460E8CD1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E84897-A818-FFBC-1188-2E5A76B417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536A5A-70AF-3422-F4E1-B56FC9E789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F12CE6-44B2-4772-A32F-FDF981ACF076}" type="datetimeFigureOut">
              <a:rPr lang="en-IN" smtClean="0"/>
              <a:t>23-07-2025</a:t>
            </a:fld>
            <a:endParaRPr lang="en-IN"/>
          </a:p>
        </p:txBody>
      </p:sp>
      <p:sp>
        <p:nvSpPr>
          <p:cNvPr id="5" name="Footer Placeholder 4">
            <a:extLst>
              <a:ext uri="{FF2B5EF4-FFF2-40B4-BE49-F238E27FC236}">
                <a16:creationId xmlns:a16="http://schemas.microsoft.com/office/drawing/2014/main" id="{6CDA84A3-2318-C40F-C7E3-896A66B39F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2BF0F53-849E-6F55-C8AE-3ED35B261B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5DC0EA-838B-44E5-BAC5-63E844E88065}" type="slidenum">
              <a:rPr lang="en-IN" smtClean="0"/>
              <a:t>‹#›</a:t>
            </a:fld>
            <a:endParaRPr lang="en-IN"/>
          </a:p>
        </p:txBody>
      </p:sp>
    </p:spTree>
    <p:extLst>
      <p:ext uri="{BB962C8B-B14F-4D97-AF65-F5344CB8AC3E}">
        <p14:creationId xmlns:p14="http://schemas.microsoft.com/office/powerpoint/2010/main" val="1091113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A9BF2-2943-C487-5B46-158B14576EC8}"/>
              </a:ext>
            </a:extLst>
          </p:cNvPr>
          <p:cNvSpPr>
            <a:spLocks noGrp="1"/>
          </p:cNvSpPr>
          <p:nvPr>
            <p:ph type="ctrTitle"/>
          </p:nvPr>
        </p:nvSpPr>
        <p:spPr>
          <a:xfrm>
            <a:off x="2320413" y="245806"/>
            <a:ext cx="8573728" cy="648929"/>
          </a:xfrm>
        </p:spPr>
        <p:txBody>
          <a:bodyPr>
            <a:normAutofit/>
          </a:bodyPr>
          <a:lstStyle/>
          <a:p>
            <a:r>
              <a:rPr lang="en-US" sz="4000" dirty="0"/>
              <a:t>SQL PROJECT- MUSIC STORE </a:t>
            </a:r>
            <a:endParaRPr lang="en-IN" sz="4000" dirty="0"/>
          </a:p>
        </p:txBody>
      </p:sp>
      <p:sp>
        <p:nvSpPr>
          <p:cNvPr id="3" name="Subtitle 2">
            <a:extLst>
              <a:ext uri="{FF2B5EF4-FFF2-40B4-BE49-F238E27FC236}">
                <a16:creationId xmlns:a16="http://schemas.microsoft.com/office/drawing/2014/main" id="{1108F5B8-A1AA-2548-9ADD-9A752A097CCC}"/>
              </a:ext>
            </a:extLst>
          </p:cNvPr>
          <p:cNvSpPr>
            <a:spLocks noGrp="1"/>
          </p:cNvSpPr>
          <p:nvPr>
            <p:ph type="subTitle" idx="1"/>
          </p:nvPr>
        </p:nvSpPr>
        <p:spPr>
          <a:xfrm>
            <a:off x="1524000" y="894735"/>
            <a:ext cx="9144000" cy="7098891"/>
          </a:xfrm>
        </p:spPr>
        <p:txBody>
          <a:bodyPr>
            <a:normAutofit/>
          </a:bodyPr>
          <a:lstStyle/>
          <a:p>
            <a:r>
              <a:rPr lang="en-US" dirty="0"/>
              <a:t>Question Set 1 - Easy </a:t>
            </a:r>
          </a:p>
          <a:p>
            <a:pPr marL="457200" indent="-457200" algn="just">
              <a:buAutoNum type="arabicPeriod"/>
            </a:pPr>
            <a:r>
              <a:rPr lang="en-US" dirty="0"/>
              <a:t>Who is the senior most employee based on job title? </a:t>
            </a:r>
          </a:p>
          <a:p>
            <a:pPr algn="just"/>
            <a:r>
              <a:rPr lang="en-US" dirty="0"/>
              <a:t>2. Which countries have the most Invoices?</a:t>
            </a:r>
          </a:p>
          <a:p>
            <a:pPr algn="just"/>
            <a:r>
              <a:rPr lang="en-US" dirty="0"/>
              <a:t> 3. What are top 3 values of total invoice?</a:t>
            </a:r>
          </a:p>
          <a:p>
            <a:pPr algn="just"/>
            <a:r>
              <a:rPr lang="en-US" dirty="0"/>
              <a:t> 4. Which city has the best customers? We would like to throw a promotional Music Festival in the city we made the most money. Write a query that returns one city that has the highest sum of invoice totals. Return both the city name &amp; sum of all invoice totals</a:t>
            </a:r>
          </a:p>
          <a:p>
            <a:pPr algn="just"/>
            <a:r>
              <a:rPr lang="en-US" dirty="0"/>
              <a:t> 5. Who is the best customer? The customer who has spent the most money will be declared the best customer. Write a query that returns the person who has spent the most money </a:t>
            </a:r>
            <a:endParaRPr lang="en-IN" dirty="0"/>
          </a:p>
        </p:txBody>
      </p:sp>
    </p:spTree>
    <p:extLst>
      <p:ext uri="{BB962C8B-B14F-4D97-AF65-F5344CB8AC3E}">
        <p14:creationId xmlns:p14="http://schemas.microsoft.com/office/powerpoint/2010/main" val="881589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431953-B905-CF81-3C4B-8508A745AA3A}"/>
              </a:ext>
            </a:extLst>
          </p:cNvPr>
          <p:cNvSpPr txBox="1"/>
          <p:nvPr/>
        </p:nvSpPr>
        <p:spPr>
          <a:xfrm>
            <a:off x="1268360" y="117987"/>
            <a:ext cx="10854813" cy="4154984"/>
          </a:xfrm>
          <a:prstGeom prst="rect">
            <a:avLst/>
          </a:prstGeom>
          <a:noFill/>
        </p:spPr>
        <p:txBody>
          <a:bodyPr wrap="square">
            <a:spAutoFit/>
          </a:bodyPr>
          <a:lstStyle/>
          <a:p>
            <a:pPr algn="ctr"/>
            <a:r>
              <a:rPr lang="en-US" sz="2400" dirty="0"/>
              <a:t>Question Set 2 – Moderate</a:t>
            </a:r>
          </a:p>
          <a:p>
            <a:r>
              <a:rPr lang="en-US" sz="2400" dirty="0"/>
              <a:t> 1. Write query to return the email, first name, last name, &amp; Genre of all Rock Music listeners. Return your list ordered alphabetically by email starting with A</a:t>
            </a:r>
          </a:p>
          <a:p>
            <a:r>
              <a:rPr lang="en-US" sz="2400" dirty="0"/>
              <a:t> </a:t>
            </a:r>
          </a:p>
          <a:p>
            <a:r>
              <a:rPr lang="en-US" sz="2400" dirty="0"/>
              <a:t>2. Let's invite the artists who have written the most rock music in our dataset. Write a query that returns the Artist name and total track count of the top 10 rock bands </a:t>
            </a:r>
          </a:p>
          <a:p>
            <a:endParaRPr lang="en-US" sz="2400" dirty="0"/>
          </a:p>
          <a:p>
            <a:r>
              <a:rPr lang="en-US" sz="2400" dirty="0"/>
              <a:t>3. Return all the track names that have a song length longer than the average song length. Return the Name and Milliseconds for each track. Order by the song length with the longest songs listed first</a:t>
            </a:r>
            <a:endParaRPr lang="en-IN" sz="2400" dirty="0"/>
          </a:p>
        </p:txBody>
      </p:sp>
    </p:spTree>
    <p:extLst>
      <p:ext uri="{BB962C8B-B14F-4D97-AF65-F5344CB8AC3E}">
        <p14:creationId xmlns:p14="http://schemas.microsoft.com/office/powerpoint/2010/main" val="209521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3DE968-5A43-EAB1-55E8-00E83E518A26}"/>
              </a:ext>
            </a:extLst>
          </p:cNvPr>
          <p:cNvSpPr txBox="1"/>
          <p:nvPr/>
        </p:nvSpPr>
        <p:spPr>
          <a:xfrm>
            <a:off x="1140542" y="0"/>
            <a:ext cx="10687664" cy="4893647"/>
          </a:xfrm>
          <a:prstGeom prst="rect">
            <a:avLst/>
          </a:prstGeom>
          <a:noFill/>
        </p:spPr>
        <p:txBody>
          <a:bodyPr wrap="square">
            <a:spAutoFit/>
          </a:bodyPr>
          <a:lstStyle/>
          <a:p>
            <a:pPr algn="ctr"/>
            <a:r>
              <a:rPr lang="en-US" sz="2400" dirty="0"/>
              <a:t>Question Set 3 – Advance </a:t>
            </a:r>
          </a:p>
          <a:p>
            <a:pPr marL="457200" indent="-457200" algn="just">
              <a:buAutoNum type="arabicPeriod"/>
            </a:pPr>
            <a:r>
              <a:rPr lang="en-US" sz="2400" dirty="0"/>
              <a:t>Find how much amount spent by each customer on artists? Write a query to return customer name, artist name and total spent</a:t>
            </a:r>
          </a:p>
          <a:p>
            <a:pPr marL="457200" indent="-457200" algn="just">
              <a:buAutoNum type="arabicPeriod"/>
            </a:pPr>
            <a:endParaRPr lang="en-US" sz="2400" dirty="0"/>
          </a:p>
          <a:p>
            <a:pPr algn="just"/>
            <a:r>
              <a:rPr lang="en-US" sz="2400" dirty="0"/>
              <a:t> 2.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a:t>
            </a:r>
          </a:p>
          <a:p>
            <a:pPr algn="just"/>
            <a:endParaRPr lang="en-US" sz="2400" dirty="0"/>
          </a:p>
          <a:p>
            <a:pPr algn="just"/>
            <a:r>
              <a:rPr lang="en-US" sz="2400" dirty="0"/>
              <a:t> 3. Write a query that determines the customer that has spent the most on music for each country. Write a query that returns the country along with the top customer and how much they spent. For countries where the top amount spent is shared, provide all customers who spent this amount </a:t>
            </a:r>
            <a:endParaRPr lang="en-IN" sz="2400" dirty="0"/>
          </a:p>
        </p:txBody>
      </p:sp>
    </p:spTree>
    <p:extLst>
      <p:ext uri="{BB962C8B-B14F-4D97-AF65-F5344CB8AC3E}">
        <p14:creationId xmlns:p14="http://schemas.microsoft.com/office/powerpoint/2010/main" val="2468438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391</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SQL PROJECT- MUSIC STORE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Pushpender Rana</dc:creator>
  <cp:lastModifiedBy>Pushpender Rana</cp:lastModifiedBy>
  <cp:revision>1</cp:revision>
  <dcterms:created xsi:type="dcterms:W3CDTF">2025-07-23T08:10:43Z</dcterms:created>
  <dcterms:modified xsi:type="dcterms:W3CDTF">2025-07-23T08:10:43Z</dcterms:modified>
</cp:coreProperties>
</file>