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3C9BD-9C75-40A3-913F-37EFD0802972}" type="datetimeFigureOut">
              <a:rPr lang="en-IN" smtClean="0"/>
              <a:t>25-06-2025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DA8D-3B25-46DE-A562-19D56453D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568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DD946-8A7A-4865-B201-07166CF96CA2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952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29EC2-1CC4-4E20-96AB-4638174243AA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126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65142-6C93-4B1D-B511-5F1159812EFE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43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164EF-0E94-4E4B-8A16-4550903FB59F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4982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E68B1C-B602-4397-8410-5D44F435CC20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844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2CE73-6605-45B0-854C-DB543FED387B}" type="datetime1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836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58D8E-5B03-4709-A4FB-3BD3F2BEBF0E}" type="datetime1">
              <a:rPr lang="en-IN" smtClean="0"/>
              <a:t>25-06-2025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619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BB62E1-B9F9-4B2B-8BCB-C2C3417FBE5C}" type="datetime1">
              <a:rPr lang="en-IN" smtClean="0"/>
              <a:t>25-06-2025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8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90106-3E6D-4A45-BF8C-EA1A2C3917A5}" type="datetime1">
              <a:rPr lang="en-IN" smtClean="0"/>
              <a:t>25-06-2025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140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253C3-B6C5-4411-A84C-34F02A868B16}" type="datetime1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29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A5866-DBAA-4740-8465-5D4ABE64362C}" type="datetime1">
              <a:rPr lang="en-IN" smtClean="0"/>
              <a:t>25-06-2025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42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88FBCE-4F79-4793-9520-4A8F027448E8}" type="datetime1">
              <a:rPr lang="en-IN" smtClean="0"/>
              <a:t>25-06-2025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ECAC2C-1EFB-43E4-AF65-88A2FDF4E4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257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2E0E8-2E6B-2040-E1F3-20C86B5AE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CDC70-B3D3-04DC-E7B3-99594333D5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CD70CC-31FA-4299-A7BC-89E86B341E9E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 	 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5287B8-2AAC-5290-CDD8-644B215E6F9A}"/>
              </a:ext>
            </a:extLst>
          </p:cNvPr>
          <p:cNvSpPr txBox="1"/>
          <p:nvPr/>
        </p:nvSpPr>
        <p:spPr>
          <a:xfrm>
            <a:off x="797040" y="1361780"/>
            <a:ext cx="6094562" cy="4611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Data Walkthrough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Data Connection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Data Cleaning / Quality Check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Data Modeling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Data Processing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DAX Calculations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Dashboard Lay outing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Dashboard / Report Development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18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508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348C0-B621-23C6-3156-A3EDB052D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9FD25-1AA2-8CE3-1202-4EEE6D812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3A93E1-E7A0-00C1-A7A0-E3FFEA842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Consolidated View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Patient Details</a:t>
            </a: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b="1" dirty="0">
                <a:latin typeface="Arial" panose="020B0604020202020204" pitchFamily="34" charset="0"/>
              </a:rPr>
              <a:t>Key Takeaways</a:t>
            </a: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B3BBD5D-3D9E-E818-F3CB-7C96C2BC5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F754EC-CA9E-B73E-A727-858A053ED350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	 	</a:t>
            </a: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3FF46C20-822C-5C04-EECA-4ADCC12A4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531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C13C8-8D01-00F6-C520-62513C2E19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1D2F-D214-E003-D6D7-0044E5F5E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2D687-0C6D-3C76-A104-C475811D3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600201"/>
            <a:ext cx="11394960" cy="891072"/>
          </a:xfrm>
        </p:spPr>
        <p:txBody>
          <a:bodyPr>
            <a:normAutofit fontScale="70000" lnSpcReduction="20000"/>
          </a:bodyPr>
          <a:lstStyle/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Calibri (Body)"/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Calibri (Body)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0F653D5-A6E7-6A71-C48D-E1D64EC9AA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9DBD7A-0F8E-8A82-739F-3B72DBB9477D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	 	</a:t>
            </a: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E68973B6-DEF1-981C-8EFD-0FD28CC64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797040" y="1139279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1758762-7A2D-9607-9BF9-FACA028A98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74" y="2337941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</p:spTree>
    <p:extLst>
      <p:ext uri="{BB962C8B-B14F-4D97-AF65-F5344CB8AC3E}">
        <p14:creationId xmlns:p14="http://schemas.microsoft.com/office/powerpoint/2010/main" val="232147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E258EC-6E21-5E3A-0131-CA353E864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B5F59-37CC-E713-4546-F21C76723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5D605F-D5C5-3730-821A-DE78AB556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EBFEAA2-B362-0D8D-50B2-67B02E09A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35ED1C-E22E-04B3-AB29-61E0CEF153A3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	 	</a:t>
            </a: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F8B14325-5B46-9470-720E-3B8FED2282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387A13E1-07BA-0032-4E8B-B8A8E1CFE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</p:spTree>
    <p:extLst>
      <p:ext uri="{BB962C8B-B14F-4D97-AF65-F5344CB8AC3E}">
        <p14:creationId xmlns:p14="http://schemas.microsoft.com/office/powerpoint/2010/main" val="66196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AE1B9-A63C-C636-B0A3-A74FC1054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C726B-B20D-E4EB-A5D4-6950F5B259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E20E32-9422-E4DF-8D7E-D8A009487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3A06C7BF-20D4-5466-91FB-3D70A3850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E9062E-002C-AEEC-4298-5D6905851760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	 	</a:t>
            </a: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C300BAB8-4D52-06D1-F60D-8B3C79C20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F30CE09F-6516-002E-2AB7-FB945A78B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</p:spTree>
    <p:extLst>
      <p:ext uri="{BB962C8B-B14F-4D97-AF65-F5344CB8AC3E}">
        <p14:creationId xmlns:p14="http://schemas.microsoft.com/office/powerpoint/2010/main" val="3013212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E45FF-DD78-82F3-45F8-4BEEA7395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92A09-5DB6-4A8B-E630-75DC93FE41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3026F9-8397-4902-DE58-97E42BD237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1BA9BE-9BF7-1C61-320B-8EAC738529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573A6A-3E0E-E3CA-4A9A-DDCE7F856621}"/>
              </a:ext>
            </a:extLst>
          </p:cNvPr>
          <p:cNvSpPr txBox="1"/>
          <p:nvPr/>
        </p:nvSpPr>
        <p:spPr>
          <a:xfrm>
            <a:off x="770626" y="800100"/>
            <a:ext cx="609456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	 	</a:t>
            </a:r>
          </a:p>
        </p:txBody>
      </p:sp>
      <p:pic>
        <p:nvPicPr>
          <p:cNvPr id="4" name="Picture 4" descr="Power BI - Udemy Business">
            <a:extLst>
              <a:ext uri="{FF2B5EF4-FFF2-40B4-BE49-F238E27FC236}">
                <a16:creationId xmlns:a16="http://schemas.microsoft.com/office/drawing/2014/main" id="{2EDF2635-5FC5-399B-AE42-4509159DE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A554A19B-8FA6-1BFF-4E03-7A5B8B978A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</p:spTree>
    <p:extLst>
      <p:ext uri="{BB962C8B-B14F-4D97-AF65-F5344CB8AC3E}">
        <p14:creationId xmlns:p14="http://schemas.microsoft.com/office/powerpoint/2010/main" val="1195682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37AF5-3FAA-FC29-C0D7-4716E4F00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E8D26-6D26-456E-1861-89C6768BCC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7158-3525-C9BE-20F2-D332B46AB6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51E09B54-DB36-1D14-38BC-036B89994D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26DFB9-0D76-69B3-BD60-55DAA573A35C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	 	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54933F6-44BB-AB7C-E2F9-CCCDB11FF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</p:spTree>
    <p:extLst>
      <p:ext uri="{BB962C8B-B14F-4D97-AF65-F5344CB8AC3E}">
        <p14:creationId xmlns:p14="http://schemas.microsoft.com/office/powerpoint/2010/main" val="35548837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377B2-AD4D-E396-ED07-EA4005F35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1F661-4ED2-49C0-3A08-B9BB0F483A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9077D-D541-EF46-6E2F-0B15572F5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06B65B5-67DA-0BAB-58D1-D41FDF8C7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FEE6EF-F28F-F185-6EEB-B359D9866067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 	 	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F6FF9-8994-1391-69F9-6FEFA195B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53" y="683494"/>
            <a:ext cx="10774391" cy="60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3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97A773-F51B-95EC-5946-8772585B9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34B7C-AC18-C07D-EEFE-5BA8B4876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5170" y="0"/>
            <a:ext cx="10386204" cy="1600200"/>
          </a:xfrm>
        </p:spPr>
        <p:txBody>
          <a:bodyPr>
            <a:normAutofit/>
          </a:bodyPr>
          <a:lstStyle/>
          <a:p>
            <a:r>
              <a:rPr lang="en-IN" sz="3800" dirty="0">
                <a:solidFill>
                  <a:srgbClr val="002060"/>
                </a:solidFill>
                <a:latin typeface="Segoe UI Bold" panose="020B0802040204020203" pitchFamily="34" charset="0"/>
              </a:rPr>
              <a:t>HOSPITAL EMERGENCY ROOM DASHBOARD</a:t>
            </a:r>
            <a:br>
              <a:rPr lang="en-IN" dirty="0">
                <a:solidFill>
                  <a:srgbClr val="00206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42CD8-06EE-C93F-6448-A3BD48F590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040" y="1427926"/>
            <a:ext cx="4971691" cy="5430074"/>
          </a:xfrm>
        </p:spPr>
        <p:txBody>
          <a:bodyPr>
            <a:normAutofit/>
          </a:bodyPr>
          <a:lstStyle/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marL="342900" lvl="0" indent="-34290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pPr lvl="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5200" b="1" dirty="0">
              <a:latin typeface="Arial" panose="020B0604020202020204" pitchFamily="34" charset="0"/>
            </a:endParaRPr>
          </a:p>
          <a:p>
            <a:endParaRPr lang="en-IN" dirty="0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7F30528-4677-0A34-D3F1-76486E912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61500F-D1A2-18D2-F0A4-78BC83680229}"/>
              </a:ext>
            </a:extLst>
          </p:cNvPr>
          <p:cNvSpPr txBox="1"/>
          <p:nvPr/>
        </p:nvSpPr>
        <p:spPr>
          <a:xfrm>
            <a:off x="770626" y="800100"/>
            <a:ext cx="60945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 	 	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F142DA-3A40-72A5-1D77-9EB1EED9B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40" y="700085"/>
            <a:ext cx="10693345" cy="608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08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</TotalTime>
  <Words>593</Words>
  <Application>Microsoft Office PowerPoint</Application>
  <PresentationFormat>Widescreen</PresentationFormat>
  <Paragraphs>312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Arial Rounded MT Bold</vt:lpstr>
      <vt:lpstr>Calibri</vt:lpstr>
      <vt:lpstr>Calibri (Body)</vt:lpstr>
      <vt:lpstr>Calibri Light</vt:lpstr>
      <vt:lpstr>Segoe UI Black</vt:lpstr>
      <vt:lpstr>Segoe UI Bold</vt:lpstr>
      <vt:lpstr>Wingdings</vt:lpstr>
      <vt:lpstr>Office Theme</vt:lpstr>
      <vt:lpstr>HOSPITAL EMERGENCY ROOM DASHBOARD </vt:lpstr>
      <vt:lpstr>HOSPITAL EMERGENCY ROOM DASHBOARD </vt:lpstr>
      <vt:lpstr>HOSPITAL EMERGENCY ROOM DASHBOARD </vt:lpstr>
      <vt:lpstr>HOSPITAL EMERGENCY ROOM DASHBOARD </vt:lpstr>
      <vt:lpstr>HOSPITAL EMERGENCY ROOM DASHBOARD </vt:lpstr>
      <vt:lpstr>HOSPITAL EMERGENCY ROOM DASHBOARD </vt:lpstr>
      <vt:lpstr>HOSPITAL EMERGENCY ROOM DASHBOARD </vt:lpstr>
      <vt:lpstr>HOSPITAL EMERGENCY ROOM DASHBOARD </vt:lpstr>
      <vt:lpstr>HOSPITAL EMERGENCY ROOM DASHBOARD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Pushpkar Roy</dc:creator>
  <cp:lastModifiedBy>Pushpkar Roy</cp:lastModifiedBy>
  <cp:revision>1</cp:revision>
  <dcterms:created xsi:type="dcterms:W3CDTF">2025-06-24T20:47:41Z</dcterms:created>
  <dcterms:modified xsi:type="dcterms:W3CDTF">2025-06-24T20:59:58Z</dcterms:modified>
</cp:coreProperties>
</file>