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0" y="254000"/>
            <a:ext cx="8128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 b="1">
                <a:solidFill>
                  <a:srgbClr val="000000"/>
                </a:solidFill>
              </a:defRPr>
            </a:pPr>
            <a:r>
              <a:t>Title: Presentation 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54000"/>
            <a:ext cx="8128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 b="1">
                <a:solidFill>
                  <a:srgbClr val="000000"/>
                </a:solidFill>
              </a:defRPr>
            </a:pPr>
            <a:r>
              <a:t>Slide 1: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0" y="508000"/>
            <a:ext cx="8128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300" b="0">
                <a:solidFill>
                  <a:srgbClr val="000000"/>
                </a:solidFill>
              </a:defRPr>
            </a:pPr>
            <a:r>
              <a:t>  Introduction: Welcome to this 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000" y="508000"/>
            <a:ext cx="8128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300" b="0">
                <a:solidFill>
                  <a:srgbClr val="000000"/>
                </a:solidFill>
              </a:defRPr>
            </a:pPr>
            <a:r>
              <a:t>  Overview: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000" y="762000"/>
            <a:ext cx="8128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0">
                <a:solidFill>
                  <a:srgbClr val="000000"/>
                </a:solidFill>
              </a:defRPr>
            </a:pPr>
            <a:r>
              <a:t>    - Point 1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8000" y="762000"/>
            <a:ext cx="8128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0">
                <a:solidFill>
                  <a:srgbClr val="000000"/>
                </a:solidFill>
              </a:defRPr>
            </a:pPr>
            <a:r>
              <a:t>    - Point 2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000" y="762000"/>
            <a:ext cx="8128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0">
                <a:solidFill>
                  <a:srgbClr val="000000"/>
                </a:solidFill>
              </a:defRPr>
            </a:pPr>
            <a:r>
              <a:t>    - Point 3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4000" y="508000"/>
            <a:ext cx="8128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300" b="0">
                <a:solidFill>
                  <a:srgbClr val="000000"/>
                </a:solidFill>
              </a:defRPr>
            </a:pPr>
            <a:r>
              <a:t>  Details: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000" y="762000"/>
            <a:ext cx="8128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0">
                <a:solidFill>
                  <a:srgbClr val="000000"/>
                </a:solidFill>
              </a:defRPr>
            </a:pPr>
            <a:r>
              <a:t>    Subsection 1: More details here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8000" y="762000"/>
            <a:ext cx="8128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0">
                <a:solidFill>
                  <a:srgbClr val="000000"/>
                </a:solidFill>
              </a:defRPr>
            </a:pPr>
            <a:r>
              <a:t>    Subsection 2: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1016000"/>
            <a:ext cx="8128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>
                <a:solidFill>
                  <a:srgbClr val="000000"/>
                </a:solidFill>
              </a:defRPr>
            </a:pPr>
            <a:r>
              <a:t>      - Detail 1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" y="1016000"/>
            <a:ext cx="8128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>
                <a:solidFill>
                  <a:srgbClr val="000000"/>
                </a:solidFill>
              </a:defRPr>
            </a:pPr>
            <a:r>
              <a:t>      - Detail 2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254000"/>
            <a:ext cx="8128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 b="1">
                <a:solidFill>
                  <a:srgbClr val="000000"/>
                </a:solidFill>
              </a:defRPr>
            </a:pPr>
            <a:r>
              <a:t>Slide 2: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4000" y="508000"/>
            <a:ext cx="8128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300" b="0">
                <a:solidFill>
                  <a:srgbClr val="000000"/>
                </a:solidFill>
              </a:defRPr>
            </a:pPr>
            <a:r>
              <a:t>  Summary: This is a summary slide.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4000" y="508000"/>
            <a:ext cx="8128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300" b="0">
                <a:solidFill>
                  <a:srgbClr val="000000"/>
                </a:solidFill>
              </a:defRPr>
            </a:pPr>
            <a:r>
              <a:t>  Conclusion: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8000" y="762000"/>
            <a:ext cx="8128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0">
                <a:solidFill>
                  <a:srgbClr val="000000"/>
                </a:solidFill>
              </a:defRPr>
            </a:pPr>
            <a:r>
              <a:t>    Key Points: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1016000"/>
            <a:ext cx="8128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>
                <a:solidFill>
                  <a:srgbClr val="000000"/>
                </a:solidFill>
              </a:defRPr>
            </a:pPr>
            <a:r>
              <a:t>      - Takeaway 1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000" y="1016000"/>
            <a:ext cx="8128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>
                <a:solidFill>
                  <a:srgbClr val="000000"/>
                </a:solidFill>
              </a:defRPr>
            </a:pPr>
            <a:r>
              <a:t>      - Takeaway 2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1016000"/>
            <a:ext cx="8128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>
                <a:solidFill>
                  <a:srgbClr val="000000"/>
                </a:solidFill>
              </a:defRPr>
            </a:pPr>
            <a:r>
              <a:t>      - Takeaway 3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