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section contains a summary.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{'Subsection 1': 'Subsection 1 details'}, {'Subsection 2': 'Subsection 2 details'}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conclusion of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an example of a generic data-driven PPT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an introductory section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of point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Point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of point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Nested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Item A, Item B, Item 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