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Introduction: This is the introduction to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Section 1</a:t>
            </a:r>
          </a:p>
          <a:p>
            <a:pPr>
              <a:defRPr sz="2400"/>
            </a:pPr>
            <a:r>
              <a:t>Section 2: Details about section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Subsection 1: Details about subsection 1</a:t>
            </a:r>
          </a:p>
          <a:p>
            <a:pPr>
              <a:defRPr sz="2200"/>
            </a:pPr>
            <a:r>
              <a:t>Subsection 2: Details about subsection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{'List Item 1': 'Details for list item 1'}</a:t>
            </a:r>
          </a:p>
          <a:p>
            <a:pPr>
              <a:defRPr sz="2200"/>
            </a:pPr>
            <a:r>
              <a:t>{'List Item 2': 'Details for list item 2'}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This is the conclusion of the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