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a structured data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IntroductionWelcome to the company overview.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MissionOur mission is to create value.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Departments</a:t>
            </a:r>
          </a:p>
          <a:p>
            <a:r>
              <a:t>0:</a:t>
            </a:r>
          </a:p>
          <a:p>
            <a:r>
              <a:t>  Department: Sales</a:t>
            </a:r>
          </a:p>
          <a:p>
            <a:r>
              <a:t>  Employees: 100</a:t>
            </a:r>
          </a:p>
          <a:p>
            <a:r>
              <a:t>1:</a:t>
            </a:r>
          </a:p>
          <a:p>
            <a:r>
              <a:t>  Department: Marketing</a:t>
            </a:r>
          </a:p>
          <a:p>
            <a:r>
              <a:t>  Employees: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