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 autoAdjust="0"/>
    <p:restoredTop sz="84268" autoAdjust="0"/>
  </p:normalViewPr>
  <p:slideViewPr>
    <p:cSldViewPr>
      <p:cViewPr varScale="1">
        <p:scale>
          <a:sx n="73" d="100"/>
          <a:sy n="73" d="100"/>
        </p:scale>
        <p:origin x="1349" y="6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60C-4DFB-4A96-9E78-08EE012B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Cloud Project </a:t>
            </a:r>
          </a:p>
        </p:txBody>
      </p:sp>
    </p:spTree>
    <p:extLst>
      <p:ext uri="{BB962C8B-B14F-4D97-AF65-F5344CB8AC3E}">
        <p14:creationId xmlns:p14="http://schemas.microsoft.com/office/powerpoint/2010/main" val="8045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328B2A-5505-4C2F-BFAC-D606CA0F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4F2BD-A2A8-4A95-B55C-AA04125A2E01}"/>
              </a:ext>
            </a:extLst>
          </p:cNvPr>
          <p:cNvSpPr txBox="1">
            <a:spLocks/>
          </p:cNvSpPr>
          <p:nvPr/>
        </p:nvSpPr>
        <p:spPr>
          <a:xfrm>
            <a:off x="173877" y="653854"/>
            <a:ext cx="9046323" cy="597554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2800" b="1" dirty="0"/>
              <a:t>Groupie </a:t>
            </a:r>
            <a:r>
              <a:rPr lang="en-US" sz="2800" b="1" dirty="0" err="1"/>
              <a:t>Roadtrip</a:t>
            </a:r>
            <a:r>
              <a:rPr lang="en-US" sz="2800" b="1" dirty="0"/>
              <a:t> Planner Application</a:t>
            </a:r>
          </a:p>
          <a:p>
            <a:pPr algn="ctr"/>
            <a:endParaRPr lang="en-US" sz="2000" dirty="0"/>
          </a:p>
          <a:p>
            <a:r>
              <a:rPr lang="en-US" sz="2000" dirty="0"/>
              <a:t>Michael Pushkin, </a:t>
            </a:r>
          </a:p>
          <a:p>
            <a:r>
              <a:rPr lang="en-US" sz="2000" dirty="0"/>
              <a:t>Raul Sanchez, </a:t>
            </a:r>
          </a:p>
          <a:p>
            <a:r>
              <a:rPr lang="en-US" sz="2000" dirty="0"/>
              <a:t>Everard Santamarina</a:t>
            </a:r>
          </a:p>
          <a:p>
            <a:endParaRPr lang="en-US" sz="2000" dirty="0"/>
          </a:p>
          <a:p>
            <a:r>
              <a:rPr lang="en-US" sz="2000" dirty="0"/>
              <a:t>Description: App takes user music group and location inputs and determines</a:t>
            </a:r>
          </a:p>
          <a:p>
            <a:r>
              <a:rPr lang="en-US" sz="2000" dirty="0"/>
              <a:t>Nearby concert dates. App then allows user to plan a road trip that includes: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 of travel, Car or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Car, the road trip will be planned out and depending on distance will include accommodations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airfare calculate airfare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accommodation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APIs:	Google Auth, Google Maps, Bands in Town, (possibly: Skyscanner for travel info)</a:t>
            </a:r>
          </a:p>
          <a:p>
            <a:endParaRPr lang="en-US" sz="2000" dirty="0"/>
          </a:p>
          <a:p>
            <a:r>
              <a:rPr lang="en-US" sz="2000" dirty="0"/>
              <a:t>UI collects user artist preference, geographic location. Application provides concert dates and locations. Upon selection, app provides itinerary that includes travel directions for road trip and accommodation options.</a:t>
            </a:r>
          </a:p>
          <a:p>
            <a:endParaRPr lang="en-US" sz="2000" dirty="0"/>
          </a:p>
          <a:p>
            <a:r>
              <a:rPr lang="en-US" sz="2000" dirty="0"/>
              <a:t>Activities </a:t>
            </a:r>
          </a:p>
          <a:p>
            <a:r>
              <a:rPr lang="en-US" sz="2000" dirty="0"/>
              <a:t>Front End Forms and Styling</a:t>
            </a:r>
          </a:p>
          <a:p>
            <a:r>
              <a:rPr lang="en-US" sz="2000" dirty="0"/>
              <a:t>Authenticate User</a:t>
            </a:r>
          </a:p>
          <a:p>
            <a:r>
              <a:rPr lang="en-US" sz="2000" dirty="0"/>
              <a:t>API Calls</a:t>
            </a:r>
          </a:p>
          <a:p>
            <a:r>
              <a:rPr lang="en-US" sz="2000" dirty="0"/>
              <a:t>Display Results</a:t>
            </a:r>
          </a:p>
          <a:p>
            <a:r>
              <a:rPr lang="en-US" sz="2000" dirty="0"/>
              <a:t>Store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5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12969</TotalTime>
  <Words>77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Unbranded</vt:lpstr>
      <vt:lpstr>Trivia Cloud Project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Everard Santamarina</cp:lastModifiedBy>
  <cp:revision>1526</cp:revision>
  <cp:lastPrinted>2018-06-16T19:01:14Z</cp:lastPrinted>
  <dcterms:created xsi:type="dcterms:W3CDTF">2015-01-20T17:19:00Z</dcterms:created>
  <dcterms:modified xsi:type="dcterms:W3CDTF">2018-06-16T19:04:21Z</dcterms:modified>
</cp:coreProperties>
</file>