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kar Das" userId="b31133f1b02c7b06" providerId="LiveId" clId="{2CF37AAF-A04E-45BF-A592-F8F400E833BA}"/>
    <pc:docChg chg="undo custSel modSld">
      <pc:chgData name="Puskar Das" userId="b31133f1b02c7b06" providerId="LiveId" clId="{2CF37AAF-A04E-45BF-A592-F8F400E833BA}" dt="2025-08-04T13:49:32.495" v="33" actId="20577"/>
      <pc:docMkLst>
        <pc:docMk/>
      </pc:docMkLst>
      <pc:sldChg chg="modSp mod">
        <pc:chgData name="Puskar Das" userId="b31133f1b02c7b06" providerId="LiveId" clId="{2CF37AAF-A04E-45BF-A592-F8F400E833BA}" dt="2025-08-04T13:49:32.495" v="33" actId="20577"/>
        <pc:sldMkLst>
          <pc:docMk/>
          <pc:sldMk cId="953325580" sldId="256"/>
        </pc:sldMkLst>
        <pc:spChg chg="mod">
          <ac:chgData name="Puskar Das" userId="b31133f1b02c7b06" providerId="LiveId" clId="{2CF37AAF-A04E-45BF-A592-F8F400E833BA}" dt="2025-08-04T13:49:32.495" v="33" actId="20577"/>
          <ac:spMkLst>
            <pc:docMk/>
            <pc:sldMk cId="953325580" sldId="256"/>
            <ac:spMk id="3" creationId="{00000000-0000-0000-0000-000000000000}"/>
          </ac:spMkLst>
        </pc:spChg>
      </pc:sldChg>
      <pc:sldChg chg="modSp mod">
        <pc:chgData name="Puskar Das" userId="b31133f1b02c7b06" providerId="LiveId" clId="{2CF37AAF-A04E-45BF-A592-F8F400E833BA}" dt="2025-08-03T09:04:24.585" v="2" actId="5793"/>
        <pc:sldMkLst>
          <pc:docMk/>
          <pc:sldMk cId="2900153716" sldId="2146847054"/>
        </pc:sldMkLst>
        <pc:spChg chg="mod">
          <ac:chgData name="Puskar Das" userId="b31133f1b02c7b06" providerId="LiveId" clId="{2CF37AAF-A04E-45BF-A592-F8F400E833BA}" dt="2025-08-03T09:04:24.585" v="2" actId="5793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skar12/Recipe_Preparation_Ag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Recipe Preparation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610" y="1034321"/>
            <a:ext cx="11618466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3896" y="4192463"/>
            <a:ext cx="878500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Puskar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name: Puskar Das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Meghnad Saha Institute of Technology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&amp; 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BABBE-C5B6-2D37-ACAA-45601FE2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80" t="47401" r="17009" b="108"/>
          <a:stretch>
            <a:fillRect/>
          </a:stretch>
        </p:blipFill>
        <p:spPr>
          <a:xfrm>
            <a:off x="208723" y="1472315"/>
            <a:ext cx="11703104" cy="48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581192" y="1189266"/>
            <a:ext cx="28690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57137-EC8F-A01D-3175-9C2709B4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21"/>
          <a:stretch>
            <a:fillRect/>
          </a:stretch>
        </p:blipFill>
        <p:spPr>
          <a:xfrm>
            <a:off x="218661" y="1620153"/>
            <a:ext cx="11777870" cy="47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0271"/>
            <a:ext cx="11029615" cy="3988391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The Recipe Preparation Agent is a smart solution to everyday cooking challenges.</a:t>
            </a:r>
          </a:p>
          <a:p>
            <a:pPr marL="1081088" indent="-304800"/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Simplifies meal planning</a:t>
            </a:r>
          </a:p>
          <a:p>
            <a:pPr marL="1081088" indent="-304800"/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Respects dietary constraints</a:t>
            </a:r>
          </a:p>
          <a:p>
            <a:pPr marL="1081088" indent="-304800"/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Promotes sustainability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It turns your pantry into a personal chef.</a:t>
            </a:r>
            <a:endParaRPr lang="en-US" sz="28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32452"/>
            <a:ext cx="11549499" cy="467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Ctrl+Click on this text to Visit GitHub Repository of This Project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81088" indent="-304800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Voice-controlled recipe assistant</a:t>
            </a:r>
          </a:p>
          <a:p>
            <a:pPr marL="1081088" indent="-304800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Integration with grocery ordering apps</a:t>
            </a:r>
          </a:p>
          <a:p>
            <a:pPr marL="1081088" indent="-304800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Multilingual support</a:t>
            </a:r>
          </a:p>
          <a:p>
            <a:pPr marL="1081088" indent="-304800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Weekly meal planner feature</a:t>
            </a:r>
          </a:p>
          <a:p>
            <a:pPr marL="1081088" indent="-304800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Calorie and nutrition tracking</a:t>
            </a:r>
          </a:p>
          <a:p>
            <a:pPr marL="1081088" indent="-304800"/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IoT integration with kitchen appliances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1" y="718614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0835892-63C9-47E2-1DA3-38C609056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46409"/>
            <a:ext cx="5248599" cy="39600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4A28FC-74D9-7113-43AC-309E7070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76" y="1946409"/>
            <a:ext cx="5268932" cy="39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B4CB840-016F-5465-DBE6-F5D8BF91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2" y="1362861"/>
            <a:ext cx="8195635" cy="459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73" y="558468"/>
            <a:ext cx="10515600" cy="90345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85" y="831273"/>
            <a:ext cx="11019020" cy="54682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Technology used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Wow factor 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GitHub Link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942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often struggle to decide what to cook when they have limited available groceries. This leads to:</a:t>
            </a:r>
          </a:p>
          <a:p>
            <a:pPr marL="1081088" indent="-304800">
              <a:lnSpc>
                <a:spcPct val="12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Food wastage</a:t>
            </a:r>
          </a:p>
          <a:p>
            <a:pPr marL="1081088" indent="-304800">
              <a:lnSpc>
                <a:spcPct val="12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 lost searching recipes</a:t>
            </a:r>
          </a:p>
          <a:p>
            <a:pPr marL="1081088" indent="-304800">
              <a:lnSpc>
                <a:spcPct val="12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Ignoring dietary needs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Proposed Solution: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AI-powered Recipe Preparation Agent using RAG (Retrieval-Augmented Generation) that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81088" indent="-30480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Suggests recipes based on available ingredients</a:t>
            </a:r>
          </a:p>
          <a:p>
            <a:pPr marL="1081088" indent="-30480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Offers substitutions and dietary alternatives</a:t>
            </a:r>
          </a:p>
          <a:p>
            <a:pPr marL="1081088" indent="-30480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Provides step-by-step cooking instructions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35" y="1916354"/>
            <a:ext cx="9731129" cy="4089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31813" indent="-3048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Cloud Lite services</a:t>
            </a:r>
          </a:p>
          <a:p>
            <a:pPr marL="531813" indent="-3048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Natural Language Processing (NLP)</a:t>
            </a:r>
          </a:p>
          <a:p>
            <a:pPr marL="531813" indent="-3048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Retrieval Augmented Generation (RAG)</a:t>
            </a:r>
          </a:p>
          <a:p>
            <a:pPr marL="531813" indent="-304800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342" y="2050171"/>
            <a:ext cx="11029615" cy="4673324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IBM Cloud Watsonx AI Studio</a:t>
            </a:r>
          </a:p>
          <a:p>
            <a:pPr marL="305435" indent="-305435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IBM Cloud Watsonx AI runtime</a:t>
            </a:r>
          </a:p>
          <a:p>
            <a:pPr marL="305435" indent="-305435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IBM Cloud Agent Lab</a:t>
            </a:r>
          </a:p>
          <a:p>
            <a:pPr marL="305435" indent="-305435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agent:</a:t>
            </a:r>
          </a:p>
          <a:p>
            <a:pPr marL="1081088" indent="-304800">
              <a:tabLst>
                <a:tab pos="182563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Converts leftover ingredients into meals</a:t>
            </a:r>
          </a:p>
          <a:p>
            <a:pPr marL="1081088" indent="-304800">
              <a:tabLst>
                <a:tab pos="182563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Offers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smart substitutions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unavailable items</a:t>
            </a:r>
          </a:p>
          <a:p>
            <a:pPr marL="1081088" indent="-304800">
              <a:tabLst>
                <a:tab pos="182563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dietary adjustments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(vegan, gluten-free)</a:t>
            </a:r>
          </a:p>
          <a:p>
            <a:pPr marL="1081088" indent="-304800">
              <a:tabLst>
                <a:tab pos="182563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Minimizes food waste</a:t>
            </a:r>
          </a:p>
          <a:p>
            <a:pPr marL="1081088" indent="-304800">
              <a:tabLst>
                <a:tab pos="182563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Makes cooking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smarter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more sustainable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01037"/>
            <a:ext cx="11029615" cy="4673324"/>
          </a:xfrm>
        </p:spPr>
        <p:txBody>
          <a:bodyPr anchor="t">
            <a:normAutofit/>
          </a:bodyPr>
          <a:lstStyle/>
          <a:p>
            <a:pPr marL="1081088" indent="-304800"/>
            <a:r>
              <a:rPr lang="en-US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Home Cooks</a:t>
            </a:r>
          </a:p>
          <a:p>
            <a:pPr marL="1081088" indent="-304800"/>
            <a:r>
              <a:rPr lang="en-US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Students in hostels</a:t>
            </a:r>
          </a:p>
          <a:p>
            <a:pPr marL="1081088" indent="-304800"/>
            <a:r>
              <a:rPr lang="en-US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Working professionals</a:t>
            </a:r>
          </a:p>
          <a:p>
            <a:pPr marL="1081088" indent="-304800"/>
            <a:r>
              <a:rPr lang="en-US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Elderly users</a:t>
            </a:r>
          </a:p>
          <a:p>
            <a:pPr marL="1081088" indent="-304800"/>
            <a:r>
              <a:rPr lang="en-US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Health-conscious individuals</a:t>
            </a:r>
            <a:endParaRPr lang="en-IN" sz="24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6586B-2E8E-40E5-BD09-2BF1A4B8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93" t="34278" r="4210"/>
          <a:stretch>
            <a:fillRect/>
          </a:stretch>
        </p:blipFill>
        <p:spPr>
          <a:xfrm>
            <a:off x="209550" y="1485388"/>
            <a:ext cx="11772900" cy="48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ED972B-2456-84E1-28E8-350986965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676" t="47195" r="16775" b="200"/>
          <a:stretch>
            <a:fillRect/>
          </a:stretch>
        </p:blipFill>
        <p:spPr>
          <a:xfrm>
            <a:off x="218661" y="1461052"/>
            <a:ext cx="11773913" cy="4899991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1332</TotalTime>
  <Words>286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Recipe Preparation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Puskar Das</cp:lastModifiedBy>
  <cp:revision>146</cp:revision>
  <dcterms:created xsi:type="dcterms:W3CDTF">2021-05-26T16:50:10Z</dcterms:created>
  <dcterms:modified xsi:type="dcterms:W3CDTF">2025-08-04T13:49:51Z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