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75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7" r:id="rId24"/>
    <p:sldId id="268" r:id="rId25"/>
    <p:sldId id="269" r:id="rId26"/>
    <p:sldId id="270" r:id="rId27"/>
    <p:sldId id="274" r:id="rId28"/>
    <p:sldId id="271" r:id="rId29"/>
    <p:sldId id="272" r:id="rId30"/>
    <p:sldId id="273" r:id="rId31"/>
  </p:sldIdLst>
  <p:sldSz cx="9144000" cy="6858000" type="screen4x3"/>
  <p:notesSz cx="6881813" cy="9710738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9946" autoAdjust="0"/>
  </p:normalViewPr>
  <p:slideViewPr>
    <p:cSldViewPr>
      <p:cViewPr varScale="1">
        <p:scale>
          <a:sx n="68" d="100"/>
          <a:sy n="68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Header Placeholder 104864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pPr lvl="0" eaLnBrk="1" latinLnBrk="1" hangingPunct="1"/>
            <a:endParaRPr lang="id-ID" altLang="en-US" sz="1200"/>
          </a:p>
        </p:txBody>
      </p:sp>
      <p:sp>
        <p:nvSpPr>
          <p:cNvPr id="1048642" name="Date Placeholder 1048641"/>
          <p:cNvSpPr>
            <a:spLocks noGrp="1"/>
          </p:cNvSpPr>
          <p:nvPr>
            <p:ph type="dt" sz="quarter" idx="1"/>
          </p:nvPr>
        </p:nvSpPr>
        <p:spPr>
          <a:xfrm>
            <a:off x="3897312" y="0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pPr lvl="0" algn="r" eaLnBrk="1" latinLnBrk="1" hangingPunct="1"/>
            <a:fld id="{566ABCEB-ACFC-4714-9973-3DA970169C29}" type="datetime1">
              <a:rPr lang="id-ID" altLang="en-US" sz="1200"/>
              <a:pPr lvl="0" algn="r" eaLnBrk="1" latinLnBrk="1" hangingPunct="1"/>
              <a:t>21/09/2019</a:t>
            </a:fld>
            <a:endParaRPr lang="id-ID" altLang="en-US" sz="1200"/>
          </a:p>
        </p:txBody>
      </p:sp>
      <p:sp>
        <p:nvSpPr>
          <p:cNvPr id="1048643" name="Footer Placeholder 1048642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b"/>
          <a:lstStyle/>
          <a:p>
            <a:pPr lvl="0" eaLnBrk="1" latinLnBrk="1" hangingPunct="1"/>
            <a:endParaRPr lang="id-ID" altLang="en-US" sz="1200"/>
          </a:p>
        </p:txBody>
      </p:sp>
      <p:sp>
        <p:nvSpPr>
          <p:cNvPr id="1048644" name="Slide Number Placeholder 1048643"/>
          <p:cNvSpPr>
            <a:spLocks noGrp="1"/>
          </p:cNvSpPr>
          <p:nvPr>
            <p:ph type="sldNum" sz="quarter" idx="3"/>
          </p:nvPr>
        </p:nvSpPr>
        <p:spPr>
          <a:xfrm>
            <a:off x="3897312" y="9223375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b"/>
          <a:lstStyle/>
          <a:p>
            <a:pPr lvl="0" algn="r" eaLnBrk="1" latinLnBrk="1" hangingPunct="1"/>
            <a:fld id="{566ABCEB-ACFC-4714-9973-3DA970169C29}" type="slidenum">
              <a:rPr lang="id-ID" altLang="en-US" sz="1200"/>
              <a:pPr lvl="0" algn="r" eaLnBrk="1" latinLnBrk="1" hangingPunct="1"/>
              <a:t>‹#›</a:t>
            </a:fld>
            <a:endParaRPr lang="id-ID" altLang="en-US" sz="1200"/>
          </a:p>
        </p:txBody>
      </p:sp>
    </p:spTree>
    <p:extLst>
      <p:ext uri="{BB962C8B-B14F-4D97-AF65-F5344CB8AC3E}">
        <p14:creationId xmlns:p14="http://schemas.microsoft.com/office/powerpoint/2010/main" val="2657900996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Header Placeholder 104863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pPr lvl="0" eaLnBrk="1" latinLnBrk="1" hangingPunct="1"/>
            <a:endParaRPr lang="en-US" altLang="en-US" sz="1200">
              <a:latin typeface="Calibri" pitchFamily="34" charset="0"/>
            </a:endParaRPr>
          </a:p>
        </p:txBody>
      </p:sp>
      <p:sp>
        <p:nvSpPr>
          <p:cNvPr id="1048636" name="Date Placeholder 1048635"/>
          <p:cNvSpPr>
            <a:spLocks noGrp="1"/>
          </p:cNvSpPr>
          <p:nvPr>
            <p:ph type="dt" idx="1"/>
          </p:nvPr>
        </p:nvSpPr>
        <p:spPr>
          <a:xfrm>
            <a:off x="3897312" y="0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pPr lvl="0" algn="r" eaLnBrk="1" latinLnBrk="1" hangingPunct="1"/>
            <a:fld id="{566ABCEB-ACFC-4714-9973-3DA970169C29}" type="datetime1">
              <a:rPr lang="en-US" altLang="en-US" sz="1200">
                <a:latin typeface="Calibri" pitchFamily="34" charset="0"/>
              </a:rPr>
              <a:pPr lvl="0" algn="r" eaLnBrk="1" latinLnBrk="1" hangingPunct="1"/>
              <a:t>9/21/2019</a:t>
            </a:fld>
            <a:endParaRPr lang="en-US" altLang="en-US" sz="1200">
              <a:latin typeface="Calibri" pitchFamily="34" charset="0"/>
            </a:endParaRPr>
          </a:p>
        </p:txBody>
      </p:sp>
      <p:sp>
        <p:nvSpPr>
          <p:cNvPr id="1048637" name="Slide Image Placeholder 1048636"/>
          <p:cNvSpPr>
            <a:spLocks noGrp="1" noRot="1" noChangeAspect="1"/>
          </p:cNvSpPr>
          <p:nvPr>
            <p:ph type="sldImg" idx="2"/>
          </p:nvPr>
        </p:nvSpPr>
        <p:spPr>
          <a:xfrm>
            <a:off x="1014412" y="728662"/>
            <a:ext cx="4854575" cy="364172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4814" tIns="47407" rIns="94814" bIns="47407" anchor="ctr"/>
          <a:lstStyle/>
          <a:p>
            <a:endParaRPr/>
          </a:p>
        </p:txBody>
      </p:sp>
      <p:sp>
        <p:nvSpPr>
          <p:cNvPr id="1048638" name="Notes Placeholder 1048637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639" name="Footer Placeholder 1048638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b"/>
          <a:lstStyle/>
          <a:p>
            <a:pPr lvl="0" eaLnBrk="1" latinLnBrk="1" hangingPunct="1"/>
            <a:endParaRPr lang="en-US" altLang="en-US" sz="1200">
              <a:latin typeface="Calibri" pitchFamily="34" charset="0"/>
            </a:endParaRPr>
          </a:p>
        </p:txBody>
      </p:sp>
      <p:sp>
        <p:nvSpPr>
          <p:cNvPr id="1048640" name="Slide Number Placeholder 1048639"/>
          <p:cNvSpPr>
            <a:spLocks noGrp="1"/>
          </p:cNvSpPr>
          <p:nvPr>
            <p:ph type="sldNum" sz="quarter" idx="5"/>
          </p:nvPr>
        </p:nvSpPr>
        <p:spPr>
          <a:xfrm>
            <a:off x="3897312" y="9223375"/>
            <a:ext cx="2982912" cy="485775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38693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048587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14413" y="728663"/>
            <a:ext cx="4854575" cy="364172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4814" tIns="47407" rIns="94814" bIns="47407" anchor="ctr"/>
          <a:lstStyle/>
          <a:p>
            <a:endParaRPr/>
          </a:p>
        </p:txBody>
      </p:sp>
      <p:sp>
        <p:nvSpPr>
          <p:cNvPr id="1048589" name="Notes Placeholder 1048588"/>
          <p:cNvSpPr>
            <a:spLocks noGrp="1"/>
          </p:cNvSpPr>
          <p:nvPr>
            <p:ph type="body" idx="1"/>
          </p:nvPr>
        </p:nvSpPr>
        <p:spPr bwMode="auto">
          <a:xfrm>
            <a:off x="688975" y="4613275"/>
            <a:ext cx="5505450" cy="4368800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pPr lvl="0" eaLnBrk="1" latinLnBrk="1" hangingPunct="1">
              <a:spcBef>
                <a:spcPct val="0"/>
              </a:spcBef>
            </a:pP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71747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048600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14413" y="728663"/>
            <a:ext cx="4854575" cy="364172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4814" tIns="47407" rIns="94814" bIns="47407" anchor="ctr"/>
          <a:lstStyle/>
          <a:p>
            <a:endParaRPr/>
          </a:p>
        </p:txBody>
      </p:sp>
      <p:sp>
        <p:nvSpPr>
          <p:cNvPr id="1048602" name="Notes Placeholder 1048601"/>
          <p:cNvSpPr>
            <a:spLocks noGrp="1"/>
          </p:cNvSpPr>
          <p:nvPr>
            <p:ph type="body" idx="1"/>
          </p:nvPr>
        </p:nvSpPr>
        <p:spPr bwMode="auto">
          <a:xfrm>
            <a:off x="688975" y="4613275"/>
            <a:ext cx="5505450" cy="4368800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09390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048606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14413" y="728663"/>
            <a:ext cx="4854575" cy="364172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4814" tIns="47407" rIns="94814" bIns="47407" anchor="ctr"/>
          <a:lstStyle/>
          <a:p>
            <a:endParaRPr/>
          </a:p>
        </p:txBody>
      </p:sp>
      <p:sp>
        <p:nvSpPr>
          <p:cNvPr id="1048608" name="Notes Placeholder 1048607"/>
          <p:cNvSpPr>
            <a:spLocks noGrp="1"/>
          </p:cNvSpPr>
          <p:nvPr>
            <p:ph type="body" idx="1"/>
          </p:nvPr>
        </p:nvSpPr>
        <p:spPr bwMode="auto">
          <a:xfrm>
            <a:off x="688975" y="4613275"/>
            <a:ext cx="5505450" cy="4368800"/>
          </a:xfrm>
          <a:prstGeom prst="rect">
            <a:avLst/>
          </a:prstGeom>
          <a:noFill/>
          <a:ln>
            <a:noFill/>
          </a:ln>
        </p:spPr>
        <p:txBody>
          <a:bodyPr vert="horz" lIns="94814" tIns="47407" rIns="94814" bIns="47407" anchor="t"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4663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048580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097152" name="Picture 2097151" descr="INDONESIAN CULTUR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097152" descr="UG1A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Picture 2097153" descr="pi.pn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00800" y="5943600"/>
            <a:ext cx="2514600" cy="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7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2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9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 descr="FOOTER1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Picture 2097155" descr="HEADER1 copy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2237"/>
            <a:ext cx="9144000" cy="141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0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8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0D7D-F4C7-4FBF-90D3-9EEC1DF5F1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A6BA-CFF1-44AD-B58F-E121B9BD7B2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/>
          </p:nvPr>
        </p:nvSpPr>
        <p:spPr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8/3/2011</a:t>
            </a: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D71D0D7D-F4C7-4FBF-90D3-9EEC1DF5F13E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9/21/2019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03D1A6BA-CFF1-44AD-B58F-E121B9BD7B2C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0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4267200" cy="2438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algn="ctr">
              <a:defRPr sz="4400"/>
            </a:lvl1pPr>
          </a:lstStyle>
          <a:p>
            <a:pPr lvl="0" eaLnBrk="1" latinLnBrk="1" hangingPunct="1"/>
            <a:r>
              <a:rPr lang="en-US" altLang="en-US" sz="40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Prolog</a:t>
            </a:r>
            <a:r>
              <a:rPr dirty="0"/>
              <a:t/>
            </a:r>
            <a:br>
              <a:rPr dirty="0"/>
            </a:br>
            <a:endParaRPr lang="id-ID" altLang="en-US" sz="2400" b="1" dirty="0">
              <a:solidFill>
                <a:schemeClr val="l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02175"/>
            <a:ext cx="6248400" cy="1600200"/>
          </a:xfrm>
        </p:spPr>
        <p:txBody>
          <a:bodyPr>
            <a:noAutofit/>
          </a:bodyPr>
          <a:lstStyle>
            <a:lvl1pPr marL="0" indent="0" algn="l">
              <a:buNone/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 PROLOG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PRAKTIKUM PTA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PERTEMUAN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Kampus Karawaci, Kampus Cengkareng.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/>
          <p:nvPr/>
        </p:nvSpPr>
        <p:spPr>
          <a:xfrm>
            <a:off x="0" y="-76200"/>
            <a:ext cx="70104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Mengenal Tampilan SWI Prolog</a:t>
            </a:r>
          </a:p>
        </p:txBody>
      </p:sp>
      <p:sp>
        <p:nvSpPr>
          <p:cNvPr id="10" name="Subtitle 11"/>
          <p:cNvSpPr txBox="1"/>
          <p:nvPr/>
        </p:nvSpPr>
        <p:spPr>
          <a:xfrm>
            <a:off x="1164336" y="1023458"/>
            <a:ext cx="2209800" cy="4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1"/>
          <p:cNvSpPr txBox="1"/>
          <p:nvPr/>
        </p:nvSpPr>
        <p:spPr>
          <a:xfrm>
            <a:off x="228600" y="1023458"/>
            <a:ext cx="8686800" cy="514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295400"/>
            <a:ext cx="59321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Membuat file baru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Pilih tab File kemudian pilih New. Ketikkan nama file lalu tekan Save.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90" y="2021205"/>
            <a:ext cx="6159500" cy="33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/>
          <p:nvPr/>
        </p:nvSpPr>
        <p:spPr>
          <a:xfrm>
            <a:off x="0" y="-76200"/>
            <a:ext cx="70104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Mengenal Tampilan SWI Prolog</a:t>
            </a:r>
          </a:p>
        </p:txBody>
      </p:sp>
      <p:sp>
        <p:nvSpPr>
          <p:cNvPr id="10" name="Subtitle 11"/>
          <p:cNvSpPr txBox="1"/>
          <p:nvPr/>
        </p:nvSpPr>
        <p:spPr>
          <a:xfrm>
            <a:off x="1164336" y="1023458"/>
            <a:ext cx="2209800" cy="4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1"/>
          <p:cNvSpPr txBox="1"/>
          <p:nvPr/>
        </p:nvSpPr>
        <p:spPr>
          <a:xfrm>
            <a:off x="228600" y="1023458"/>
            <a:ext cx="8686800" cy="514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470" y="1295400"/>
            <a:ext cx="3018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Tampilan file yang berhasil dibuat.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90" y="1974850"/>
            <a:ext cx="5998845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/>
          <p:nvPr/>
        </p:nvSpPr>
        <p:spPr>
          <a:xfrm>
            <a:off x="0" y="-76200"/>
            <a:ext cx="70104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Mengenal Tampilan SWI Prolog</a:t>
            </a:r>
          </a:p>
        </p:txBody>
      </p:sp>
      <p:sp>
        <p:nvSpPr>
          <p:cNvPr id="10" name="Subtitle 11"/>
          <p:cNvSpPr txBox="1"/>
          <p:nvPr/>
        </p:nvSpPr>
        <p:spPr>
          <a:xfrm>
            <a:off x="1164336" y="1023458"/>
            <a:ext cx="2209800" cy="4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1"/>
          <p:cNvSpPr txBox="1"/>
          <p:nvPr/>
        </p:nvSpPr>
        <p:spPr>
          <a:xfrm>
            <a:off x="228600" y="1023458"/>
            <a:ext cx="8686800" cy="514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470" y="1295400"/>
            <a:ext cx="5838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Mengedit file yang telah ada</a:t>
            </a:r>
          </a:p>
          <a:p>
            <a:pPr algn="l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Pilih tab File kemudian pilih Edit. Cari file yang ada lalu tekan Open.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90" y="2145665"/>
            <a:ext cx="611759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/>
          <p:nvPr/>
        </p:nvSpPr>
        <p:spPr>
          <a:xfrm>
            <a:off x="0" y="-76200"/>
            <a:ext cx="70104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Mengenal Tampilan SWI Prolog</a:t>
            </a:r>
          </a:p>
        </p:txBody>
      </p:sp>
      <p:sp>
        <p:nvSpPr>
          <p:cNvPr id="10" name="Subtitle 11"/>
          <p:cNvSpPr txBox="1"/>
          <p:nvPr/>
        </p:nvSpPr>
        <p:spPr>
          <a:xfrm>
            <a:off x="1164336" y="1023458"/>
            <a:ext cx="2209800" cy="4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1"/>
          <p:cNvSpPr txBox="1"/>
          <p:nvPr/>
        </p:nvSpPr>
        <p:spPr>
          <a:xfrm>
            <a:off x="228600" y="1023458"/>
            <a:ext cx="8686800" cy="514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470" y="1295400"/>
            <a:ext cx="29737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Tampilan file yang berhasil diedit.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90" y="1988185"/>
            <a:ext cx="5913120" cy="32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447800"/>
            <a:ext cx="8229600" cy="333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prolog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(</a:t>
            </a:r>
            <a:r>
              <a:rPr lang="en-US" dirty="0" err="1"/>
              <a:t>relasi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: 	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/>
              <a:t>Indonesia : SPO,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Prediket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	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/>
              <a:t>Prolog      : </a:t>
            </a:r>
            <a:r>
              <a:rPr lang="en-US" dirty="0" err="1"/>
              <a:t>Prediket</a:t>
            </a:r>
            <a:r>
              <a:rPr lang="en-US" dirty="0"/>
              <a:t>(</a:t>
            </a:r>
            <a:r>
              <a:rPr lang="en-US" dirty="0" err="1"/>
              <a:t>Subjek,Objek</a:t>
            </a:r>
            <a:r>
              <a:rPr lang="en-US" dirty="0"/>
              <a:t>). </a:t>
            </a:r>
            <a:endParaRPr lang="en-US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048603"/>
          <p:cNvSpPr txBox="1"/>
          <p:nvPr/>
        </p:nvSpPr>
        <p:spPr>
          <a:xfrm>
            <a:off x="685800" y="34290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342900" lvl="0" indent="-342900" eaLnBrk="1" latinLnBrk="1" hangingPunct="1">
              <a:spcBef>
                <a:spcPct val="0"/>
              </a:spcBef>
            </a:pPr>
            <a:endParaRPr lang="id-ID" altLang="en-US" sz="24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05" name="TextBox 1048604"/>
          <p:cNvSpPr txBox="1"/>
          <p:nvPr/>
        </p:nvSpPr>
        <p:spPr>
          <a:xfrm>
            <a:off x="304800" y="9144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 sz="2400" b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94153"/>
            <a:ext cx="762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Contoh</a:t>
            </a:r>
            <a:r>
              <a:rPr lang="en-US" dirty="0">
                <a:solidFill>
                  <a:srgbClr val="000000"/>
                </a:solidFill>
              </a:rPr>
              <a:t> : 	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Bahasa</a:t>
            </a:r>
            <a:r>
              <a:rPr lang="en-US" dirty="0">
                <a:solidFill>
                  <a:srgbClr val="000000"/>
                </a:solidFill>
              </a:rPr>
              <a:t> Prolog :  </a:t>
            </a:r>
            <a:r>
              <a:rPr lang="en-US" dirty="0" err="1">
                <a:solidFill>
                  <a:srgbClr val="000000"/>
                </a:solidFill>
              </a:rPr>
              <a:t>bapak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budi,anto</a:t>
            </a:r>
            <a:r>
              <a:rPr lang="en-US" dirty="0">
                <a:solidFill>
                  <a:srgbClr val="000000"/>
                </a:solidFill>
              </a:rPr>
              <a:t>).   	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Bahasa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Umum</a:t>
            </a:r>
            <a:r>
              <a:rPr lang="en-US" dirty="0">
                <a:solidFill>
                  <a:srgbClr val="000000"/>
                </a:solidFill>
              </a:rPr>
              <a:t> : Budi </a:t>
            </a:r>
            <a:r>
              <a:rPr lang="en-US" dirty="0" err="1">
                <a:solidFill>
                  <a:srgbClr val="000000"/>
                </a:solidFill>
              </a:rPr>
              <a:t>adalah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Bapaknya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Anto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 lvl="0"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Bahasa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Umum</a:t>
            </a:r>
            <a:r>
              <a:rPr lang="en-US" dirty="0">
                <a:solidFill>
                  <a:srgbClr val="000000"/>
                </a:solidFill>
              </a:rPr>
              <a:t> : </a:t>
            </a:r>
            <a:r>
              <a:rPr lang="en-US" dirty="0" err="1">
                <a:solidFill>
                  <a:srgbClr val="000000"/>
                </a:solidFill>
              </a:rPr>
              <a:t>Ayam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adalah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hewan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unggas</a:t>
            </a:r>
            <a:r>
              <a:rPr lang="en-US" dirty="0">
                <a:solidFill>
                  <a:srgbClr val="000000"/>
                </a:solidFill>
              </a:rPr>
              <a:t> 	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Bahasa</a:t>
            </a:r>
            <a:r>
              <a:rPr lang="en-US" dirty="0">
                <a:solidFill>
                  <a:srgbClr val="000000"/>
                </a:solidFill>
              </a:rPr>
              <a:t> Prolog : </a:t>
            </a:r>
            <a:r>
              <a:rPr lang="en-US" dirty="0" err="1">
                <a:solidFill>
                  <a:srgbClr val="000000"/>
                </a:solidFill>
              </a:rPr>
              <a:t>hewan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ayam,unggas</a:t>
            </a:r>
            <a:r>
              <a:rPr lang="en-US" dirty="0">
                <a:solidFill>
                  <a:srgbClr val="000000"/>
                </a:solidFill>
              </a:rPr>
              <a:t>). </a:t>
            </a:r>
          </a:p>
          <a:p>
            <a:pPr lvl="0"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Kalimat</a:t>
            </a:r>
            <a:r>
              <a:rPr lang="en-US" dirty="0">
                <a:solidFill>
                  <a:srgbClr val="000000"/>
                </a:solidFill>
              </a:rPr>
              <a:t> Tanya </a:t>
            </a:r>
            <a:r>
              <a:rPr lang="en-US" dirty="0" err="1">
                <a:solidFill>
                  <a:srgbClr val="000000"/>
                </a:solidFill>
              </a:rPr>
              <a:t>dalam</a:t>
            </a:r>
            <a:r>
              <a:rPr lang="en-US" dirty="0">
                <a:solidFill>
                  <a:srgbClr val="000000"/>
                </a:solidFill>
              </a:rPr>
              <a:t> Prolog : 	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Agus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suka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renang</a:t>
            </a:r>
            <a:r>
              <a:rPr lang="en-US" dirty="0">
                <a:solidFill>
                  <a:srgbClr val="000000"/>
                </a:solidFill>
              </a:rPr>
              <a:t>. 	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Pertanyaan</a:t>
            </a:r>
            <a:r>
              <a:rPr lang="en-US" dirty="0">
                <a:solidFill>
                  <a:srgbClr val="000000"/>
                </a:solidFill>
              </a:rPr>
              <a:t> : </a:t>
            </a:r>
            <a:r>
              <a:rPr lang="en-US" dirty="0" err="1">
                <a:solidFill>
                  <a:srgbClr val="000000"/>
                </a:solidFill>
              </a:rPr>
              <a:t>Siapa</a:t>
            </a:r>
            <a:r>
              <a:rPr lang="en-US" dirty="0">
                <a:solidFill>
                  <a:srgbClr val="000000"/>
                </a:solidFill>
              </a:rPr>
              <a:t> yang </a:t>
            </a:r>
            <a:r>
              <a:rPr lang="en-US" dirty="0" err="1">
                <a:solidFill>
                  <a:srgbClr val="000000"/>
                </a:solidFill>
              </a:rPr>
              <a:t>Suka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renang</a:t>
            </a:r>
            <a:r>
              <a:rPr lang="en-US" dirty="0">
                <a:solidFill>
                  <a:srgbClr val="000000"/>
                </a:solidFill>
              </a:rPr>
              <a:t> ? 	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Jawaban</a:t>
            </a:r>
            <a:r>
              <a:rPr lang="en-US" dirty="0">
                <a:solidFill>
                  <a:srgbClr val="000000"/>
                </a:solidFill>
              </a:rPr>
              <a:t>     : </a:t>
            </a:r>
            <a:r>
              <a:rPr lang="en-US" dirty="0" err="1">
                <a:solidFill>
                  <a:srgbClr val="000000"/>
                </a:solidFill>
              </a:rPr>
              <a:t>Agus</a:t>
            </a:r>
            <a:r>
              <a:rPr lang="en-US" dirty="0">
                <a:solidFill>
                  <a:srgbClr val="000000"/>
                </a:solidFill>
              </a:rPr>
              <a:t>. 	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</a:rPr>
              <a:t>Bahasa</a:t>
            </a:r>
            <a:r>
              <a:rPr lang="en-US" dirty="0">
                <a:solidFill>
                  <a:srgbClr val="000000"/>
                </a:solidFill>
              </a:rPr>
              <a:t> Prolog : </a:t>
            </a:r>
            <a:r>
              <a:rPr lang="en-US" dirty="0" err="1">
                <a:solidFill>
                  <a:srgbClr val="000000"/>
                </a:solidFill>
              </a:rPr>
              <a:t>suka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Siapa,renang</a:t>
            </a:r>
            <a:r>
              <a:rPr lang="en-US" dirty="0">
                <a:solidFill>
                  <a:srgbClr val="000000"/>
                </a:solidFill>
              </a:rPr>
              <a:t>). 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 build="allAtOnce"/>
      <p:bldP spid="104860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838200"/>
            <a:ext cx="8763000" cy="462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Cara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Buat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Folder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Didalam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Folder Prolog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Klik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New -&gt; .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pl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Latihan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Tulis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(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Fakta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Sisilah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)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Save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kedalam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folder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didalam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prolog (yang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Dibuat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Tadi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Kembali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Awal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menjalankan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Coodingan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Klik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File -&gt; Consult -&gt; .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pl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Diawali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?-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diakhiri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(.)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2390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8486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3.bp.blogspot.com/-hmUcRG-n3Hs/VG3bWlsvt4I/AAAAAAAAAmw/xFd2MUOzMqs/s1600/Untitled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6324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38200" y="3886200"/>
            <a:ext cx="4572000" cy="2166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kakek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Suparjo,Jones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nenek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Wulas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Jones).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paman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(Anton, Jones).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bibi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(Viola, Jones).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bapak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(Andre, Jones).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ibu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Vivi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, Jones).</a:t>
            </a: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adik</a:t>
            </a:r>
            <a:r>
              <a:rPr lang="en-US" dirty="0">
                <a:solidFill>
                  <a:schemeClr val="tx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(Erik, Jones).</a:t>
            </a:r>
            <a:endParaRPr lang="en-US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Silabus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26080"/>
            <a:ext cx="8534400" cy="4343399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Prolog,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prolog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+mj-lt"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Praktikan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dapat mengetahui dan memahami penggunaan 	SWI Prolog.</a:t>
            </a:r>
          </a:p>
          <a:p>
            <a:pPr lvl="2" algn="just"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terdapat dalam prolog.	</a:t>
            </a:r>
          </a:p>
          <a:p>
            <a:pPr algn="just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&amp; 2 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Prolog)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M4. Ujian Prolog.</a:t>
            </a:r>
          </a:p>
          <a:p>
            <a:pPr algn="just">
              <a:buNone/>
              <a:defRPr/>
            </a:pPr>
            <a:endParaRPr lang="id-ID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1.bp.blogspot.com/-suZo5pszDug/VG3cI9pn0nI/AAAAAAAAAnA/_hidTDeMiBI/s1600/Untitled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5715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001000" cy="5215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400" u="sng" dirty="0">
                <a:ea typeface="Calibri" panose="020F0502020204030204" pitchFamily="34" charset="0"/>
                <a:cs typeface="Arial" panose="020B0604020202020204" pitchFamily="34" charset="0"/>
              </a:rPr>
              <a:t>MINGGU II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Program Menu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program yang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didalamnya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program yang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digabung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kesatuan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menjalankan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program-program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dibutuhkan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pemanggil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prosedur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prosedur-prosedur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sudah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ditentukan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karakter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pemanggilnya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sendiri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Contohnya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angka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[1...10]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pemanggilan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Arial" panose="020B0604020202020204" pitchFamily="34" charset="0"/>
              </a:rPr>
              <a:t>huruf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[a...z].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81534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33400"/>
            <a:ext cx="4032250" cy="604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1048624"/>
          <p:cNvSpPr txBox="1"/>
          <p:nvPr/>
        </p:nvSpPr>
        <p:spPr>
          <a:xfrm>
            <a:off x="3048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 sz="2400" b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26" name="Rectangle 10486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endParaRPr lang="id-ID" altLang="en-US" sz="1800">
              <a:latin typeface="Arial" pitchFamily="34" charset="0"/>
              <a:ea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5943600" cy="43434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609600"/>
            <a:ext cx="624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1336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 smtClean="0"/>
              <a:t>Minggu</a:t>
            </a:r>
            <a:r>
              <a:rPr lang="en-US" sz="3600" dirty="0" smtClean="0"/>
              <a:t> III</a:t>
            </a:r>
          </a:p>
          <a:p>
            <a:pPr algn="ctr">
              <a:lnSpc>
                <a:spcPct val="150000"/>
              </a:lnSpc>
            </a:pPr>
            <a:r>
              <a:rPr lang="en-US" sz="3600" dirty="0" smtClean="0"/>
              <a:t>Review </a:t>
            </a:r>
            <a:r>
              <a:rPr lang="en-US" sz="3600" dirty="0" err="1" smtClean="0"/>
              <a:t>Minggu</a:t>
            </a:r>
            <a:r>
              <a:rPr lang="en-US" sz="3600" dirty="0" smtClean="0"/>
              <a:t> 2 &amp; </a:t>
            </a:r>
            <a:r>
              <a:rPr lang="en-US" sz="3600" dirty="0" err="1" smtClean="0"/>
              <a:t>Minggu</a:t>
            </a:r>
            <a:r>
              <a:rPr lang="en-US" sz="3600" dirty="0" smtClean="0"/>
              <a:t>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9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r="19516"/>
          <a:stretch/>
        </p:blipFill>
        <p:spPr bwMode="auto">
          <a:xfrm>
            <a:off x="457200" y="304800"/>
            <a:ext cx="4800600" cy="617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72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533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066800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menu:- =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nama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variabel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mewakili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keseluruhan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dipanggil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console SWI-Prolog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menuliskan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menu.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write ( ) = Syntax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mencetak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variabel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string yang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diapit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petik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tunggal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(')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nl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dikenal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newline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perintah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berpindah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menuju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baris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baru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read ( ) = Syntax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inputan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variabel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diberikan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didalam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tanda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kurung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(PIL=1,nl, =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Prinsipnya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select case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QBasic,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jika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menekan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1,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memproses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didalamnya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048593"/>
          <p:cNvSpPr>
            <a:spLocks noGrp="1"/>
          </p:cNvSpPr>
          <p:nvPr>
            <p:ph type="title"/>
          </p:nvPr>
        </p:nvSpPr>
        <p:spPr>
          <a:xfrm>
            <a:off x="7034" y="-152400"/>
            <a:ext cx="5715000" cy="99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 eaLnBrk="1" latinLnBrk="1" hangingPunct="1"/>
            <a:r>
              <a:rPr lang="en-US" altLang="en-US" sz="3600" b="1" dirty="0" err="1" smtClean="0">
                <a:solidFill>
                  <a:schemeClr val="lt1"/>
                </a:solidFill>
                <a:latin typeface="Stencil" panose="040409050D0802020404" pitchFamily="82" charset="0"/>
                <a:ea typeface="Times New Roman" pitchFamily="18" charset="0"/>
              </a:rPr>
              <a:t>Minggu</a:t>
            </a:r>
            <a:r>
              <a:rPr lang="en-US" altLang="en-US" sz="3600" b="1" dirty="0" smtClean="0">
                <a:solidFill>
                  <a:schemeClr val="lt1"/>
                </a:solidFill>
                <a:latin typeface="Stencil" panose="040409050D0802020404" pitchFamily="82" charset="0"/>
                <a:ea typeface="Times New Roman" pitchFamily="18" charset="0"/>
              </a:rPr>
              <a:t> I</a:t>
            </a:r>
            <a:endParaRPr lang="en-US" altLang="en-US" sz="3600" b="1" dirty="0">
              <a:solidFill>
                <a:schemeClr val="lt1"/>
              </a:solidFill>
              <a:latin typeface="Stencil" panose="040409050D0802020404" pitchFamily="82" charset="0"/>
              <a:ea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685800"/>
            <a:ext cx="7696200" cy="512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Prolog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singkatan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Programming of Logic. Prolog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pemrograman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logika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juga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non-procedural (</a:t>
            </a:r>
            <a:r>
              <a:rPr lang="id-ID" dirty="0">
                <a:ea typeface="Calibri" panose="020F0502020204030204" pitchFamily="34" charset="0"/>
                <a:cs typeface="Arial" panose="020B0604020202020204" pitchFamily="34" charset="0"/>
              </a:rPr>
              <a:t>Bahasa komputer yang tidak memerlukan penulisan logika pemrograman tradisional. Juga dikenal sebagai "bahasa deklaratif," pengguna berkonsentrasi pada mendefinisikan input dan output daripada langkah-langkah program yang diperlukan)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diciptakan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Alain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Colmerauer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Robert Kowalski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sekitar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1972.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Prolog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pencarian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heuristic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pohon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logika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. Beda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halnya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pemrograman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Delphi, Pascal, BASIC, COBOL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pemrograman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sejenisnya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konvensional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Stuktur Software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5740" y="9569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 – Prolog merupakan salah satu IDE yang terkenal bahasa Prolog. Sebelum memulai instalasi SWI – Prolog harus memiliki installer terlebih dahulu. Installer yang digunakan pada waktu penginstalan adalah SWI – Prolog versi 7.3.9 tahun 2015. Installer SWI – Prolog yang digunakan disini adalah khusus untuk versi Microsoft Windows 7 keatas. Berikut langkah – langkah instalasi SWI – Prolog 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Klik 2 Kali Installer SWI – Prolog 7.3.9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Baca Lisensi dari SWI – Prolog dan Klik Agree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961640"/>
            <a:ext cx="4067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458200" cy="5029200"/>
          </a:xfrm>
        </p:spPr>
        <p:txBody>
          <a:bodyPr>
            <a:normAutofit/>
          </a:bodyPr>
          <a:lstStyle/>
          <a:p>
            <a:pPr algn="l"/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Pilih Tipe Instalasi yang Dipilih dan Komponen yang Dibutuhkan</a:t>
            </a:r>
            <a:r>
              <a:rPr lang="en-US" alt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id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385" y="1888490"/>
            <a:ext cx="4306570" cy="29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458200" cy="5029200"/>
          </a:xfrm>
        </p:spPr>
        <p:txBody>
          <a:bodyPr>
            <a:normAutofit/>
          </a:bodyPr>
          <a:lstStyle/>
          <a:p>
            <a:pPr algn="l"/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Pilih Lokasi dari Hasil Instalasi SWI – Prolog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670" y="2033270"/>
            <a:ext cx="4459605" cy="31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62585" y="1099185"/>
            <a:ext cx="8418830" cy="4977130"/>
          </a:xfrm>
        </p:spPr>
        <p:txBody>
          <a:bodyPr>
            <a:normAutofit/>
          </a:bodyPr>
          <a:lstStyle/>
          <a:p>
            <a:pPr algn="l"/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Pilih Ekstensi File yang Dihasilkan oleh SWI – Prolog dan Nama Folder pada Start Menu.</a:t>
            </a:r>
          </a:p>
          <a:p>
            <a:pPr algn="l"/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240" y="1987550"/>
            <a:ext cx="4253865" cy="29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62585" y="1099185"/>
            <a:ext cx="8418830" cy="4977130"/>
          </a:xfrm>
        </p:spPr>
        <p:txBody>
          <a:bodyPr>
            <a:normAutofit/>
          </a:bodyPr>
          <a:lstStyle/>
          <a:p>
            <a:pPr algn="l"/>
            <a:r>
              <a: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Klik Install dan Tunggu Proses Berjalan lalu Klik Finish.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885" y="1853565"/>
            <a:ext cx="4355465" cy="29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EADER1 cop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OT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/>
          <p:nvPr/>
        </p:nvSpPr>
        <p:spPr>
          <a:xfrm>
            <a:off x="0" y="-76200"/>
            <a:ext cx="70104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Mengenal Tampilan SWI Prolog</a:t>
            </a:r>
          </a:p>
        </p:txBody>
      </p:sp>
      <p:sp>
        <p:nvSpPr>
          <p:cNvPr id="10" name="Subtitle 11"/>
          <p:cNvSpPr txBox="1"/>
          <p:nvPr/>
        </p:nvSpPr>
        <p:spPr>
          <a:xfrm>
            <a:off x="1164336" y="1023458"/>
            <a:ext cx="2209800" cy="4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1"/>
          <p:cNvSpPr txBox="1"/>
          <p:nvPr/>
        </p:nvSpPr>
        <p:spPr>
          <a:xfrm>
            <a:off x="228600" y="1023458"/>
            <a:ext cx="8686800" cy="514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295400"/>
            <a:ext cx="519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Buka aplikasi SWI Prolog yang telah terinstal di komputer.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90" y="2001520"/>
            <a:ext cx="5899785" cy="31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643</Words>
  <Application>Microsoft Office PowerPoint</Application>
  <PresentationFormat>On-screen Show (4:3)</PresentationFormat>
  <Paragraphs>76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inherit</vt:lpstr>
      <vt:lpstr>Stencil</vt:lpstr>
      <vt:lpstr>Symbol</vt:lpstr>
      <vt:lpstr>Tahoma</vt:lpstr>
      <vt:lpstr>Times New Roman</vt:lpstr>
      <vt:lpstr>Office 主题</vt:lpstr>
      <vt:lpstr>Office Theme</vt:lpstr>
      <vt:lpstr>Prolog </vt:lpstr>
      <vt:lpstr>Silabus</vt:lpstr>
      <vt:lpstr>Minggu I</vt:lpstr>
      <vt:lpstr>Stuktur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Merancang SMS Gateway Auto Reply untuk Penjadwalan Praktikum Laboratorium Sistem Informasi Menggunakan PHP dan MySQL</dc:title>
  <dc:creator>ANGEL</dc:creator>
  <cp:lastModifiedBy>Erizka Dwi Dewanty</cp:lastModifiedBy>
  <cp:revision>9</cp:revision>
  <dcterms:created xsi:type="dcterms:W3CDTF">2011-06-24T10:01:32Z</dcterms:created>
  <dcterms:modified xsi:type="dcterms:W3CDTF">2019-09-21T13:47:26Z</dcterms:modified>
</cp:coreProperties>
</file>