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CAF5D50-308F-4D87-A895-3CE5103972C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429937-E1D3-45D7-8AB8-1AE5AA59CC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(PHP)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4551218"/>
            <a:ext cx="2895600" cy="533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PTA / 4X PERTEMUAN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57400" y="4038600"/>
            <a:ext cx="5410200" cy="5334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>
                <a:solidFill>
                  <a:schemeClr val="tx1"/>
                </a:solidFill>
              </a:rPr>
              <a:t>KELAS : 3DB01-3DB03 &amp; 4KA01-4KA22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40582" y="6324600"/>
            <a:ext cx="2895600" cy="533400"/>
          </a:xfrm>
          <a:prstGeom prst="rect">
            <a:avLst/>
          </a:prstGeom>
        </p:spPr>
        <p:txBody>
          <a:bodyPr vert="horz" lIns="45720" rIns="45720">
            <a:normAutofit fontScale="9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err="1" smtClean="0">
                <a:solidFill>
                  <a:schemeClr val="tx1"/>
                </a:solidFill>
              </a:rPr>
              <a:t>Lokasi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err="1" smtClean="0">
                <a:solidFill>
                  <a:schemeClr val="tx1"/>
                </a:solidFill>
              </a:rPr>
              <a:t>Kampus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E </a:t>
            </a:r>
            <a:r>
              <a:rPr lang="en-US" sz="1800" dirty="0" err="1" smtClean="0">
                <a:solidFill>
                  <a:schemeClr val="tx1"/>
                </a:solidFill>
              </a:rPr>
              <a:t>karyawan</a:t>
            </a:r>
            <a:r>
              <a:rPr lang="en-US" sz="1800" dirty="0" smtClean="0">
                <a:solidFill>
                  <a:schemeClr val="tx1"/>
                </a:solidFill>
              </a:rPr>
              <a:t>, H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752600"/>
            <a:ext cx="21526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06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XAMPP 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START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Action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STOP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2971800"/>
            <a:ext cx="7381876" cy="2705100"/>
          </a:xfrm>
          <a:prstGeom prst="rect">
            <a:avLst/>
          </a:prstGeom>
        </p:spPr>
      </p:pic>
      <p:pic>
        <p:nvPicPr>
          <p:cNvPr id="5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0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input output</a:t>
            </a:r>
          </a:p>
          <a:p>
            <a:pPr lvl="1"/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r>
              <a:rPr lang="en-US" dirty="0" smtClean="0"/>
              <a:t> script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Save di </a:t>
            </a:r>
            <a:r>
              <a:rPr lang="en-US" dirty="0" err="1" smtClean="0"/>
              <a:t>htdoct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r>
              <a:rPr lang="en-US" dirty="0" smtClean="0"/>
              <a:t> , </a:t>
            </a:r>
            <a:r>
              <a:rPr lang="en-US" dirty="0" err="1" smtClean="0"/>
              <a:t>lalu</a:t>
            </a:r>
            <a:r>
              <a:rPr lang="en-US" dirty="0" smtClean="0"/>
              <a:t> run di </a:t>
            </a:r>
            <a:r>
              <a:rPr lang="en-US" dirty="0" err="1" smtClean="0"/>
              <a:t>localhost</a:t>
            </a:r>
            <a:r>
              <a:rPr lang="en-US" dirty="0" smtClean="0"/>
              <a:t>/…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9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Looping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looping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2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9342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701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username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cari</a:t>
            </a:r>
            <a:r>
              <a:rPr lang="en-US" dirty="0" smtClean="0"/>
              <a:t> file </a:t>
            </a: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phpmyadmin</a:t>
            </a:r>
            <a:r>
              <a:rPr lang="en-US" dirty="0" smtClean="0"/>
              <a:t>/</a:t>
            </a:r>
            <a:r>
              <a:rPr lang="en-US" dirty="0" err="1" smtClean="0"/>
              <a:t>config_inc.php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525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09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Tulislah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Minggu3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09775"/>
            <a:ext cx="5410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7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2709"/>
            <a:ext cx="7696200" cy="454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8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Terimakasih</a:t>
            </a:r>
            <a:endParaRPr lang="en-US" dirty="0" smtClean="0"/>
          </a:p>
          <a:p>
            <a:r>
              <a:rPr lang="en-US" dirty="0" smtClean="0"/>
              <a:t>Salam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0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Pertemuan</a:t>
            </a:r>
            <a:r>
              <a:rPr lang="en-US" sz="2000" dirty="0" smtClean="0"/>
              <a:t> 1</a:t>
            </a:r>
          </a:p>
          <a:p>
            <a:r>
              <a:rPr lang="en-US" sz="2000" dirty="0" err="1" smtClean="0"/>
              <a:t>Pratikan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m</a:t>
            </a:r>
            <a:r>
              <a:rPr lang="en-US" sz="2000" dirty="0" err="1" smtClean="0"/>
              <a:t>enjelaskan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pemograman</a:t>
            </a:r>
            <a:r>
              <a:rPr lang="en-US" sz="2000" dirty="0" smtClean="0"/>
              <a:t> PHP </a:t>
            </a:r>
          </a:p>
          <a:p>
            <a:r>
              <a:rPr lang="en-US" sz="2000" dirty="0" err="1" smtClean="0"/>
              <a:t>Praktikan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penerapan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err="1" smtClean="0"/>
              <a:t>Praktikan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err="1" smtClean="0"/>
              <a:t>Praktikan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sederhana</a:t>
            </a:r>
            <a:r>
              <a:rPr lang="en-US" sz="2000" dirty="0" smtClean="0"/>
              <a:t> </a:t>
            </a:r>
            <a:r>
              <a:rPr lang="en-US" sz="2000" dirty="0" err="1" smtClean="0"/>
              <a:t>menggnakan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endParaRPr lang="en-US" dirty="0"/>
          </a:p>
        </p:txBody>
      </p:sp>
      <p:pic>
        <p:nvPicPr>
          <p:cNvPr id="4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3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Pertemuan</a:t>
            </a:r>
            <a:r>
              <a:rPr lang="en-US" sz="2800" dirty="0" smtClean="0"/>
              <a:t> 2</a:t>
            </a:r>
          </a:p>
          <a:p>
            <a:r>
              <a:rPr lang="en-US" sz="2800" dirty="0" err="1" smtClean="0"/>
              <a:t>Praktikan</a:t>
            </a:r>
            <a:r>
              <a:rPr lang="en-US" sz="2800" dirty="0" smtClean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perulangan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PHP </a:t>
            </a:r>
            <a:r>
              <a:rPr lang="en-US" sz="2800" dirty="0" err="1" smtClean="0"/>
              <a:t>diantaranya</a:t>
            </a:r>
            <a:r>
              <a:rPr lang="en-US" sz="2800" dirty="0" smtClean="0"/>
              <a:t> :</a:t>
            </a:r>
          </a:p>
          <a:p>
            <a:pPr lvl="1"/>
            <a:r>
              <a:rPr lang="en-US" sz="2400" dirty="0" smtClean="0"/>
              <a:t>Statement if.., </a:t>
            </a:r>
            <a:r>
              <a:rPr lang="en-US" sz="2400" dirty="0" err="1" smtClean="0"/>
              <a:t>if..else</a:t>
            </a:r>
            <a:r>
              <a:rPr lang="en-US" sz="2400" dirty="0" smtClean="0"/>
              <a:t>, if..</a:t>
            </a:r>
            <a:r>
              <a:rPr lang="en-US" sz="2400" dirty="0" err="1" smtClean="0"/>
              <a:t>elseif</a:t>
            </a:r>
            <a:r>
              <a:rPr lang="en-US" sz="2400" dirty="0" smtClean="0"/>
              <a:t>..else.</a:t>
            </a:r>
          </a:p>
          <a:p>
            <a:pPr lvl="1"/>
            <a:r>
              <a:rPr lang="en-US" sz="2400" dirty="0" smtClean="0"/>
              <a:t>Switch</a:t>
            </a:r>
          </a:p>
          <a:p>
            <a:pPr lvl="1"/>
            <a:r>
              <a:rPr lang="en-US" sz="2400" dirty="0" smtClean="0"/>
              <a:t>For</a:t>
            </a:r>
          </a:p>
          <a:p>
            <a:pPr lvl="1"/>
            <a:r>
              <a:rPr lang="en-US" sz="2400" dirty="0" smtClean="0"/>
              <a:t>While</a:t>
            </a:r>
          </a:p>
          <a:p>
            <a:pPr lvl="1"/>
            <a:r>
              <a:rPr lang="en-US" sz="2400" dirty="0" smtClean="0"/>
              <a:t>Do while</a:t>
            </a:r>
            <a:endParaRPr lang="en-US" sz="2400" dirty="0"/>
          </a:p>
          <a:p>
            <a:r>
              <a:rPr lang="en-US" sz="2800" dirty="0" err="1" smtClean="0"/>
              <a:t>Praktikan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membat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perlangan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php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endParaRPr lang="en-US" dirty="0"/>
          </a:p>
        </p:txBody>
      </p:sp>
      <p:pic>
        <p:nvPicPr>
          <p:cNvPr id="4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6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Pertemuan</a:t>
            </a:r>
            <a:r>
              <a:rPr lang="en-US" sz="2400" dirty="0" smtClean="0"/>
              <a:t> 3</a:t>
            </a:r>
          </a:p>
          <a:p>
            <a:r>
              <a:rPr lang="en-US" sz="2400" dirty="0" err="1" smtClean="0"/>
              <a:t>Praktikan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Mengkoneksikan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Database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smtClean="0"/>
              <a:t>Crud</a:t>
            </a:r>
          </a:p>
          <a:p>
            <a:r>
              <a:rPr lang="en-US" sz="2400" dirty="0" err="1"/>
              <a:t>Praktikan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Mengkoneksikan</a:t>
            </a:r>
            <a:r>
              <a:rPr lang="en-US" sz="2400" dirty="0"/>
              <a:t> </a:t>
            </a:r>
            <a:r>
              <a:rPr lang="en-US" sz="2400" dirty="0" err="1" smtClean="0"/>
              <a:t>mysql</a:t>
            </a:r>
            <a:r>
              <a:rPr lang="en-US" sz="2400" dirty="0" smtClean="0"/>
              <a:t> </a:t>
            </a:r>
            <a:r>
              <a:rPr lang="en-US" sz="2400" dirty="0" err="1" smtClean="0"/>
              <a:t>dgn</a:t>
            </a:r>
            <a:r>
              <a:rPr lang="en-US" sz="2400" dirty="0" smtClean="0"/>
              <a:t> 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dirty="0" err="1" smtClean="0"/>
              <a:t>Praktikan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form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endParaRPr lang="en-US" dirty="0"/>
          </a:p>
        </p:txBody>
      </p:sp>
      <p:pic>
        <p:nvPicPr>
          <p:cNvPr id="4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9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XAMMP</a:t>
            </a:r>
          </a:p>
          <a:p>
            <a:r>
              <a:rPr lang="en-US" sz="2000" dirty="0" smtClean="0"/>
              <a:t> Text Editor favorite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yang di </a:t>
            </a:r>
            <a:r>
              <a:rPr lang="en-US" dirty="0" err="1" smtClean="0"/>
              <a:t>perlukan</a:t>
            </a:r>
            <a:endParaRPr lang="en-US" dirty="0"/>
          </a:p>
        </p:txBody>
      </p:sp>
      <p:pic>
        <p:nvPicPr>
          <p:cNvPr id="4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3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Download </a:t>
            </a:r>
            <a:r>
              <a:rPr lang="en-US" dirty="0" err="1" smtClean="0"/>
              <a:t>xammp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2) </a:t>
            </a:r>
            <a:r>
              <a:rPr lang="en-US" dirty="0" err="1"/>
              <a:t>B</a:t>
            </a:r>
            <a:r>
              <a:rPr lang="en-US" dirty="0" err="1" smtClean="0"/>
              <a:t>uka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3)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OK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Install </a:t>
            </a:r>
            <a:r>
              <a:rPr lang="en-US" dirty="0" err="1" smtClean="0"/>
              <a:t>Xampp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2514600"/>
            <a:ext cx="5562600" cy="1852613"/>
          </a:xfrm>
          <a:prstGeom prst="rect">
            <a:avLst/>
          </a:prstGeom>
        </p:spPr>
      </p:pic>
      <p:pic>
        <p:nvPicPr>
          <p:cNvPr id="5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Next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install </a:t>
            </a:r>
            <a:r>
              <a:rPr lang="en-US" dirty="0" err="1" smtClean="0"/>
              <a:t>xampp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000250"/>
            <a:ext cx="5334000" cy="2495550"/>
          </a:xfrm>
          <a:prstGeom prst="rect">
            <a:avLst/>
          </a:prstGeom>
        </p:spPr>
      </p:pic>
      <p:pic>
        <p:nvPicPr>
          <p:cNvPr id="5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Ceklis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Next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install </a:t>
            </a:r>
            <a:r>
              <a:rPr lang="en-US" dirty="0" err="1" smtClean="0"/>
              <a:t>xampp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38350"/>
            <a:ext cx="5448300" cy="2228850"/>
          </a:xfrm>
          <a:prstGeom prst="rect">
            <a:avLst/>
          </a:prstGeom>
        </p:spPr>
      </p:pic>
      <p:pic>
        <p:nvPicPr>
          <p:cNvPr id="5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di next </a:t>
            </a:r>
            <a:r>
              <a:rPr lang="en-US" dirty="0" err="1" smtClean="0"/>
              <a:t>muncul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yang di </a:t>
            </a:r>
            <a:r>
              <a:rPr lang="en-US" dirty="0" err="1" smtClean="0"/>
              <a:t>inginkan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install ,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proses </a:t>
            </a:r>
            <a:r>
              <a:rPr lang="en-US" dirty="0" err="1" smtClean="0"/>
              <a:t>selesai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install </a:t>
            </a:r>
            <a:r>
              <a:rPr lang="en-US" dirty="0" err="1" smtClean="0"/>
              <a:t>xampp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762"/>
            <a:ext cx="5676900" cy="3038475"/>
          </a:xfrm>
          <a:prstGeom prst="rect">
            <a:avLst/>
          </a:prstGeom>
        </p:spPr>
      </p:pic>
      <p:pic>
        <p:nvPicPr>
          <p:cNvPr id="5" name="Picture 2" descr="C:\Users\samsul\Downloads\Logo_Gunadar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6" y="152401"/>
            <a:ext cx="13838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290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Pemrograman Berbasis Web (PHP) </vt:lpstr>
      <vt:lpstr>Silabus</vt:lpstr>
      <vt:lpstr>Silabus</vt:lpstr>
      <vt:lpstr>Silabus</vt:lpstr>
      <vt:lpstr>Tools yang di perlukan</vt:lpstr>
      <vt:lpstr>Cara Install Xampp</vt:lpstr>
      <vt:lpstr>Cara install xampp</vt:lpstr>
      <vt:lpstr>Cara install xampp</vt:lpstr>
      <vt:lpstr>Cara install xampp</vt:lpstr>
      <vt:lpstr>Cara Menggunakan Xampp</vt:lpstr>
      <vt:lpstr>Pertemuan Minggu 1</vt:lpstr>
      <vt:lpstr>Pertemuan Minggu 2 </vt:lpstr>
      <vt:lpstr>Pertemuan Minggu 3</vt:lpstr>
      <vt:lpstr>Pertemuan Minggu3</vt:lpstr>
      <vt:lpstr>Pertemuan minggu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samsul</dc:creator>
  <cp:lastModifiedBy>samsul</cp:lastModifiedBy>
  <cp:revision>14</cp:revision>
  <dcterms:created xsi:type="dcterms:W3CDTF">2019-09-18T12:40:56Z</dcterms:created>
  <dcterms:modified xsi:type="dcterms:W3CDTF">2019-09-19T04:08:45Z</dcterms:modified>
</cp:coreProperties>
</file>