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72" r:id="rId2"/>
    <p:sldId id="349" r:id="rId3"/>
    <p:sldId id="297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7" r:id="rId12"/>
    <p:sldId id="351" r:id="rId13"/>
    <p:sldId id="339" r:id="rId14"/>
    <p:sldId id="355" r:id="rId15"/>
    <p:sldId id="330" r:id="rId16"/>
    <p:sldId id="353" r:id="rId17"/>
    <p:sldId id="354" r:id="rId18"/>
    <p:sldId id="336" r:id="rId19"/>
    <p:sldId id="331" r:id="rId20"/>
    <p:sldId id="337" r:id="rId21"/>
    <p:sldId id="338" r:id="rId22"/>
    <p:sldId id="340" r:id="rId23"/>
    <p:sldId id="342" r:id="rId24"/>
    <p:sldId id="344" r:id="rId25"/>
    <p:sldId id="346" r:id="rId26"/>
    <p:sldId id="350" r:id="rId27"/>
  </p:sldIdLst>
  <p:sldSz cx="9144000" cy="6858000" type="screen4x3"/>
  <p:notesSz cx="6881813" cy="9710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3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89946" autoAdjust="0"/>
  </p:normalViewPr>
  <p:slideViewPr>
    <p:cSldViewPr>
      <p:cViewPr varScale="1">
        <p:scale>
          <a:sx n="65" d="100"/>
          <a:sy n="65" d="100"/>
        </p:scale>
        <p:origin x="-161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wrap="square" lIns="94814" tIns="47407" rIns="94814" bIns="4740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d-ID"/>
          </a:p>
        </p:txBody>
      </p:sp>
      <p:sp>
        <p:nvSpPr>
          <p:cNvPr id="1048629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wrap="square" lIns="94814" tIns="47407" rIns="94814" bIns="4740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6D8CB31-D699-43BB-AC9C-CBBBAE89C286}" type="datetimeFigureOut">
              <a:rPr lang="id-ID"/>
              <a:pPr/>
              <a:t>11/03/2020</a:t>
            </a:fld>
            <a:endParaRPr lang="id-ID"/>
          </a:p>
        </p:txBody>
      </p:sp>
      <p:sp>
        <p:nvSpPr>
          <p:cNvPr id="1048630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wrap="square" lIns="94814" tIns="47407" rIns="94814" bIns="4740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d-ID"/>
          </a:p>
        </p:txBody>
      </p:sp>
      <p:sp>
        <p:nvSpPr>
          <p:cNvPr id="1048631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wrap="square" lIns="94814" tIns="47407" rIns="94814" bIns="4740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957A9D8-E49F-49D1-96AA-AE65501991BC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75069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wrap="square" lIns="94814" tIns="47407" rIns="94814" bIns="4740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104862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wrap="square" lIns="94814" tIns="47407" rIns="94814" bIns="4740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C5E828DE-B460-4969-9DA5-3782F7961A9D}" type="datetimeFigureOut">
              <a:rPr lang="en-US"/>
              <a:pPr/>
              <a:t>3/11/2020</a:t>
            </a:fld>
            <a:endParaRPr lang="en-US"/>
          </a:p>
        </p:txBody>
      </p:sp>
      <p:sp>
        <p:nvSpPr>
          <p:cNvPr id="104862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pPr lvl="0"/>
            <a:endParaRPr lang="en-US" noProof="0"/>
          </a:p>
        </p:txBody>
      </p:sp>
      <p:sp>
        <p:nvSpPr>
          <p:cNvPr id="104862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wrap="square" lIns="94814" tIns="47407" rIns="94814" bIns="4740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wrap="square" lIns="94814" tIns="47407" rIns="94814" bIns="4740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6A619A89-382A-44C4-8AF2-A71EB5B709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914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D1756BC9-1298-4E08-960F-11D6C66C50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21FE0B1D-92EA-42F4-9DAE-33E75905AE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Rectangle 3"/>
          <p:cNvSpPr/>
          <p:nvPr/>
        </p:nvSpPr>
        <p:spPr>
          <a:xfrm>
            <a:off x="0" y="2057400"/>
            <a:ext cx="4572000" cy="251460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id-ID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097156" name="Picture 7" descr="INDONESIAN CULTUR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57400"/>
            <a:ext cx="457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157" name="Picture 8" descr="UG1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524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158" name="Picture 9" descr="pi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5943600"/>
            <a:ext cx="25146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304800" y="2667000"/>
            <a:ext cx="4191000" cy="123825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4343400" cy="914400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FOOTER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153" name="Picture 7" descr="HEADER1 cop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22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</p:spPr>
        <p:txBody>
          <a:bodyPr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01600"/>
            <a:ext cx="70866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8/3/2011</a:t>
            </a: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BE13B98-EA97-4D85-A664-7A952EF719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152400" y="2057400"/>
            <a:ext cx="4267200" cy="2514600"/>
          </a:xfrm>
        </p:spPr>
        <p:txBody>
          <a:bodyPr/>
          <a:lstStyle/>
          <a:p>
            <a:pPr algn="ctr"/>
            <a:r>
              <a:rPr lang="id-ID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WITH 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7848600" cy="1905000"/>
          </a:xfrm>
        </p:spPr>
        <p:txBody>
          <a:bodyPr/>
          <a:lstStyle/>
          <a:p>
            <a:pPr algn="l" eaLnBrk="1" hangingPunct="1"/>
            <a:r>
              <a:rPr lang="id-ID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Mata Kuliah 	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id-ID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Sistem Operasi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r>
              <a:rPr lang="id-ID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Materi Praktikum	: Linux With C</a:t>
            </a:r>
            <a:b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id-ID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		: ATA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r>
              <a:rPr lang="id-ID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Jumlah Pertemuan	: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id-ID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r>
              <a:rPr lang="id-ID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Kelas			: Kampus E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B5014-5FDC-4DC1-B16A-17E8CE571B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611"/>
            <a:ext cx="2140662" cy="2055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5139BB-D293-40CA-912A-8CF91F69FCC9}"/>
              </a:ext>
            </a:extLst>
          </p:cNvPr>
          <p:cNvSpPr/>
          <p:nvPr/>
        </p:nvSpPr>
        <p:spPr>
          <a:xfrm>
            <a:off x="6324600" y="5943600"/>
            <a:ext cx="2590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48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48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48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48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2" grpId="0"/>
      <p:bldP spid="104859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altLang="id-ID" dirty="0">
                <a:cs typeface="Times New Roman" panose="02020603050405020304" pitchFamily="18" charset="0"/>
              </a:rPr>
              <a:t>Cara Install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8. Cara membuat folder baru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35520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2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Minggu 1</a:t>
            </a:r>
            <a:r>
              <a:rPr lang="en-US" dirty="0"/>
              <a:t> : INTRO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>
                <a:latin typeface="Adobe Heiti Std R" pitchFamily="34" charset="-128"/>
                <a:ea typeface="Adobe Heiti Std R" pitchFamily="34" charset="-128"/>
              </a:rPr>
              <a:t>Perintah</a:t>
            </a:r>
            <a:r>
              <a:rPr lang="en-US" u="sng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u="sng" dirty="0" err="1">
                <a:latin typeface="Adobe Heiti Std R" pitchFamily="34" charset="-128"/>
                <a:ea typeface="Adobe Heiti Std R" pitchFamily="34" charset="-128"/>
              </a:rPr>
              <a:t>dalam</a:t>
            </a:r>
            <a:r>
              <a:rPr lang="en-US" u="sng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u="sng" dirty="0" err="1">
                <a:latin typeface="Adobe Heiti Std R" pitchFamily="34" charset="-128"/>
                <a:ea typeface="Adobe Heiti Std R" pitchFamily="34" charset="-128"/>
              </a:rPr>
              <a:t>menjalankan</a:t>
            </a:r>
            <a:r>
              <a:rPr lang="en-US" u="sng" dirty="0">
                <a:latin typeface="Adobe Heiti Std R" pitchFamily="34" charset="-128"/>
                <a:ea typeface="Adobe Heiti Std R" pitchFamily="34" charset="-128"/>
              </a:rPr>
              <a:t> file</a:t>
            </a:r>
            <a:endParaRPr lang="id-ID" u="sn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6764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vi namafile.c = membuat file baru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gcc namafile.c –o namafilebaru = compiler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./namafilebaru = running program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1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Minggu</a:t>
            </a:r>
            <a:r>
              <a:rPr lang="en-US" dirty="0"/>
              <a:t> 1 : INTRO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66" b="34286"/>
          <a:stretch>
            <a:fillRect/>
          </a:stretch>
        </p:blipFill>
        <p:spPr bwMode="auto">
          <a:xfrm>
            <a:off x="228600" y="1828800"/>
            <a:ext cx="743447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0"/>
            <a:ext cx="665987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4800600"/>
          </a:xfrm>
        </p:spPr>
        <p:txBody>
          <a:bodyPr/>
          <a:lstStyle/>
          <a:p>
            <a:pPr>
              <a:buNone/>
            </a:pPr>
            <a:r>
              <a:rPr lang="en-US" sz="2800" dirty="0" err="1">
                <a:latin typeface="Adobe Heiti Std R" pitchFamily="34" charset="-128"/>
                <a:ea typeface="Adobe Heiti Std R" pitchFamily="34" charset="-128"/>
              </a:rPr>
              <a:t>Perintah</a:t>
            </a:r>
            <a:r>
              <a:rPr lang="en-US" sz="28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2800" dirty="0" err="1">
                <a:latin typeface="Adobe Heiti Std R" pitchFamily="34" charset="-128"/>
                <a:ea typeface="Adobe Heiti Std R" pitchFamily="34" charset="-128"/>
              </a:rPr>
              <a:t>dalam</a:t>
            </a:r>
            <a:r>
              <a:rPr lang="en-US" sz="28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2800" dirty="0" err="1">
                <a:latin typeface="Adobe Heiti Std R" pitchFamily="34" charset="-128"/>
                <a:ea typeface="Adobe Heiti Std R" pitchFamily="34" charset="-128"/>
              </a:rPr>
              <a:t>menjalankan</a:t>
            </a:r>
            <a:r>
              <a:rPr lang="en-US" sz="2800" dirty="0">
                <a:latin typeface="Adobe Heiti Std R" pitchFamily="34" charset="-128"/>
                <a:ea typeface="Adobe Heiti Std R" pitchFamily="34" charset="-128"/>
              </a:rPr>
              <a:t> file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M1 - Latihan1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Minggu </a:t>
            </a:r>
            <a:r>
              <a:rPr lang="en-US" dirty="0"/>
              <a:t>1 : INTRO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M1 – Latihan2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E831A-C0E6-4981-B44D-F5C695A30D7F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766" y="1523999"/>
            <a:ext cx="5705475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31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Minggu</a:t>
            </a:r>
            <a:r>
              <a:rPr lang="en-US" dirty="0"/>
              <a:t> 1 :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D252B-162E-4654-897C-0E764FC95A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905000"/>
            <a:ext cx="7299434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914400"/>
            <a:ext cx="2514600" cy="914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M1 – Latihan3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FF0EF0-42DE-4CB9-8507-F4209D73D5E2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" y="7620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9CF3B7-BC8C-4F03-B35F-9F9BC57029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5029200"/>
            <a:ext cx="7620000" cy="16002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</p:spPr>
        <p:txBody>
          <a:bodyPr/>
          <a:lstStyle/>
          <a:p>
            <a:pPr algn="ctr"/>
            <a:r>
              <a:rPr lang="en-US" dirty="0" err="1"/>
              <a:t>Minggu</a:t>
            </a:r>
            <a:r>
              <a:rPr lang="en-US" dirty="0"/>
              <a:t> 1 : INTRO</a:t>
            </a:r>
          </a:p>
        </p:txBody>
      </p:sp>
    </p:spTree>
    <p:extLst>
      <p:ext uri="{BB962C8B-B14F-4D97-AF65-F5344CB8AC3E}">
        <p14:creationId xmlns:p14="http://schemas.microsoft.com/office/powerpoint/2010/main" val="332479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Minggu</a:t>
            </a:r>
            <a:r>
              <a:rPr lang="en-US" dirty="0"/>
              <a:t> 1 :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181600"/>
          </a:xfrm>
        </p:spPr>
        <p:txBody>
          <a:bodyPr/>
          <a:lstStyle/>
          <a:p>
            <a:pPr>
              <a:buNone/>
            </a:pPr>
            <a:r>
              <a:rPr lang="en-US" dirty="0" err="1">
                <a:latin typeface="Adobe Heiti Std R" pitchFamily="34" charset="-128"/>
                <a:ea typeface="Adobe Heiti Std R" pitchFamily="34" charset="-128"/>
              </a:rPr>
              <a:t>Definisi</a:t>
            </a:r>
            <a:r>
              <a:rPr lang="en-US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dirty="0" err="1">
                <a:latin typeface="Adobe Heiti Std R" pitchFamily="34" charset="-128"/>
                <a:ea typeface="Adobe Heiti Std R" pitchFamily="34" charset="-128"/>
              </a:rPr>
              <a:t>perintah</a:t>
            </a:r>
            <a:r>
              <a:rPr lang="en-US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dirty="0" err="1">
                <a:latin typeface="Adobe Heiti Std R" pitchFamily="34" charset="-128"/>
                <a:ea typeface="Adobe Heiti Std R" pitchFamily="34" charset="-128"/>
              </a:rPr>
              <a:t>perintah</a:t>
            </a:r>
            <a:r>
              <a:rPr lang="en-US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dirty="0" err="1">
                <a:latin typeface="Adobe Heiti Std R" pitchFamily="34" charset="-128"/>
                <a:ea typeface="Adobe Heiti Std R" pitchFamily="34" charset="-128"/>
              </a:rPr>
              <a:t>pada</a:t>
            </a:r>
            <a:r>
              <a:rPr lang="en-US" dirty="0">
                <a:latin typeface="Adobe Heiti Std R" pitchFamily="34" charset="-128"/>
                <a:ea typeface="Adobe Heiti Std R" pitchFamily="34" charset="-128"/>
              </a:rPr>
              <a:t> M1-Latihan1,2,3</a:t>
            </a:r>
            <a:endParaRPr lang="en-US" dirty="0"/>
          </a:p>
          <a:p>
            <a:r>
              <a:rPr lang="en-US" sz="2000" dirty="0">
                <a:latin typeface="+mj-lt"/>
              </a:rPr>
              <a:t>#include&lt;</a:t>
            </a:r>
            <a:r>
              <a:rPr lang="en-US" sz="2000" dirty="0" err="1">
                <a:latin typeface="+mj-lt"/>
              </a:rPr>
              <a:t>stdio.h</a:t>
            </a:r>
            <a:r>
              <a:rPr lang="en-US" sz="2000" dirty="0">
                <a:latin typeface="+mj-lt"/>
              </a:rPr>
              <a:t>&gt; : </a:t>
            </a:r>
            <a:r>
              <a:rPr lang="en-US" sz="2000" dirty="0" err="1">
                <a:latin typeface="+mj-lt"/>
              </a:rPr>
              <a:t>mengaktifkan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perintah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printf</a:t>
            </a:r>
            <a:r>
              <a:rPr lang="en-US" sz="2000" dirty="0">
                <a:latin typeface="+mj-lt"/>
              </a:rPr>
              <a:t> &amp; </a:t>
            </a:r>
            <a:r>
              <a:rPr lang="en-US" sz="2000" dirty="0" err="1">
                <a:latin typeface="+mj-lt"/>
              </a:rPr>
              <a:t>scanf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atau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perintah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untuk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mengcompiler</a:t>
            </a:r>
            <a:r>
              <a:rPr lang="en-US" sz="2000" dirty="0">
                <a:latin typeface="+mj-lt"/>
              </a:rPr>
              <a:t>.</a:t>
            </a:r>
          </a:p>
          <a:p>
            <a:r>
              <a:rPr lang="en-US" sz="2000" dirty="0">
                <a:latin typeface="+mj-lt"/>
              </a:rPr>
              <a:t>main() : </a:t>
            </a:r>
            <a:r>
              <a:rPr lang="en-US" sz="2000" dirty="0" err="1">
                <a:latin typeface="+mj-lt"/>
              </a:rPr>
              <a:t>inti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dari</a:t>
            </a:r>
            <a:r>
              <a:rPr lang="en-US" sz="2000" dirty="0">
                <a:latin typeface="+mj-lt"/>
              </a:rPr>
              <a:t> program yang </a:t>
            </a:r>
            <a:r>
              <a:rPr lang="en-US" sz="2000" dirty="0" err="1">
                <a:latin typeface="+mj-lt"/>
              </a:rPr>
              <a:t>dibuat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merupakan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sebuah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awal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akhir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dari</a:t>
            </a:r>
            <a:r>
              <a:rPr lang="en-US" sz="2000" dirty="0">
                <a:latin typeface="+mj-lt"/>
              </a:rPr>
              <a:t> program </a:t>
            </a:r>
            <a:r>
              <a:rPr lang="en-US" sz="2000" dirty="0" err="1">
                <a:latin typeface="+mj-lt"/>
              </a:rPr>
              <a:t>tsb</a:t>
            </a:r>
            <a:r>
              <a:rPr lang="en-US" sz="2000" dirty="0">
                <a:latin typeface="+mj-lt"/>
              </a:rPr>
              <a:t>.</a:t>
            </a:r>
          </a:p>
          <a:p>
            <a:r>
              <a:rPr lang="en-US" sz="2000" dirty="0">
                <a:latin typeface="+mj-lt"/>
              </a:rPr>
              <a:t>\n : </a:t>
            </a:r>
            <a:r>
              <a:rPr lang="en-US" sz="2000" dirty="0" err="1">
                <a:latin typeface="+mj-lt"/>
              </a:rPr>
              <a:t>pindah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baris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baru</a:t>
            </a:r>
            <a:r>
              <a:rPr lang="en-US" sz="2000" dirty="0">
                <a:latin typeface="+mj-lt"/>
              </a:rPr>
              <a:t>.</a:t>
            </a:r>
          </a:p>
          <a:p>
            <a:r>
              <a:rPr lang="en-US" sz="2000" dirty="0" err="1">
                <a:latin typeface="+mj-lt"/>
              </a:rPr>
              <a:t>printf</a:t>
            </a:r>
            <a:r>
              <a:rPr lang="en-US" sz="2000" dirty="0">
                <a:latin typeface="+mj-lt"/>
              </a:rPr>
              <a:t>(“ “) : </a:t>
            </a:r>
            <a:r>
              <a:rPr lang="en-US" sz="2000" dirty="0" err="1">
                <a:latin typeface="+mj-lt"/>
              </a:rPr>
              <a:t>merupakan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perintah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untuk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mencetak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beberapa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kalimat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kedalam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layar</a:t>
            </a:r>
            <a:r>
              <a:rPr lang="en-US" sz="2000" dirty="0">
                <a:latin typeface="+mj-lt"/>
              </a:rPr>
              <a:t>. </a:t>
            </a:r>
          </a:p>
          <a:p>
            <a:r>
              <a:rPr lang="en-US" sz="2000" dirty="0" err="1">
                <a:latin typeface="+mj-lt"/>
              </a:rPr>
              <a:t>scanf</a:t>
            </a:r>
            <a:r>
              <a:rPr lang="en-US" sz="2000" dirty="0">
                <a:latin typeface="+mj-lt"/>
              </a:rPr>
              <a:t>(“ “) : </a:t>
            </a:r>
            <a:r>
              <a:rPr lang="en-US" sz="2000" dirty="0" err="1">
                <a:latin typeface="+mj-lt"/>
              </a:rPr>
              <a:t>perintah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untuk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menginput</a:t>
            </a:r>
            <a:r>
              <a:rPr lang="en-US" sz="2000" dirty="0">
                <a:latin typeface="+mj-lt"/>
              </a:rPr>
              <a:t> data </a:t>
            </a:r>
            <a:r>
              <a:rPr lang="en-US" sz="2000" dirty="0" err="1">
                <a:latin typeface="+mj-lt"/>
              </a:rPr>
              <a:t>atau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memasukkan</a:t>
            </a:r>
            <a:r>
              <a:rPr lang="en-US" sz="2000" dirty="0">
                <a:latin typeface="+mj-lt"/>
              </a:rPr>
              <a:t> data. </a:t>
            </a:r>
          </a:p>
          <a:p>
            <a:r>
              <a:rPr lang="en-US" sz="2000" dirty="0">
                <a:latin typeface="+mj-lt"/>
              </a:rPr>
              <a:t>{ : </a:t>
            </a:r>
            <a:r>
              <a:rPr lang="en-US" sz="2000" dirty="0" err="1">
                <a:latin typeface="+mj-lt"/>
              </a:rPr>
              <a:t>awal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dari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perintah</a:t>
            </a:r>
            <a:r>
              <a:rPr lang="en-US" sz="2000" dirty="0">
                <a:latin typeface="+mj-lt"/>
              </a:rPr>
              <a:t> yang </a:t>
            </a:r>
            <a:r>
              <a:rPr lang="en-US" sz="2000" dirty="0" err="1">
                <a:latin typeface="+mj-lt"/>
              </a:rPr>
              <a:t>akan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dieksekusi</a:t>
            </a:r>
            <a:r>
              <a:rPr lang="en-US" sz="2000" dirty="0">
                <a:latin typeface="+mj-lt"/>
              </a:rPr>
              <a:t> / </a:t>
            </a:r>
            <a:r>
              <a:rPr lang="en-US" sz="2000" dirty="0" err="1">
                <a:latin typeface="+mj-lt"/>
              </a:rPr>
              <a:t>disebut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awal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dari</a:t>
            </a:r>
            <a:r>
              <a:rPr lang="en-US" sz="2000" dirty="0">
                <a:latin typeface="+mj-lt"/>
              </a:rPr>
              <a:t> function body.</a:t>
            </a:r>
          </a:p>
          <a:p>
            <a:r>
              <a:rPr lang="en-US" sz="2000" dirty="0">
                <a:latin typeface="+mj-lt"/>
              </a:rPr>
              <a:t>} : </a:t>
            </a:r>
            <a:r>
              <a:rPr lang="en-US" sz="2000" dirty="0" err="1">
                <a:latin typeface="+mj-lt"/>
              </a:rPr>
              <a:t>untuk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mengakhiri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atau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menutup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proses</a:t>
            </a:r>
            <a:r>
              <a:rPr lang="en-US" sz="2000" dirty="0">
                <a:latin typeface="+mj-lt"/>
              </a:rPr>
              <a:t> program </a:t>
            </a:r>
            <a:r>
              <a:rPr lang="en-US" sz="2000" dirty="0" err="1">
                <a:latin typeface="+mj-lt"/>
              </a:rPr>
              <a:t>yg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dibuat</a:t>
            </a:r>
            <a:r>
              <a:rPr lang="en-US" sz="2000" dirty="0">
                <a:latin typeface="+mj-lt"/>
              </a:rPr>
              <a:t>.</a:t>
            </a:r>
          </a:p>
          <a:p>
            <a:r>
              <a:rPr lang="en-US" sz="2000" dirty="0">
                <a:latin typeface="+mj-lt"/>
              </a:rPr>
              <a:t>Return 0 </a:t>
            </a:r>
            <a:r>
              <a:rPr lang="en-US" sz="2000" dirty="0" err="1">
                <a:latin typeface="+mj-lt"/>
              </a:rPr>
              <a:t>berfungsi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sebagai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akhiran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dalam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suatu</a:t>
            </a:r>
            <a:r>
              <a:rPr lang="en-US" sz="2000" dirty="0">
                <a:latin typeface="+mj-lt"/>
              </a:rPr>
              <a:t> program.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Minggu</a:t>
            </a:r>
            <a:r>
              <a:rPr lang="en-US" dirty="0"/>
              <a:t> 2 : </a:t>
            </a:r>
            <a:r>
              <a:rPr lang="en-US" dirty="0" err="1"/>
              <a:t>Kondisi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a) IF 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statement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b) IF..ELSE :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1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2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c) SWITCH :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alternative.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Minggu </a:t>
            </a:r>
            <a:r>
              <a:rPr lang="en-US" dirty="0"/>
              <a:t>2 : </a:t>
            </a:r>
            <a:r>
              <a:rPr lang="en-US" dirty="0" err="1"/>
              <a:t>Kondisi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029200"/>
          </a:xfrm>
        </p:spPr>
        <p:txBody>
          <a:bodyPr/>
          <a:lstStyle/>
          <a:p>
            <a:pPr marL="0" indent="0">
              <a:buNone/>
            </a:pPr>
            <a:r>
              <a:rPr lang="id-ID" b="1" dirty="0"/>
              <a:t>KONDISI IF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D8C1D-7981-4E76-A008-D338847B5D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676" y="1492469"/>
            <a:ext cx="5986215" cy="335280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E4B243A-62E7-4360-9D46-082BE7F077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8675" y="4876800"/>
            <a:ext cx="658948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553200" y="15240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/>
              <a:t>*Silahkan kembangkan contoh lain untuk IF.</a:t>
            </a:r>
          </a:p>
        </p:txBody>
      </p:sp>
    </p:spTree>
    <p:extLst>
      <p:ext uri="{BB962C8B-B14F-4D97-AF65-F5344CB8AC3E}">
        <p14:creationId xmlns:p14="http://schemas.microsoft.com/office/powerpoint/2010/main" val="30060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Minggu </a:t>
            </a:r>
            <a:r>
              <a:rPr lang="en-US" dirty="0"/>
              <a:t>2 : </a:t>
            </a:r>
            <a:r>
              <a:rPr lang="en-US" dirty="0" err="1"/>
              <a:t>Kondisi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610600" cy="48006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/>
              <a:t>Kondisi</a:t>
            </a:r>
            <a:r>
              <a:rPr lang="en-US" b="1" u="sng" dirty="0"/>
              <a:t> </a:t>
            </a:r>
            <a:r>
              <a:rPr lang="en-US" b="1" u="sng" dirty="0" err="1"/>
              <a:t>pada</a:t>
            </a:r>
            <a:r>
              <a:rPr lang="en-US" b="1" u="sng" dirty="0"/>
              <a:t> IF….ELSE</a:t>
            </a:r>
            <a:endParaRPr lang="id-ID" b="1" u="sng" dirty="0"/>
          </a:p>
          <a:p>
            <a:pPr marL="0" indent="0">
              <a:buNone/>
            </a:pPr>
            <a:endParaRPr lang="id-ID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EC2058-FCB8-47A2-9FF1-11B57A90721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281113"/>
            <a:ext cx="4876800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ABC252-4941-4B3D-9029-4ADA28F9461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4876800"/>
            <a:ext cx="6858000" cy="1981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10200" y="1143000"/>
            <a:ext cx="281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b="1" dirty="0"/>
              <a:t>*Silahkan kembangkan contoh lain untuk IF...ELSE.</a:t>
            </a:r>
          </a:p>
        </p:txBody>
      </p:sp>
    </p:spTree>
    <p:extLst>
      <p:ext uri="{BB962C8B-B14F-4D97-AF65-F5344CB8AC3E}">
        <p14:creationId xmlns:p14="http://schemas.microsoft.com/office/powerpoint/2010/main" val="398503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7D4D-462A-4734-8D26-9B3B7D24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dirty="0"/>
              <a:t>Jumlah Pertemuan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BBE4-686D-4E42-92D4-0A1FA531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id-ID" sz="2800" b="1" dirty="0"/>
              <a:t>Minggu 1: Pengenalan Linux</a:t>
            </a:r>
          </a:p>
          <a:p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 Tipe data, variable &amp; konstanta</a:t>
            </a:r>
          </a:p>
          <a:p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Menggunakan editor Vi</a:t>
            </a:r>
          </a:p>
          <a:p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Latihan</a:t>
            </a:r>
            <a:endParaRPr lang="en-US" sz="2800" b="1" dirty="0"/>
          </a:p>
          <a:p>
            <a:pPr marL="0" indent="0">
              <a:buNone/>
            </a:pPr>
            <a:r>
              <a:rPr lang="id-ID" sz="2800" b="1" dirty="0"/>
              <a:t>Minggu 2: Kondisi</a:t>
            </a:r>
            <a:endParaRPr lang="en-US" sz="2800" b="1" dirty="0"/>
          </a:p>
          <a:p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If...else</a:t>
            </a:r>
          </a:p>
          <a:p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Switch Case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id-ID" sz="2800" b="1" dirty="0"/>
              <a:t>Minggu 3 : Perulangan</a:t>
            </a:r>
            <a:endParaRPr lang="en-US" sz="2800" b="1" dirty="0"/>
          </a:p>
          <a:p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Do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Do While</a:t>
            </a:r>
            <a:endParaRPr lang="id-ID" sz="2800" b="1" dirty="0"/>
          </a:p>
          <a:p>
            <a:pPr marL="0" indent="0">
              <a:buNone/>
            </a:pPr>
            <a:r>
              <a:rPr lang="id-ID" sz="2800" b="1" dirty="0"/>
              <a:t>Minggu 4 : Ujian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4285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Minggu </a:t>
            </a:r>
            <a:r>
              <a:rPr lang="en-US" dirty="0"/>
              <a:t>2 : </a:t>
            </a:r>
            <a:r>
              <a:rPr lang="en-US" dirty="0" err="1"/>
              <a:t>Kondisi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1054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/>
              <a:t>Kondisi</a:t>
            </a:r>
            <a:r>
              <a:rPr lang="en-US" b="1" u="sng" dirty="0"/>
              <a:t> Switch</a:t>
            </a:r>
            <a:endParaRPr lang="id-ID" b="1" u="sng" dirty="0"/>
          </a:p>
          <a:p>
            <a:pPr marL="0" indent="0">
              <a:buNone/>
            </a:pPr>
            <a:endParaRPr lang="id-ID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0C94E1-45D2-4E6C-B67D-AD64E33A330D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800" y="13716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921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Minggu </a:t>
            </a:r>
            <a:r>
              <a:rPr lang="en-US" dirty="0"/>
              <a:t>2 : </a:t>
            </a:r>
            <a:r>
              <a:rPr lang="en-US" dirty="0" err="1"/>
              <a:t>Kondisi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10540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Output: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8FEFE-7EAC-4B27-A77B-8BC37FACC3C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62" y="1371600"/>
            <a:ext cx="6947338" cy="46481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10400" y="4724400"/>
            <a:ext cx="2133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b="1" dirty="0"/>
              <a:t>*Silahkan kembangkan </a:t>
            </a:r>
          </a:p>
          <a:p>
            <a:r>
              <a:rPr lang="id-ID" sz="1400" b="1" dirty="0"/>
              <a:t>contoh lain untuk SWICH CASE.</a:t>
            </a:r>
          </a:p>
        </p:txBody>
      </p:sp>
    </p:spTree>
    <p:extLst>
      <p:ext uri="{BB962C8B-B14F-4D97-AF65-F5344CB8AC3E}">
        <p14:creationId xmlns:p14="http://schemas.microsoft.com/office/powerpoint/2010/main" val="302352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Minggu </a:t>
            </a:r>
            <a:r>
              <a:rPr lang="en-US" dirty="0"/>
              <a:t>3 : </a:t>
            </a:r>
            <a:r>
              <a:rPr lang="en-US" dirty="0" err="1"/>
              <a:t>Perulangan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610600" cy="48006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PERULANGAN (LOOPING)</a:t>
            </a:r>
            <a:endParaRPr lang="id-ID" b="1" u="sng" dirty="0"/>
          </a:p>
          <a:p>
            <a:pPr marL="0" indent="0">
              <a:buNone/>
            </a:pPr>
            <a:r>
              <a:rPr lang="en-US" sz="3000" dirty="0"/>
              <a:t>Proses yang </a:t>
            </a:r>
            <a:r>
              <a:rPr lang="en-US" sz="3000" dirty="0" err="1"/>
              <a:t>dilakukan</a:t>
            </a:r>
            <a:r>
              <a:rPr lang="en-US" sz="3000" dirty="0"/>
              <a:t> </a:t>
            </a:r>
            <a:r>
              <a:rPr lang="en-US" sz="3000" dirty="0" err="1"/>
              <a:t>secara</a:t>
            </a:r>
            <a:r>
              <a:rPr lang="en-US" sz="3000" dirty="0"/>
              <a:t> </a:t>
            </a:r>
            <a:r>
              <a:rPr lang="en-US" sz="3000" dirty="0" err="1"/>
              <a:t>berulang-ulang</a:t>
            </a:r>
            <a:r>
              <a:rPr lang="en-US" sz="3000" dirty="0"/>
              <a:t> </a:t>
            </a:r>
            <a:r>
              <a:rPr lang="en-US" sz="3000" dirty="0" err="1"/>
              <a:t>sampai</a:t>
            </a:r>
            <a:r>
              <a:rPr lang="en-US" sz="3000" dirty="0"/>
              <a:t> </a:t>
            </a:r>
            <a:r>
              <a:rPr lang="en-US" sz="3000" dirty="0" err="1"/>
              <a:t>batas</a:t>
            </a:r>
            <a:r>
              <a:rPr lang="en-US" sz="3000" dirty="0"/>
              <a:t> yang </a:t>
            </a:r>
            <a:r>
              <a:rPr lang="en-US" sz="3000" dirty="0" err="1"/>
              <a:t>ditentukan</a:t>
            </a:r>
            <a:r>
              <a:rPr lang="en-US" sz="3000" dirty="0"/>
              <a:t>.</a:t>
            </a:r>
          </a:p>
          <a:p>
            <a:pPr marL="457200" indent="-457200">
              <a:buAutoNum type="alphaLcParenR"/>
            </a:pPr>
            <a:r>
              <a:rPr lang="en-US" sz="3000" dirty="0"/>
              <a:t>For : </a:t>
            </a:r>
            <a:r>
              <a:rPr lang="en-US" sz="3000" dirty="0" err="1"/>
              <a:t>mengulang</a:t>
            </a:r>
            <a:r>
              <a:rPr lang="en-US" sz="3000" dirty="0"/>
              <a:t> </a:t>
            </a:r>
            <a:r>
              <a:rPr lang="en-US" sz="3000" dirty="0" err="1"/>
              <a:t>suatu</a:t>
            </a:r>
            <a:r>
              <a:rPr lang="en-US" sz="3000" dirty="0"/>
              <a:t> proses yang </a:t>
            </a:r>
            <a:r>
              <a:rPr lang="en-US" sz="3000" dirty="0" err="1"/>
              <a:t>elah</a:t>
            </a:r>
            <a:r>
              <a:rPr lang="en-US" sz="3000" dirty="0"/>
              <a:t> </a:t>
            </a:r>
            <a:r>
              <a:rPr lang="en-US" sz="3000" dirty="0" err="1"/>
              <a:t>diketahui</a:t>
            </a:r>
            <a:r>
              <a:rPr lang="en-US" sz="3000" dirty="0"/>
              <a:t> </a:t>
            </a:r>
            <a:r>
              <a:rPr lang="en-US" sz="3000" dirty="0" err="1"/>
              <a:t>jumlah</a:t>
            </a:r>
            <a:r>
              <a:rPr lang="en-US" sz="3000" dirty="0"/>
              <a:t> </a:t>
            </a:r>
            <a:r>
              <a:rPr lang="en-US" sz="3000" dirty="0" err="1"/>
              <a:t>perulangannya</a:t>
            </a:r>
            <a:r>
              <a:rPr lang="en-US" sz="3000" dirty="0"/>
              <a:t>.</a:t>
            </a:r>
          </a:p>
          <a:p>
            <a:pPr marL="457200" indent="-457200">
              <a:buFont typeface="Arial" charset="0"/>
              <a:buAutoNum type="alphaLcParenR"/>
            </a:pPr>
            <a:r>
              <a:rPr lang="en-US" sz="3000" dirty="0"/>
              <a:t>While Do : </a:t>
            </a:r>
            <a:r>
              <a:rPr lang="en-US" sz="3000" dirty="0" err="1"/>
              <a:t>mengulang</a:t>
            </a:r>
            <a:r>
              <a:rPr lang="en-US" sz="3000" dirty="0"/>
              <a:t> </a:t>
            </a:r>
            <a:r>
              <a:rPr lang="en-US" sz="3000" dirty="0" err="1"/>
              <a:t>suatu</a:t>
            </a:r>
            <a:r>
              <a:rPr lang="en-US" sz="3000" dirty="0"/>
              <a:t> </a:t>
            </a:r>
            <a:r>
              <a:rPr lang="en-US" sz="3000" dirty="0" err="1"/>
              <a:t>proses</a:t>
            </a:r>
            <a:r>
              <a:rPr lang="en-US" sz="3000" dirty="0"/>
              <a:t> yang </a:t>
            </a:r>
            <a:r>
              <a:rPr lang="en-US" sz="3000" dirty="0" err="1"/>
              <a:t>belum</a:t>
            </a:r>
            <a:r>
              <a:rPr lang="en-US" sz="3000" dirty="0"/>
              <a:t> </a:t>
            </a:r>
            <a:r>
              <a:rPr lang="en-US" sz="3000" dirty="0" err="1"/>
              <a:t>diketahui</a:t>
            </a:r>
            <a:r>
              <a:rPr lang="en-US" sz="3000" dirty="0"/>
              <a:t> </a:t>
            </a:r>
            <a:r>
              <a:rPr lang="en-US" sz="3000" dirty="0" err="1"/>
              <a:t>jumlah</a:t>
            </a:r>
            <a:r>
              <a:rPr lang="en-US" sz="3000" dirty="0"/>
              <a:t> </a:t>
            </a:r>
            <a:r>
              <a:rPr lang="en-US" sz="3000" dirty="0" err="1"/>
              <a:t>perulangan</a:t>
            </a:r>
            <a:r>
              <a:rPr lang="en-US" sz="3000" dirty="0"/>
              <a:t>.</a:t>
            </a:r>
            <a:endParaRPr lang="id-ID" sz="3000" dirty="0"/>
          </a:p>
          <a:p>
            <a:pPr marL="0" indent="0">
              <a:buNone/>
            </a:pPr>
            <a:r>
              <a:rPr lang="id-ID" sz="3000" dirty="0"/>
              <a:t>C) </a:t>
            </a:r>
            <a:r>
              <a:rPr lang="en-US" sz="3000" dirty="0"/>
              <a:t>Do While : </a:t>
            </a:r>
            <a:r>
              <a:rPr lang="id-ID" sz="3000" dirty="0"/>
              <a:t>M</a:t>
            </a:r>
            <a:r>
              <a:rPr lang="en-US" sz="3000" dirty="0" err="1"/>
              <a:t>engulang</a:t>
            </a:r>
            <a:r>
              <a:rPr lang="en-US" sz="3000" dirty="0"/>
              <a:t> </a:t>
            </a:r>
            <a:r>
              <a:rPr lang="en-US" sz="3000" dirty="0" err="1"/>
              <a:t>suatu</a:t>
            </a:r>
            <a:r>
              <a:rPr lang="en-US" sz="3000" dirty="0"/>
              <a:t> </a:t>
            </a:r>
            <a:r>
              <a:rPr lang="en-US" sz="3000" dirty="0" err="1"/>
              <a:t>proses</a:t>
            </a:r>
            <a:r>
              <a:rPr lang="en-US" sz="3000" dirty="0"/>
              <a:t> yang </a:t>
            </a:r>
            <a:r>
              <a:rPr lang="en-US" sz="3000" dirty="0" err="1"/>
              <a:t>belum</a:t>
            </a:r>
            <a:r>
              <a:rPr lang="en-US" sz="3000" dirty="0"/>
              <a:t> </a:t>
            </a:r>
            <a:r>
              <a:rPr lang="en-US" sz="3000" dirty="0" err="1"/>
              <a:t>diketahui</a:t>
            </a:r>
            <a:r>
              <a:rPr lang="en-US" sz="3000" dirty="0"/>
              <a:t> </a:t>
            </a:r>
            <a:r>
              <a:rPr lang="en-US" sz="3000" dirty="0" err="1"/>
              <a:t>jumlahnya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pegecekan</a:t>
            </a:r>
            <a:r>
              <a:rPr lang="en-US" sz="3000" dirty="0"/>
              <a:t> </a:t>
            </a:r>
            <a:r>
              <a:rPr lang="en-US" sz="3000" dirty="0" err="1"/>
              <a:t>kondisi</a:t>
            </a:r>
            <a:r>
              <a:rPr lang="en-US" sz="3000" dirty="0"/>
              <a:t> </a:t>
            </a:r>
            <a:r>
              <a:rPr lang="en-US" sz="3000" dirty="0" err="1"/>
              <a:t>dilakukan</a:t>
            </a:r>
            <a:r>
              <a:rPr lang="en-US" sz="3000" dirty="0"/>
              <a:t> </a:t>
            </a:r>
            <a:r>
              <a:rPr lang="en-US" sz="3000" dirty="0" err="1"/>
              <a:t>setelah</a:t>
            </a:r>
            <a:r>
              <a:rPr lang="en-US" sz="3000" dirty="0"/>
              <a:t> </a:t>
            </a:r>
            <a:r>
              <a:rPr lang="en-US" sz="3000" dirty="0" err="1"/>
              <a:t>intruksi</a:t>
            </a:r>
            <a:r>
              <a:rPr lang="en-US" sz="3000" dirty="0"/>
              <a:t> </a:t>
            </a:r>
            <a:r>
              <a:rPr lang="en-US" sz="3000" dirty="0" err="1"/>
              <a:t>diberitahu</a:t>
            </a:r>
            <a:r>
              <a:rPr lang="en-US" sz="3000" dirty="0"/>
              <a:t>.</a:t>
            </a:r>
          </a:p>
          <a:p>
            <a:pPr marL="457200" indent="-457200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7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Minggu </a:t>
            </a:r>
            <a:r>
              <a:rPr lang="en-US" dirty="0"/>
              <a:t>3 : </a:t>
            </a:r>
            <a:r>
              <a:rPr lang="en-US" dirty="0" err="1"/>
              <a:t>Perulangan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5CB332-EBF5-4BCB-B111-44D797A924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637" y="1378237"/>
            <a:ext cx="4995863" cy="32432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9550" y="774412"/>
            <a:ext cx="4464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err="1"/>
              <a:t>Perulangan</a:t>
            </a:r>
            <a:r>
              <a:rPr lang="en-US" sz="3200" b="1" u="sng" dirty="0"/>
              <a:t> </a:t>
            </a:r>
            <a:r>
              <a:rPr lang="en-US" sz="3200" b="1" u="sng" dirty="0" err="1"/>
              <a:t>pada</a:t>
            </a:r>
            <a:r>
              <a:rPr lang="en-US" sz="3200" b="1" u="sng" dirty="0"/>
              <a:t> FOR</a:t>
            </a:r>
            <a:endParaRPr lang="id-ID" sz="32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9EEAC-005D-4036-9A0B-7D6647E5811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50" y="4724400"/>
            <a:ext cx="7334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3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6781800" cy="984250"/>
          </a:xfrm>
        </p:spPr>
        <p:txBody>
          <a:bodyPr>
            <a:normAutofit/>
          </a:bodyPr>
          <a:lstStyle/>
          <a:p>
            <a:pPr algn="l"/>
            <a:r>
              <a:rPr lang="id-ID" sz="3600" b="1" u="sng" dirty="0">
                <a:solidFill>
                  <a:schemeClr val="tx1"/>
                </a:solidFill>
              </a:rPr>
              <a:t>Perulangan DO-WHILE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599"/>
            <a:ext cx="4114800" cy="443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828800"/>
            <a:ext cx="4572000" cy="255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E20399-74B4-47BB-AD7E-06CFF607A59C}"/>
              </a:ext>
            </a:extLst>
          </p:cNvPr>
          <p:cNvSpPr txBox="1">
            <a:spLocks/>
          </p:cNvSpPr>
          <p:nvPr/>
        </p:nvSpPr>
        <p:spPr bwMode="auto">
          <a:xfrm>
            <a:off x="0" y="-146050"/>
            <a:ext cx="67818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id-ID" dirty="0"/>
              <a:t>Minggu </a:t>
            </a:r>
            <a:r>
              <a:rPr lang="en-US" dirty="0"/>
              <a:t>3 : </a:t>
            </a:r>
            <a:r>
              <a:rPr lang="en-US" dirty="0" err="1"/>
              <a:t>Perulangan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5376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/>
              <a:t>Minggu </a:t>
            </a:r>
            <a:r>
              <a:rPr lang="en-US" b="1" dirty="0"/>
              <a:t>4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id-ID" b="1" dirty="0"/>
          </a:p>
          <a:p>
            <a:pPr marL="0" indent="0" algn="ctr">
              <a:buNone/>
            </a:pPr>
            <a:endParaRPr lang="id-ID" b="1" dirty="0"/>
          </a:p>
          <a:p>
            <a:pPr marL="0" indent="0" algn="ctr">
              <a:buNone/>
            </a:pPr>
            <a:endParaRPr lang="id-ID" b="1" dirty="0"/>
          </a:p>
          <a:p>
            <a:pPr marL="0" indent="0" algn="ctr">
              <a:buNone/>
            </a:pPr>
            <a:r>
              <a:rPr lang="id-ID" b="1" dirty="0"/>
              <a:t>UJIAN</a:t>
            </a:r>
          </a:p>
        </p:txBody>
      </p:sp>
    </p:spTree>
    <p:extLst>
      <p:ext uri="{BB962C8B-B14F-4D97-AF65-F5344CB8AC3E}">
        <p14:creationId xmlns:p14="http://schemas.microsoft.com/office/powerpoint/2010/main" val="362196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F5CA-EC0E-4B4E-8684-CB9AFF56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8C4B-0313-44B9-BEBD-2C5F0CE8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85800"/>
            <a:ext cx="8610600" cy="4800600"/>
          </a:xfrm>
        </p:spPr>
        <p:txBody>
          <a:bodyPr/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TERIMA KASIH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114994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AF3A87-B21F-424C-AE48-9A12EC51A209}"/>
              </a:ext>
            </a:extLst>
          </p:cNvPr>
          <p:cNvSpPr txBox="1">
            <a:spLocks/>
          </p:cNvSpPr>
          <p:nvPr/>
        </p:nvSpPr>
        <p:spPr bwMode="auto">
          <a:xfrm>
            <a:off x="685800" y="3429000"/>
            <a:ext cx="822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id-ID" altLang="id-ID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C9AE6A-F6D1-4C6F-9498-DD357FBDE04C}"/>
              </a:ext>
            </a:extLst>
          </p:cNvPr>
          <p:cNvSpPr txBox="1">
            <a:spLocks/>
          </p:cNvSpPr>
          <p:nvPr/>
        </p:nvSpPr>
        <p:spPr bwMode="auto">
          <a:xfrm>
            <a:off x="304800" y="914400"/>
            <a:ext cx="82296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sz="24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173" name="Content Placeholder 1">
            <a:extLst>
              <a:ext uri="{FF2B5EF4-FFF2-40B4-BE49-F238E27FC236}">
                <a16:creationId xmlns:a16="http://schemas.microsoft.com/office/drawing/2014/main" id="{94FD9C89-3CC0-4257-96FA-D4FBBCF3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44" y="1033816"/>
            <a:ext cx="8610600" cy="4800600"/>
          </a:xfrm>
        </p:spPr>
        <p:txBody>
          <a:bodyPr/>
          <a:lstStyle/>
          <a:p>
            <a:pPr marL="0" indent="0" algn="just">
              <a:buNone/>
            </a:pPr>
            <a:r>
              <a:rPr lang="id-ID" alt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Download VMware dan kuliax 6.0, klik next sampai selesai</a:t>
            </a:r>
          </a:p>
          <a:p>
            <a:pPr marL="0" indent="0" algn="just">
              <a:buNone/>
            </a:pPr>
            <a:endParaRPr lang="en-US" alt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EC083F-81C9-44BD-A323-46E0D90B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6479"/>
            <a:ext cx="8610600" cy="10281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id-ID" altLang="id-ID" dirty="0">
                <a:cs typeface="Times New Roman" panose="02020603050405020304" pitchFamily="18" charset="0"/>
              </a:rPr>
              <a:t>Cara Install Aplikasi</a:t>
            </a:r>
            <a:endParaRPr lang="en-US" altLang="id-ID" dirty="0"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09800"/>
            <a:ext cx="5032742" cy="390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altLang="id-ID" dirty="0">
                <a:cs typeface="Times New Roman" panose="02020603050405020304" pitchFamily="18" charset="0"/>
              </a:rPr>
              <a:t>Cara Install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2.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71600"/>
            <a:ext cx="4724400" cy="42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1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altLang="id-ID" dirty="0">
                <a:cs typeface="Times New Roman" panose="02020603050405020304" pitchFamily="18" charset="0"/>
              </a:rPr>
              <a:t>Cara Install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3. Klik browse, dan pilih file kuliax yang akan di install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9800"/>
            <a:ext cx="41148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altLang="id-ID" dirty="0">
                <a:cs typeface="Times New Roman" panose="02020603050405020304" pitchFamily="18" charset="0"/>
              </a:rPr>
              <a:t>Cara Install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4. Kemudian klik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4495800" cy="404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4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altLang="id-ID" dirty="0">
                <a:cs typeface="Times New Roman" panose="02020603050405020304" pitchFamily="18" charset="0"/>
              </a:rPr>
              <a:t>Cara Install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5. Pilih option linux, dan ubah version menjadi linux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23009"/>
            <a:ext cx="4191000" cy="37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4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altLang="id-ID" dirty="0">
                <a:cs typeface="Times New Roman" panose="02020603050405020304" pitchFamily="18" charset="0"/>
              </a:rPr>
              <a:t>Cara Install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6. Pilih spilt virtual disk into multiple file lalu klik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9800"/>
            <a:ext cx="4021350" cy="365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8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altLang="id-ID" dirty="0">
                <a:cs typeface="Times New Roman" panose="02020603050405020304" pitchFamily="18" charset="0"/>
              </a:rPr>
              <a:t>Cara Install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7. Setelah berhasil, maka akan keluar tampilan seperti ini. dan kita klik kuliax setelah itu play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57656"/>
            <a:ext cx="4114800" cy="36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9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513</Words>
  <Application>Microsoft Office PowerPoint</Application>
  <PresentationFormat>Tampilan Layar (4:3)</PresentationFormat>
  <Paragraphs>95</Paragraphs>
  <Slides>26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26</vt:i4>
      </vt:variant>
    </vt:vector>
  </HeadingPairs>
  <TitlesOfParts>
    <vt:vector size="27" baseType="lpstr">
      <vt:lpstr>DESIGN1</vt:lpstr>
      <vt:lpstr>LINUX WITH C</vt:lpstr>
      <vt:lpstr>Jumlah Pertemuan</vt:lpstr>
      <vt:lpstr>Cara Install Aplikasi</vt:lpstr>
      <vt:lpstr>Cara Install Aplikasi</vt:lpstr>
      <vt:lpstr>Cara Install Aplikasi</vt:lpstr>
      <vt:lpstr>Cara Install Aplikasi</vt:lpstr>
      <vt:lpstr>Cara Install Aplikasi</vt:lpstr>
      <vt:lpstr>Cara Install Aplikasi</vt:lpstr>
      <vt:lpstr>Cara Install Aplikasi</vt:lpstr>
      <vt:lpstr>Cara Install Aplikasi</vt:lpstr>
      <vt:lpstr>Minggu 1 : INTRO</vt:lpstr>
      <vt:lpstr>Minggu 1 : INTRO</vt:lpstr>
      <vt:lpstr>Minggu 1 : INTRO</vt:lpstr>
      <vt:lpstr>Minggu 1 : INTRO</vt:lpstr>
      <vt:lpstr>Minggu 1 : INTRO</vt:lpstr>
      <vt:lpstr>Minggu 1 : INTRO </vt:lpstr>
      <vt:lpstr>Minggu 2 : Kondisi</vt:lpstr>
      <vt:lpstr>Minggu 2 : Kondisi</vt:lpstr>
      <vt:lpstr>Minggu 2 : Kondisi</vt:lpstr>
      <vt:lpstr>Minggu 2 : Kondisi</vt:lpstr>
      <vt:lpstr>Minggu 2 : Kondisi</vt:lpstr>
      <vt:lpstr>Minggu 3 : Perulangan</vt:lpstr>
      <vt:lpstr>Minggu 3 : Perulangan</vt:lpstr>
      <vt:lpstr>Perulangan DO-WHILE</vt:lpstr>
      <vt:lpstr>Minggu 4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Merancang SMS Gateway Auto Reply untuk Penjadwalan Praktikum Laboratorium Sistem Informasi Menggunakan PHP dan MySQL</dc:title>
  <dc:creator>ANGEL</dc:creator>
  <cp:lastModifiedBy>Stevani Doris</cp:lastModifiedBy>
  <cp:revision>78</cp:revision>
  <dcterms:created xsi:type="dcterms:W3CDTF">2011-06-24T03:01:32Z</dcterms:created>
  <dcterms:modified xsi:type="dcterms:W3CDTF">2020-03-11T05:36:04Z</dcterms:modified>
</cp:coreProperties>
</file>