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1" r:id="rId19"/>
    <p:sldId id="282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9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6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61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43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0286F8-2BD3-4BCA-BCA0-23C103F48BE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E9F44E-0B8D-4980-99C2-6F83EA23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958353"/>
            <a:ext cx="9068586" cy="16405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 err="1"/>
              <a:t>Konsep</a:t>
            </a:r>
            <a:r>
              <a:rPr lang="en-US" sz="4800" dirty="0"/>
              <a:t> </a:t>
            </a:r>
            <a:r>
              <a:rPr lang="en-US" sz="4800" dirty="0" err="1"/>
              <a:t>sistem</a:t>
            </a:r>
            <a:r>
              <a:rPr lang="en-US" sz="4800" dirty="0"/>
              <a:t> </a:t>
            </a:r>
            <a:r>
              <a:rPr lang="en-US" sz="4800" dirty="0" err="1"/>
              <a:t>informasi</a:t>
            </a:r>
            <a:br>
              <a:rPr lang="en-US" sz="4800" dirty="0"/>
            </a:br>
            <a:r>
              <a:rPr lang="en-US" sz="4800" dirty="0"/>
              <a:t>(open office)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8" y="4266079"/>
            <a:ext cx="9070848" cy="11564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ATA 2019 / 2020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4 </a:t>
            </a:r>
            <a:r>
              <a:rPr lang="en-US" sz="1800" dirty="0" err="1"/>
              <a:t>Pertemuan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Kampus</a:t>
            </a:r>
            <a:r>
              <a:rPr lang="en-US" sz="1800" dirty="0"/>
              <a:t> E ,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Reguler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32" y="769844"/>
            <a:ext cx="1905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M1 (</a:t>
            </a:r>
            <a:r>
              <a:rPr lang="en-US" sz="4400" dirty="0" err="1"/>
              <a:t>Pengenalan</a:t>
            </a:r>
            <a:r>
              <a:rPr lang="en-US" sz="4400" dirty="0"/>
              <a:t> Open Office)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cs typeface="Times New Roman" panose="02020603050405020304" pitchFamily="18" charset="0"/>
              </a:rPr>
              <a:t>Open Office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perkantoran</a:t>
            </a:r>
            <a:r>
              <a:rPr lang="en-US" dirty="0"/>
              <a:t> open source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gratis </a:t>
            </a:r>
            <a:r>
              <a:rPr lang="en-ID" dirty="0"/>
              <a:t>di website openoffice.org,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pengolah</a:t>
            </a:r>
            <a:r>
              <a:rPr lang="en-ID" dirty="0"/>
              <a:t> kata (word </a:t>
            </a:r>
            <a:r>
              <a:rPr lang="en-ID" dirty="0" err="1"/>
              <a:t>prosessor</a:t>
            </a:r>
            <a:r>
              <a:rPr lang="en-ID" dirty="0"/>
              <a:t>),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(spreadsheet), </a:t>
            </a:r>
            <a:r>
              <a:rPr lang="en-ID" dirty="0" err="1"/>
              <a:t>presentasi</a:t>
            </a:r>
            <a:r>
              <a:rPr lang="en-ID" dirty="0"/>
              <a:t>, </a:t>
            </a:r>
            <a:r>
              <a:rPr lang="en-ID" dirty="0" err="1"/>
              <a:t>ilustrasi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dan </a:t>
            </a:r>
            <a:r>
              <a:rPr lang="en-ID" dirty="0" err="1"/>
              <a:t>gudang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database.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OpenOffice.org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platform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Windows 95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Linux, Solaris </a:t>
            </a:r>
            <a:r>
              <a:rPr lang="en-US" dirty="0" err="1"/>
              <a:t>dan</a:t>
            </a:r>
            <a:r>
              <a:rPr lang="en-US" dirty="0"/>
              <a:t> Mac OS X.</a:t>
            </a:r>
          </a:p>
          <a:p>
            <a:pPr marL="0" indent="0" algn="just">
              <a:buNone/>
            </a:pPr>
            <a:r>
              <a:rPr lang="en-US" dirty="0"/>
              <a:t>Open Office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Perancis</a:t>
            </a:r>
            <a:r>
              <a:rPr lang="en-US" dirty="0"/>
              <a:t>, </a:t>
            </a:r>
            <a:r>
              <a:rPr lang="en-US" dirty="0" err="1"/>
              <a:t>Spanyol</a:t>
            </a:r>
            <a:r>
              <a:rPr lang="en-US" dirty="0"/>
              <a:t>, </a:t>
            </a:r>
            <a:r>
              <a:rPr lang="en-US" dirty="0" err="1"/>
              <a:t>Portugis</a:t>
            </a:r>
            <a:r>
              <a:rPr lang="en-US" dirty="0"/>
              <a:t>, China (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simplified), Italia, </a:t>
            </a:r>
            <a:r>
              <a:rPr lang="en-US" dirty="0" err="1"/>
              <a:t>Jepang</a:t>
            </a:r>
            <a:r>
              <a:rPr lang="en-US" dirty="0"/>
              <a:t>, Hindi, Roma, Thai, Danish, </a:t>
            </a:r>
            <a:r>
              <a:rPr lang="en-US" dirty="0" err="1"/>
              <a:t>Belanda</a:t>
            </a:r>
            <a:r>
              <a:rPr lang="en-US" dirty="0"/>
              <a:t>, Indonesia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18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7253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 err="1"/>
              <a:t>Penggunaan</a:t>
            </a:r>
            <a:r>
              <a:rPr lang="en-US" sz="4400" dirty="0"/>
              <a:t> Office Writer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6800" y="1369671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ID" b="1" dirty="0" err="1"/>
              <a:t>Mengatur</a:t>
            </a:r>
            <a:r>
              <a:rPr lang="en-ID" b="1" dirty="0"/>
              <a:t> </a:t>
            </a:r>
            <a:r>
              <a:rPr lang="id-ID" b="1" dirty="0"/>
              <a:t>ukuran halaman </a:t>
            </a:r>
            <a:r>
              <a:rPr lang="en-US" b="1" dirty="0"/>
              <a:t>d</a:t>
            </a:r>
            <a:r>
              <a:rPr lang="id-ID" b="1" dirty="0"/>
              <a:t>an margin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id-ID" dirty="0"/>
              <a:t>Format</a:t>
            </a:r>
            <a:r>
              <a:rPr lang="en-ID" dirty="0"/>
              <a:t> &gt; </a:t>
            </a:r>
            <a:r>
              <a:rPr lang="id-ID" dirty="0"/>
              <a:t>page </a:t>
            </a:r>
            <a:r>
              <a:rPr lang="en-ID" dirty="0"/>
              <a:t>&gt; </a:t>
            </a:r>
            <a:r>
              <a:rPr lang="id-ID" dirty="0"/>
              <a:t>page Style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0F6C2-30A0-46DF-B503-4926FB09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23" y="1993126"/>
            <a:ext cx="5510732" cy="4440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72784-8905-4EF7-8053-1ECF9CBC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180353"/>
            <a:ext cx="3147002" cy="44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0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7553" y="753971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ID" b="1" dirty="0"/>
              <a:t>P</a:t>
            </a:r>
            <a:r>
              <a:rPr lang="id-ID" b="1" dirty="0"/>
              <a:t>enomoran halaman 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id-ID" dirty="0">
                <a:solidFill>
                  <a:srgbClr val="222222"/>
                </a:solidFill>
                <a:latin typeface="arial" panose="020B0604020202020204" pitchFamily="34" charset="0"/>
              </a:rPr>
              <a:t>Pada Menu Insert, pilih Fields –&gt; Page Number</a:t>
            </a: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E0C5A-34D7-4D76-B297-7B33E838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34" y="733391"/>
            <a:ext cx="3916826" cy="5322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365" y="2180353"/>
            <a:ext cx="3993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/>
              <a:t>Membuka</a:t>
            </a:r>
            <a:r>
              <a:rPr lang="en-ID" b="1" dirty="0"/>
              <a:t> </a:t>
            </a:r>
            <a:r>
              <a:rPr lang="en-ID" b="1" dirty="0" err="1"/>
              <a:t>dokumen</a:t>
            </a:r>
            <a:r>
              <a:rPr lang="en-ID" b="1" dirty="0"/>
              <a:t>:</a:t>
            </a:r>
          </a:p>
          <a:p>
            <a:r>
              <a:rPr lang="en-ID" dirty="0"/>
              <a:t>CTRL + </a:t>
            </a:r>
            <a:r>
              <a:rPr lang="id-ID" dirty="0"/>
              <a:t>O</a:t>
            </a:r>
            <a:endParaRPr lang="en-ID" dirty="0"/>
          </a:p>
          <a:p>
            <a:endParaRPr lang="en-ID" dirty="0"/>
          </a:p>
          <a:p>
            <a:r>
              <a:rPr lang="en-ID" b="1" dirty="0" err="1"/>
              <a:t>Menyimpan</a:t>
            </a:r>
            <a:r>
              <a:rPr lang="en-ID" b="1" dirty="0"/>
              <a:t> </a:t>
            </a:r>
            <a:r>
              <a:rPr lang="en-ID" b="1" dirty="0" err="1"/>
              <a:t>dokumen</a:t>
            </a:r>
            <a:r>
              <a:rPr lang="en-ID" b="1" dirty="0"/>
              <a:t> </a:t>
            </a:r>
            <a:r>
              <a:rPr lang="en-ID" b="1" dirty="0" err="1"/>
              <a:t>aktif</a:t>
            </a:r>
            <a:r>
              <a:rPr lang="en-ID" b="1" dirty="0"/>
              <a:t>:</a:t>
            </a:r>
          </a:p>
          <a:p>
            <a:r>
              <a:rPr lang="en-ID" dirty="0"/>
              <a:t>CTRL + S</a:t>
            </a:r>
          </a:p>
          <a:p>
            <a:endParaRPr lang="en-ID" dirty="0"/>
          </a:p>
          <a:p>
            <a:r>
              <a:rPr lang="en-ID" b="1" dirty="0" err="1"/>
              <a:t>Mencetak</a:t>
            </a:r>
            <a:r>
              <a:rPr lang="en-ID" b="1" dirty="0"/>
              <a:t> </a:t>
            </a:r>
            <a:r>
              <a:rPr lang="en-ID" b="1" dirty="0" err="1"/>
              <a:t>dokumen</a:t>
            </a:r>
            <a:r>
              <a:rPr lang="en-ID" b="1" dirty="0"/>
              <a:t> </a:t>
            </a:r>
            <a:r>
              <a:rPr lang="en-ID" b="1" dirty="0" err="1"/>
              <a:t>aktif</a:t>
            </a:r>
            <a:r>
              <a:rPr lang="en-ID" b="1" dirty="0"/>
              <a:t>:</a:t>
            </a:r>
          </a:p>
          <a:p>
            <a:r>
              <a:rPr lang="en-ID" dirty="0"/>
              <a:t>CTRL +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7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7253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Mail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084" y="1165123"/>
            <a:ext cx="9243046" cy="39756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Mail merge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– </a:t>
            </a:r>
            <a:r>
              <a:rPr lang="en-US" dirty="0" err="1"/>
              <a:t>beda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dokumen-dokumen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– </a:t>
            </a:r>
            <a:r>
              <a:rPr lang="en-US" dirty="0" err="1"/>
              <a:t>beda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"/>
          <a:stretch/>
        </p:blipFill>
        <p:spPr>
          <a:xfrm>
            <a:off x="1491133" y="2180353"/>
            <a:ext cx="8508997" cy="43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47" y="642594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Mail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60" y="2585694"/>
            <a:ext cx="6242170" cy="33982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3547" y="1995687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File &gt; New &gt; Spreadsheet</a:t>
            </a:r>
          </a:p>
        </p:txBody>
      </p:sp>
    </p:spTree>
    <p:extLst>
      <p:ext uri="{BB962C8B-B14F-4D97-AF65-F5344CB8AC3E}">
        <p14:creationId xmlns:p14="http://schemas.microsoft.com/office/powerpoint/2010/main" val="51201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47" y="642594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Mail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 r="72861" b="22987"/>
          <a:stretch/>
        </p:blipFill>
        <p:spPr>
          <a:xfrm>
            <a:off x="813547" y="1627094"/>
            <a:ext cx="3175963" cy="4881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24" y="2081771"/>
            <a:ext cx="5869641" cy="3643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0124" y="5862045"/>
            <a:ext cx="660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Akan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dialog: </a:t>
            </a:r>
            <a:r>
              <a:rPr lang="en-US" dirty="0" err="1"/>
              <a:t>Pilih</a:t>
            </a:r>
            <a:r>
              <a:rPr lang="en-US" dirty="0"/>
              <a:t> Other external data source &gt; </a:t>
            </a:r>
            <a:r>
              <a:rPr lang="en-US" dirty="0" err="1"/>
              <a:t>pilih</a:t>
            </a:r>
            <a:r>
              <a:rPr lang="en-US" dirty="0"/>
              <a:t> Next</a:t>
            </a:r>
          </a:p>
        </p:txBody>
      </p:sp>
    </p:spTree>
    <p:extLst>
      <p:ext uri="{BB962C8B-B14F-4D97-AF65-F5344CB8AC3E}">
        <p14:creationId xmlns:p14="http://schemas.microsoft.com/office/powerpoint/2010/main" val="7193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47" y="642594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Mail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5" y="2641357"/>
            <a:ext cx="5437095" cy="390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8" y="1594596"/>
            <a:ext cx="5987511" cy="37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47" y="642594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Mail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27" y="1775012"/>
            <a:ext cx="8580949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47" y="642594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Mail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30" y="1775012"/>
            <a:ext cx="5303340" cy="4318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858" y="2783540"/>
            <a:ext cx="4128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Klik</a:t>
            </a:r>
            <a:r>
              <a:rPr lang="en-US" dirty="0"/>
              <a:t> menu file &gt; </a:t>
            </a:r>
            <a:r>
              <a:rPr lang="en-US" dirty="0" err="1"/>
              <a:t>klik</a:t>
            </a:r>
            <a:r>
              <a:rPr lang="en-US" dirty="0"/>
              <a:t> Print &gt; </a:t>
            </a:r>
            <a:r>
              <a:rPr lang="en-US" dirty="0" err="1"/>
              <a:t>Pilih</a:t>
            </a:r>
            <a:r>
              <a:rPr lang="en-US" dirty="0"/>
              <a:t> file &gt; </a:t>
            </a:r>
            <a:r>
              <a:rPr lang="en-US" dirty="0" err="1"/>
              <a:t>Pilih</a:t>
            </a:r>
            <a:r>
              <a:rPr lang="en-US" dirty="0"/>
              <a:t> Save as Single document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Save as individual documents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)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OK.</a:t>
            </a:r>
          </a:p>
        </p:txBody>
      </p:sp>
    </p:spTree>
    <p:extLst>
      <p:ext uri="{BB962C8B-B14F-4D97-AF65-F5344CB8AC3E}">
        <p14:creationId xmlns:p14="http://schemas.microsoft.com/office/powerpoint/2010/main" val="5873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47" y="642594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Mail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5" y="1654270"/>
            <a:ext cx="5605463" cy="3798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77" y="3211640"/>
            <a:ext cx="5736572" cy="33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2418"/>
          </a:xfrm>
        </p:spPr>
        <p:txBody>
          <a:bodyPr/>
          <a:lstStyle/>
          <a:p>
            <a:r>
              <a:rPr lang="en-US" dirty="0" err="1"/>
              <a:t>Silabus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75013"/>
            <a:ext cx="10058400" cy="453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Pertemuan</a:t>
            </a:r>
            <a:r>
              <a:rPr lang="en-US" dirty="0"/>
              <a:t> 1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Open Office.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penomoran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Open Office.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mail merge.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Pertemuan</a:t>
            </a:r>
            <a:r>
              <a:rPr lang="en-US" dirty="0"/>
              <a:t> 2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Open Office </a:t>
            </a:r>
            <a:r>
              <a:rPr lang="en-US" dirty="0" err="1"/>
              <a:t>Calc</a:t>
            </a:r>
            <a:r>
              <a:rPr lang="en-US" dirty="0"/>
              <a:t> (Spreadsheet).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,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29" y="237253"/>
            <a:ext cx="1905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7253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M2 (Open Office </a:t>
            </a:r>
            <a:r>
              <a:rPr lang="en-US" sz="4400" dirty="0" err="1"/>
              <a:t>Calc</a:t>
            </a:r>
            <a:r>
              <a:rPr lang="en-US" sz="44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29" y="1642076"/>
            <a:ext cx="2994212" cy="4665369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Rata-rata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id-ID" dirty="0"/>
              <a:t>=</a:t>
            </a:r>
            <a:r>
              <a:rPr lang="en-ID" dirty="0"/>
              <a:t>A</a:t>
            </a:r>
            <a:r>
              <a:rPr lang="id-ID" dirty="0"/>
              <a:t>verage()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id-ID" b="1" dirty="0"/>
              <a:t>Mencari nilai maximum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id-ID" dirty="0"/>
              <a:t>=Max()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id-ID" b="1" dirty="0"/>
              <a:t>Mencari nilai minimum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id-ID" dirty="0"/>
              <a:t>=Min()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F7F8F-12E7-465B-B3E0-87640D5B6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944" y="1642076"/>
            <a:ext cx="5467665" cy="41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5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10" y="820271"/>
            <a:ext cx="3623982" cy="5228216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Menggabungkan sell :</a:t>
            </a:r>
          </a:p>
          <a:p>
            <a:pPr marL="0" indent="0">
              <a:buNone/>
            </a:pPr>
            <a:r>
              <a:rPr lang="id-ID" dirty="0"/>
              <a:t>Blok sell yang ingin digabungkan&gt; lalu Marge Cell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id-ID" b="1" dirty="0"/>
              <a:t>Menghapus sell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id-ID" dirty="0"/>
              <a:t>Blok sell yang ingin dihapus&gt; lalu klik kanan&gt; delete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A2D95-DDEE-4BDC-9F1D-2F0B18117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76"/>
          <a:stretch/>
        </p:blipFill>
        <p:spPr>
          <a:xfrm>
            <a:off x="4071371" y="1535324"/>
            <a:ext cx="5928759" cy="49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47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5" y="1208803"/>
            <a:ext cx="7875495" cy="847163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Membuat grafik:</a:t>
            </a:r>
          </a:p>
          <a:p>
            <a:pPr marL="0" indent="0">
              <a:buNone/>
            </a:pPr>
            <a:r>
              <a:rPr lang="id-ID" dirty="0"/>
              <a:t>Blok sell yang ingin dibuat grafik &gt; lalu klik chart&gt; chart wizzard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B95B3-2E6E-4990-963E-F8E5E9E5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04" y="2355165"/>
            <a:ext cx="11526526" cy="29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7253"/>
            <a:ext cx="10058400" cy="1132418"/>
          </a:xfrm>
        </p:spPr>
        <p:txBody>
          <a:bodyPr>
            <a:normAutofit/>
          </a:bodyPr>
          <a:lstStyle/>
          <a:p>
            <a:r>
              <a:rPr lang="en-US" sz="4400" dirty="0"/>
              <a:t>M3 (Open Office Presentation)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3097" y="2493655"/>
            <a:ext cx="5516619" cy="4127092"/>
          </a:xfrm>
        </p:spPr>
        <p:txBody>
          <a:bodyPr/>
          <a:lstStyle/>
          <a:p>
            <a:pPr algn="just"/>
            <a:r>
              <a:rPr lang="en-US" b="1" dirty="0"/>
              <a:t>Empty presentation :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endParaRPr lang="id-ID" dirty="0"/>
          </a:p>
          <a:p>
            <a:pPr algn="just"/>
            <a:r>
              <a:rPr lang="en-US" b="1" dirty="0"/>
              <a:t>From template :  </a:t>
            </a:r>
            <a:r>
              <a:rPr lang="en-US" dirty="0" err="1"/>
              <a:t>membuat</a:t>
            </a:r>
            <a:r>
              <a:rPr lang="en-US" dirty="0"/>
              <a:t>  </a:t>
            </a:r>
            <a:r>
              <a:rPr lang="en-US" dirty="0" err="1"/>
              <a:t>presentasi</a:t>
            </a:r>
            <a:r>
              <a:rPr lang="en-US" dirty="0"/>
              <a:t>  </a:t>
            </a:r>
            <a:r>
              <a:rPr lang="en-US" dirty="0" err="1"/>
              <a:t>baru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template 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endParaRPr lang="id-ID" dirty="0"/>
          </a:p>
          <a:p>
            <a:pPr algn="just"/>
            <a:r>
              <a:rPr lang="en-US" b="1" dirty="0"/>
              <a:t>Open existing presentation :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9422D-5C65-4AC1-84E6-CAAE391E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7" y="1772641"/>
            <a:ext cx="53911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0ECF63-B511-4F11-9334-9537BC5A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6" y="895670"/>
            <a:ext cx="5187834" cy="46792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B1A8A6-2D67-4479-B248-5DA114ED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071" y="1018816"/>
            <a:ext cx="5130903" cy="3951390"/>
          </a:xfrm>
        </p:spPr>
        <p:txBody>
          <a:bodyPr/>
          <a:lstStyle/>
          <a:p>
            <a:pPr algn="just"/>
            <a:r>
              <a:rPr lang="id-ID" b="1" dirty="0"/>
              <a:t>Mengganti background :</a:t>
            </a:r>
          </a:p>
          <a:p>
            <a:pPr algn="just"/>
            <a:r>
              <a:rPr lang="id-ID" dirty="0"/>
              <a:t>Klik icon galeri di pojok kanan &gt; lalu pilih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9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A5AAB-2927-4EA0-A74A-EA2B828E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1" y="1284490"/>
            <a:ext cx="6342268" cy="381388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870808-0668-4A8B-8336-7F1AF388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744" y="1589958"/>
            <a:ext cx="4159045" cy="3202946"/>
          </a:xfrm>
        </p:spPr>
        <p:txBody>
          <a:bodyPr/>
          <a:lstStyle/>
          <a:p>
            <a:pPr algn="just"/>
            <a:r>
              <a:rPr lang="id-ID" b="1" dirty="0"/>
              <a:t>Menambahkan picture:</a:t>
            </a:r>
          </a:p>
          <a:p>
            <a:pPr algn="just"/>
            <a:r>
              <a:rPr lang="id-ID" dirty="0"/>
              <a:t>Klik insert&gt; lalu pilih picture&gt; form file..&gt; lalu pilih foto yang ingin di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00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8E891F-D688-48BC-BAF4-1FFAE785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2" y="617051"/>
            <a:ext cx="4355601" cy="562389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CB0712-1BDB-4EF4-BA45-08BF751D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125" y="1827527"/>
            <a:ext cx="4159045" cy="3202946"/>
          </a:xfrm>
        </p:spPr>
        <p:txBody>
          <a:bodyPr/>
          <a:lstStyle/>
          <a:p>
            <a:pPr algn="just"/>
            <a:r>
              <a:rPr lang="id-ID" b="1" dirty="0"/>
              <a:t>New slide (untuk menambahkan slide baru)</a:t>
            </a:r>
          </a:p>
          <a:p>
            <a:pPr algn="just"/>
            <a:r>
              <a:rPr lang="id-ID" b="1" dirty="0"/>
              <a:t>Delete slide (untuk menghapus slide)</a:t>
            </a:r>
          </a:p>
        </p:txBody>
      </p:sp>
    </p:spTree>
    <p:extLst>
      <p:ext uri="{BB962C8B-B14F-4D97-AF65-F5344CB8AC3E}">
        <p14:creationId xmlns:p14="http://schemas.microsoft.com/office/powerpoint/2010/main" val="736878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30" y="2872877"/>
            <a:ext cx="10058400" cy="113241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M4 (UJIAN)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6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2418"/>
          </a:xfrm>
        </p:spPr>
        <p:txBody>
          <a:bodyPr/>
          <a:lstStyle/>
          <a:p>
            <a:r>
              <a:rPr lang="en-US" dirty="0" err="1"/>
              <a:t>Silabus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75013"/>
            <a:ext cx="10058400" cy="453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Pertemuan</a:t>
            </a:r>
            <a:r>
              <a:rPr lang="en-US" dirty="0"/>
              <a:t> 3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Open Office Impress (Presentation).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slide.</a:t>
            </a:r>
          </a:p>
          <a:p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(Background) </a:t>
            </a:r>
            <a:r>
              <a:rPr lang="en-US" dirty="0" err="1"/>
              <a:t>pada</a:t>
            </a:r>
            <a:r>
              <a:rPr lang="en-US" dirty="0"/>
              <a:t> slide.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Pertemuan</a:t>
            </a:r>
            <a:r>
              <a:rPr lang="en-US" dirty="0"/>
              <a:t> 4</a:t>
            </a:r>
          </a:p>
          <a:p>
            <a:pPr marL="0" indent="0">
              <a:buNone/>
            </a:pPr>
            <a:r>
              <a:rPr lang="en-US" dirty="0"/>
              <a:t>UJIAN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2418"/>
          </a:xfrm>
        </p:spPr>
        <p:txBody>
          <a:bodyPr/>
          <a:lstStyle/>
          <a:p>
            <a:r>
              <a:rPr lang="en-US" dirty="0"/>
              <a:t>Cara Install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8" y="1775012"/>
            <a:ext cx="4887007" cy="37629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26" y="2161301"/>
            <a:ext cx="491558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2418"/>
          </a:xfrm>
        </p:spPr>
        <p:txBody>
          <a:bodyPr/>
          <a:lstStyle/>
          <a:p>
            <a:r>
              <a:rPr lang="en-US" dirty="0"/>
              <a:t>Cara 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75012"/>
            <a:ext cx="4887007" cy="382005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972" y="2314032"/>
            <a:ext cx="487748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2418"/>
          </a:xfrm>
        </p:spPr>
        <p:txBody>
          <a:bodyPr/>
          <a:lstStyle/>
          <a:p>
            <a:r>
              <a:rPr lang="en-US" dirty="0"/>
              <a:t>Cara 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75012"/>
            <a:ext cx="4896533" cy="373432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21" y="2175590"/>
            <a:ext cx="490606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5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2418"/>
          </a:xfrm>
        </p:spPr>
        <p:txBody>
          <a:bodyPr/>
          <a:lstStyle/>
          <a:p>
            <a:r>
              <a:rPr lang="en-US" dirty="0"/>
              <a:t>Cara 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75012"/>
            <a:ext cx="4896533" cy="375337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88" y="2309269"/>
            <a:ext cx="492511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1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2418"/>
          </a:xfrm>
        </p:spPr>
        <p:txBody>
          <a:bodyPr/>
          <a:lstStyle/>
          <a:p>
            <a:r>
              <a:rPr lang="en-US" dirty="0"/>
              <a:t>Cara 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0" y="1869141"/>
            <a:ext cx="4877481" cy="37629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16" y="2418874"/>
            <a:ext cx="5693149" cy="38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2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2418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Open Office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30" y="237253"/>
            <a:ext cx="1905000" cy="19431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66" y="1775012"/>
            <a:ext cx="8832064" cy="47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438</TotalTime>
  <Words>550</Words>
  <Application>Microsoft Office PowerPoint</Application>
  <PresentationFormat>Widescreen</PresentationFormat>
  <Paragraphs>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Garamond</vt:lpstr>
      <vt:lpstr>Savon</vt:lpstr>
      <vt:lpstr>Konsep sistem informasi (open office) </vt:lpstr>
      <vt:lpstr>Silabus</vt:lpstr>
      <vt:lpstr>Silabus</vt:lpstr>
      <vt:lpstr>Cara Install</vt:lpstr>
      <vt:lpstr>Cara Install</vt:lpstr>
      <vt:lpstr>Cara Install</vt:lpstr>
      <vt:lpstr>Cara Install</vt:lpstr>
      <vt:lpstr>Cara Install</vt:lpstr>
      <vt:lpstr>Tampilan Open Office</vt:lpstr>
      <vt:lpstr>M1 (Pengenalan Open Office)</vt:lpstr>
      <vt:lpstr>Penggunaan Office Writer</vt:lpstr>
      <vt:lpstr>PowerPoint Presentation</vt:lpstr>
      <vt:lpstr>Mail Merge</vt:lpstr>
      <vt:lpstr>Mail Merge</vt:lpstr>
      <vt:lpstr>Mail Merge</vt:lpstr>
      <vt:lpstr>Mail Merge</vt:lpstr>
      <vt:lpstr>Mail Merge</vt:lpstr>
      <vt:lpstr>Mail Merge</vt:lpstr>
      <vt:lpstr>Mail Merge</vt:lpstr>
      <vt:lpstr>M2 (Open Office Calc)</vt:lpstr>
      <vt:lpstr>PowerPoint Presentation</vt:lpstr>
      <vt:lpstr>PowerPoint Presentation</vt:lpstr>
      <vt:lpstr>M3 (Open Office Presentation)</vt:lpstr>
      <vt:lpstr>PowerPoint Presentation</vt:lpstr>
      <vt:lpstr>PowerPoint Presentation</vt:lpstr>
      <vt:lpstr>PowerPoint Presentation</vt:lpstr>
      <vt:lpstr>M4 (UJIAN)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sistem informasi (open office)</dc:title>
  <dc:creator>h p</dc:creator>
  <cp:lastModifiedBy>Andrymahdison</cp:lastModifiedBy>
  <cp:revision>24</cp:revision>
  <dcterms:created xsi:type="dcterms:W3CDTF">2019-09-20T03:48:53Z</dcterms:created>
  <dcterms:modified xsi:type="dcterms:W3CDTF">2020-03-11T04:46:19Z</dcterms:modified>
</cp:coreProperties>
</file>