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6"/>
  </p:normalViewPr>
  <p:slideViewPr>
    <p:cSldViewPr snapToGrid="0">
      <p:cViewPr varScale="1">
        <p:scale>
          <a:sx n="90" d="100"/>
          <a:sy n="90" d="100"/>
        </p:scale>
        <p:origin x="2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1A8E1-0DD8-48F4-98B6-8948794341A0}"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6C5D20B-9FDB-4855-ACDD-1CD6AC242EDF}">
      <dgm:prSet/>
      <dgm:spPr/>
      <dgm:t>
        <a:bodyPr/>
        <a:lstStyle/>
        <a:p>
          <a:pPr>
            <a:defRPr cap="all"/>
          </a:pPr>
          <a:r>
            <a:rPr lang="en-US" b="1"/>
            <a:t>Potential Insights and Benefits to Society</a:t>
          </a:r>
          <a:endParaRPr lang="en-US"/>
        </a:p>
      </dgm:t>
    </dgm:pt>
    <dgm:pt modelId="{D16D2F24-A305-4C48-AD6D-79004E2D82B2}" type="parTrans" cxnId="{86143DC1-3F9C-4D58-A451-69ADA81095C9}">
      <dgm:prSet/>
      <dgm:spPr/>
      <dgm:t>
        <a:bodyPr/>
        <a:lstStyle/>
        <a:p>
          <a:endParaRPr lang="en-US"/>
        </a:p>
      </dgm:t>
    </dgm:pt>
    <dgm:pt modelId="{4A43054B-B0A5-44C3-A4FD-29E668D7336D}" type="sibTrans" cxnId="{86143DC1-3F9C-4D58-A451-69ADA81095C9}">
      <dgm:prSet/>
      <dgm:spPr/>
      <dgm:t>
        <a:bodyPr/>
        <a:lstStyle/>
        <a:p>
          <a:endParaRPr lang="en-US"/>
        </a:p>
      </dgm:t>
    </dgm:pt>
    <dgm:pt modelId="{EDBC005B-EC20-415C-AEE0-1903A9ECBBB7}">
      <dgm:prSet/>
      <dgm:spPr/>
      <dgm:t>
        <a:bodyPr/>
        <a:lstStyle/>
        <a:p>
          <a:pPr>
            <a:defRPr cap="all"/>
          </a:pPr>
          <a:r>
            <a:rPr lang="en-US" b="1"/>
            <a:t>Survey Design and Participants</a:t>
          </a:r>
          <a:endParaRPr lang="en-US"/>
        </a:p>
      </dgm:t>
    </dgm:pt>
    <dgm:pt modelId="{DBD39017-B1C7-4015-B255-3606FACDBC67}" type="parTrans" cxnId="{C2BF2F9B-73F3-4155-9B2F-8662BF1BE28F}">
      <dgm:prSet/>
      <dgm:spPr/>
      <dgm:t>
        <a:bodyPr/>
        <a:lstStyle/>
        <a:p>
          <a:endParaRPr lang="en-US"/>
        </a:p>
      </dgm:t>
    </dgm:pt>
    <dgm:pt modelId="{20FF3E32-FD0D-445A-9F9F-B174B04F5683}" type="sibTrans" cxnId="{C2BF2F9B-73F3-4155-9B2F-8662BF1BE28F}">
      <dgm:prSet/>
      <dgm:spPr/>
      <dgm:t>
        <a:bodyPr/>
        <a:lstStyle/>
        <a:p>
          <a:endParaRPr lang="en-US"/>
        </a:p>
      </dgm:t>
    </dgm:pt>
    <dgm:pt modelId="{013F7B3F-1D72-4A6C-9E12-621FB606AB48}">
      <dgm:prSet/>
      <dgm:spPr/>
      <dgm:t>
        <a:bodyPr/>
        <a:lstStyle/>
        <a:p>
          <a:pPr>
            <a:defRPr cap="all"/>
          </a:pPr>
          <a:r>
            <a:rPr lang="en-US" b="1"/>
            <a:t>The Survey Questions Included</a:t>
          </a:r>
          <a:endParaRPr lang="en-US"/>
        </a:p>
      </dgm:t>
    </dgm:pt>
    <dgm:pt modelId="{1B26A77C-D9C5-4F95-9EA8-29485EB9ED67}" type="parTrans" cxnId="{5E6EEA63-7274-4C03-9348-687F0959059A}">
      <dgm:prSet/>
      <dgm:spPr/>
      <dgm:t>
        <a:bodyPr/>
        <a:lstStyle/>
        <a:p>
          <a:endParaRPr lang="en-US"/>
        </a:p>
      </dgm:t>
    </dgm:pt>
    <dgm:pt modelId="{927E9768-9C43-4A6A-8542-07B51A045981}" type="sibTrans" cxnId="{5E6EEA63-7274-4C03-9348-687F0959059A}">
      <dgm:prSet/>
      <dgm:spPr/>
      <dgm:t>
        <a:bodyPr/>
        <a:lstStyle/>
        <a:p>
          <a:endParaRPr lang="en-US"/>
        </a:p>
      </dgm:t>
    </dgm:pt>
    <dgm:pt modelId="{58CE6746-7BCF-4C8C-82AF-D20AE4304F06}">
      <dgm:prSet/>
      <dgm:spPr/>
      <dgm:t>
        <a:bodyPr/>
        <a:lstStyle/>
        <a:p>
          <a:pPr>
            <a:defRPr cap="all"/>
          </a:pPr>
          <a:r>
            <a:rPr lang="en-US" b="1"/>
            <a:t>Data Analysis Tools</a:t>
          </a:r>
          <a:endParaRPr lang="en-US"/>
        </a:p>
      </dgm:t>
    </dgm:pt>
    <dgm:pt modelId="{84253D5B-CB68-4247-98D2-2DE8A3633117}" type="parTrans" cxnId="{C00D3BF5-8BFB-491A-802D-B924F3404F5A}">
      <dgm:prSet/>
      <dgm:spPr/>
      <dgm:t>
        <a:bodyPr/>
        <a:lstStyle/>
        <a:p>
          <a:endParaRPr lang="en-US"/>
        </a:p>
      </dgm:t>
    </dgm:pt>
    <dgm:pt modelId="{8CC829AE-EC90-42C2-A496-DABC3A59CDDF}" type="sibTrans" cxnId="{C00D3BF5-8BFB-491A-802D-B924F3404F5A}">
      <dgm:prSet/>
      <dgm:spPr/>
      <dgm:t>
        <a:bodyPr/>
        <a:lstStyle/>
        <a:p>
          <a:endParaRPr lang="en-US"/>
        </a:p>
      </dgm:t>
    </dgm:pt>
    <dgm:pt modelId="{656F421E-FF0B-4F74-B080-98A56F19E9AF}" type="pres">
      <dgm:prSet presAssocID="{60A1A8E1-0DD8-48F4-98B6-8948794341A0}" presName="root" presStyleCnt="0">
        <dgm:presLayoutVars>
          <dgm:dir/>
          <dgm:resizeHandles val="exact"/>
        </dgm:presLayoutVars>
      </dgm:prSet>
      <dgm:spPr/>
    </dgm:pt>
    <dgm:pt modelId="{D028F17D-6575-4178-B5CB-CDA5353CCBC6}" type="pres">
      <dgm:prSet presAssocID="{46C5D20B-9FDB-4855-ACDD-1CD6AC242EDF}" presName="compNode" presStyleCnt="0"/>
      <dgm:spPr/>
    </dgm:pt>
    <dgm:pt modelId="{A8FDFAF0-5BFB-4AC8-A7A7-D8114B696287}" type="pres">
      <dgm:prSet presAssocID="{46C5D20B-9FDB-4855-ACDD-1CD6AC242EDF}" presName="iconBgRect" presStyleLbl="bgShp" presStyleIdx="0" presStyleCnt="4"/>
      <dgm:spPr/>
    </dgm:pt>
    <dgm:pt modelId="{D44E4866-ED50-49B4-99B5-26D5063818C2}" type="pres">
      <dgm:prSet presAssocID="{46C5D20B-9FDB-4855-ACDD-1CD6AC242E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082EFED3-D212-44E3-9CE0-AD42415F8A53}" type="pres">
      <dgm:prSet presAssocID="{46C5D20B-9FDB-4855-ACDD-1CD6AC242EDF}" presName="spaceRect" presStyleCnt="0"/>
      <dgm:spPr/>
    </dgm:pt>
    <dgm:pt modelId="{14C34234-0276-4B51-BA97-163426D129F0}" type="pres">
      <dgm:prSet presAssocID="{46C5D20B-9FDB-4855-ACDD-1CD6AC242EDF}" presName="textRect" presStyleLbl="revTx" presStyleIdx="0" presStyleCnt="4">
        <dgm:presLayoutVars>
          <dgm:chMax val="1"/>
          <dgm:chPref val="1"/>
        </dgm:presLayoutVars>
      </dgm:prSet>
      <dgm:spPr/>
    </dgm:pt>
    <dgm:pt modelId="{26B272DF-DA8D-47B1-9042-47E990CFBF86}" type="pres">
      <dgm:prSet presAssocID="{4A43054B-B0A5-44C3-A4FD-29E668D7336D}" presName="sibTrans" presStyleCnt="0"/>
      <dgm:spPr/>
    </dgm:pt>
    <dgm:pt modelId="{5B19745A-5E0B-479C-875F-6C5020B4B916}" type="pres">
      <dgm:prSet presAssocID="{EDBC005B-EC20-415C-AEE0-1903A9ECBBB7}" presName="compNode" presStyleCnt="0"/>
      <dgm:spPr/>
    </dgm:pt>
    <dgm:pt modelId="{26A05EE7-219A-4CFC-9BC6-6000D4F95927}" type="pres">
      <dgm:prSet presAssocID="{EDBC005B-EC20-415C-AEE0-1903A9ECBBB7}" presName="iconBgRect" presStyleLbl="bgShp" presStyleIdx="1" presStyleCnt="4"/>
      <dgm:spPr/>
    </dgm:pt>
    <dgm:pt modelId="{212C2D95-E515-4B4A-B425-AB349C0F95C5}" type="pres">
      <dgm:prSet presAssocID="{EDBC005B-EC20-415C-AEE0-1903A9ECBB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63E771FA-8561-484A-ABB3-AE502203F039}" type="pres">
      <dgm:prSet presAssocID="{EDBC005B-EC20-415C-AEE0-1903A9ECBBB7}" presName="spaceRect" presStyleCnt="0"/>
      <dgm:spPr/>
    </dgm:pt>
    <dgm:pt modelId="{34E59E68-7709-42F2-81D1-95334B65CAAE}" type="pres">
      <dgm:prSet presAssocID="{EDBC005B-EC20-415C-AEE0-1903A9ECBBB7}" presName="textRect" presStyleLbl="revTx" presStyleIdx="1" presStyleCnt="4">
        <dgm:presLayoutVars>
          <dgm:chMax val="1"/>
          <dgm:chPref val="1"/>
        </dgm:presLayoutVars>
      </dgm:prSet>
      <dgm:spPr/>
    </dgm:pt>
    <dgm:pt modelId="{8D1C23B0-2256-4662-A57F-F9E7E1E0BFE7}" type="pres">
      <dgm:prSet presAssocID="{20FF3E32-FD0D-445A-9F9F-B174B04F5683}" presName="sibTrans" presStyleCnt="0"/>
      <dgm:spPr/>
    </dgm:pt>
    <dgm:pt modelId="{C91E445E-8E5E-42BD-8CBA-9231526B1174}" type="pres">
      <dgm:prSet presAssocID="{013F7B3F-1D72-4A6C-9E12-621FB606AB48}" presName="compNode" presStyleCnt="0"/>
      <dgm:spPr/>
    </dgm:pt>
    <dgm:pt modelId="{34E90E02-47A4-4779-B789-42E2DE34405A}" type="pres">
      <dgm:prSet presAssocID="{013F7B3F-1D72-4A6C-9E12-621FB606AB48}" presName="iconBgRect" presStyleLbl="bgShp" presStyleIdx="2" presStyleCnt="4"/>
      <dgm:spPr/>
    </dgm:pt>
    <dgm:pt modelId="{76B245D1-29F7-4C76-90A9-568E1026F833}" type="pres">
      <dgm:prSet presAssocID="{013F7B3F-1D72-4A6C-9E12-621FB606AB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FE9FD928-2254-463D-9228-E4E9FC87DC49}" type="pres">
      <dgm:prSet presAssocID="{013F7B3F-1D72-4A6C-9E12-621FB606AB48}" presName="spaceRect" presStyleCnt="0"/>
      <dgm:spPr/>
    </dgm:pt>
    <dgm:pt modelId="{A4DDF72A-3A67-4BA6-B391-10559F317643}" type="pres">
      <dgm:prSet presAssocID="{013F7B3F-1D72-4A6C-9E12-621FB606AB48}" presName="textRect" presStyleLbl="revTx" presStyleIdx="2" presStyleCnt="4">
        <dgm:presLayoutVars>
          <dgm:chMax val="1"/>
          <dgm:chPref val="1"/>
        </dgm:presLayoutVars>
      </dgm:prSet>
      <dgm:spPr/>
    </dgm:pt>
    <dgm:pt modelId="{DB58CD08-0485-4325-AE11-07B474EFEBF6}" type="pres">
      <dgm:prSet presAssocID="{927E9768-9C43-4A6A-8542-07B51A045981}" presName="sibTrans" presStyleCnt="0"/>
      <dgm:spPr/>
    </dgm:pt>
    <dgm:pt modelId="{932D6260-C277-416B-BE1A-0981FA14BEBB}" type="pres">
      <dgm:prSet presAssocID="{58CE6746-7BCF-4C8C-82AF-D20AE4304F06}" presName="compNode" presStyleCnt="0"/>
      <dgm:spPr/>
    </dgm:pt>
    <dgm:pt modelId="{09BEA1F5-97D7-46BE-853D-90C543560122}" type="pres">
      <dgm:prSet presAssocID="{58CE6746-7BCF-4C8C-82AF-D20AE4304F06}" presName="iconBgRect" presStyleLbl="bgShp" presStyleIdx="3" presStyleCnt="4"/>
      <dgm:spPr/>
    </dgm:pt>
    <dgm:pt modelId="{6823D2E0-5F08-4A31-8530-586819447E20}" type="pres">
      <dgm:prSet presAssocID="{58CE6746-7BCF-4C8C-82AF-D20AE4304F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1B927C9E-B523-436D-9141-8B14BB19728B}" type="pres">
      <dgm:prSet presAssocID="{58CE6746-7BCF-4C8C-82AF-D20AE4304F06}" presName="spaceRect" presStyleCnt="0"/>
      <dgm:spPr/>
    </dgm:pt>
    <dgm:pt modelId="{FE5B2ED7-23D7-4EF1-A18B-B1492B229518}" type="pres">
      <dgm:prSet presAssocID="{58CE6746-7BCF-4C8C-82AF-D20AE4304F06}" presName="textRect" presStyleLbl="revTx" presStyleIdx="3" presStyleCnt="4">
        <dgm:presLayoutVars>
          <dgm:chMax val="1"/>
          <dgm:chPref val="1"/>
        </dgm:presLayoutVars>
      </dgm:prSet>
      <dgm:spPr/>
    </dgm:pt>
  </dgm:ptLst>
  <dgm:cxnLst>
    <dgm:cxn modelId="{838BDE17-1123-4920-8681-D78473258CAB}" type="presOf" srcId="{60A1A8E1-0DD8-48F4-98B6-8948794341A0}" destId="{656F421E-FF0B-4F74-B080-98A56F19E9AF}" srcOrd="0" destOrd="0" presId="urn:microsoft.com/office/officeart/2018/5/layout/IconCircleLabelList"/>
    <dgm:cxn modelId="{0A8E871D-7F5B-4477-B4F0-DC974B0D3D43}" type="presOf" srcId="{58CE6746-7BCF-4C8C-82AF-D20AE4304F06}" destId="{FE5B2ED7-23D7-4EF1-A18B-B1492B229518}" srcOrd="0" destOrd="0" presId="urn:microsoft.com/office/officeart/2018/5/layout/IconCircleLabelList"/>
    <dgm:cxn modelId="{CD0BD146-806B-47F7-BDE6-CE02000F6E1B}" type="presOf" srcId="{013F7B3F-1D72-4A6C-9E12-621FB606AB48}" destId="{A4DDF72A-3A67-4BA6-B391-10559F317643}" srcOrd="0" destOrd="0" presId="urn:microsoft.com/office/officeart/2018/5/layout/IconCircleLabelList"/>
    <dgm:cxn modelId="{56503C4A-1242-4855-8A28-9B52BBFC07A6}" type="presOf" srcId="{EDBC005B-EC20-415C-AEE0-1903A9ECBBB7}" destId="{34E59E68-7709-42F2-81D1-95334B65CAAE}" srcOrd="0" destOrd="0" presId="urn:microsoft.com/office/officeart/2018/5/layout/IconCircleLabelList"/>
    <dgm:cxn modelId="{5E6EEA63-7274-4C03-9348-687F0959059A}" srcId="{60A1A8E1-0DD8-48F4-98B6-8948794341A0}" destId="{013F7B3F-1D72-4A6C-9E12-621FB606AB48}" srcOrd="2" destOrd="0" parTransId="{1B26A77C-D9C5-4F95-9EA8-29485EB9ED67}" sibTransId="{927E9768-9C43-4A6A-8542-07B51A045981}"/>
    <dgm:cxn modelId="{37FE9066-F956-4913-8A30-B1DDB11409AC}" type="presOf" srcId="{46C5D20B-9FDB-4855-ACDD-1CD6AC242EDF}" destId="{14C34234-0276-4B51-BA97-163426D129F0}" srcOrd="0" destOrd="0" presId="urn:microsoft.com/office/officeart/2018/5/layout/IconCircleLabelList"/>
    <dgm:cxn modelId="{C2BF2F9B-73F3-4155-9B2F-8662BF1BE28F}" srcId="{60A1A8E1-0DD8-48F4-98B6-8948794341A0}" destId="{EDBC005B-EC20-415C-AEE0-1903A9ECBBB7}" srcOrd="1" destOrd="0" parTransId="{DBD39017-B1C7-4015-B255-3606FACDBC67}" sibTransId="{20FF3E32-FD0D-445A-9F9F-B174B04F5683}"/>
    <dgm:cxn modelId="{86143DC1-3F9C-4D58-A451-69ADA81095C9}" srcId="{60A1A8E1-0DD8-48F4-98B6-8948794341A0}" destId="{46C5D20B-9FDB-4855-ACDD-1CD6AC242EDF}" srcOrd="0" destOrd="0" parTransId="{D16D2F24-A305-4C48-AD6D-79004E2D82B2}" sibTransId="{4A43054B-B0A5-44C3-A4FD-29E668D7336D}"/>
    <dgm:cxn modelId="{C00D3BF5-8BFB-491A-802D-B924F3404F5A}" srcId="{60A1A8E1-0DD8-48F4-98B6-8948794341A0}" destId="{58CE6746-7BCF-4C8C-82AF-D20AE4304F06}" srcOrd="3" destOrd="0" parTransId="{84253D5B-CB68-4247-98D2-2DE8A3633117}" sibTransId="{8CC829AE-EC90-42C2-A496-DABC3A59CDDF}"/>
    <dgm:cxn modelId="{80BAD2C8-9071-4C5A-858E-6E761A167822}" type="presParOf" srcId="{656F421E-FF0B-4F74-B080-98A56F19E9AF}" destId="{D028F17D-6575-4178-B5CB-CDA5353CCBC6}" srcOrd="0" destOrd="0" presId="urn:microsoft.com/office/officeart/2018/5/layout/IconCircleLabelList"/>
    <dgm:cxn modelId="{91F1AF2C-87E0-40FA-9B3C-995345C980DB}" type="presParOf" srcId="{D028F17D-6575-4178-B5CB-CDA5353CCBC6}" destId="{A8FDFAF0-5BFB-4AC8-A7A7-D8114B696287}" srcOrd="0" destOrd="0" presId="urn:microsoft.com/office/officeart/2018/5/layout/IconCircleLabelList"/>
    <dgm:cxn modelId="{AF9F6AC3-175E-450B-B1DE-E4D352E26CC0}" type="presParOf" srcId="{D028F17D-6575-4178-B5CB-CDA5353CCBC6}" destId="{D44E4866-ED50-49B4-99B5-26D5063818C2}" srcOrd="1" destOrd="0" presId="urn:microsoft.com/office/officeart/2018/5/layout/IconCircleLabelList"/>
    <dgm:cxn modelId="{D8534169-F4B5-4C66-901B-C62D4E2191F5}" type="presParOf" srcId="{D028F17D-6575-4178-B5CB-CDA5353CCBC6}" destId="{082EFED3-D212-44E3-9CE0-AD42415F8A53}" srcOrd="2" destOrd="0" presId="urn:microsoft.com/office/officeart/2018/5/layout/IconCircleLabelList"/>
    <dgm:cxn modelId="{28BE0643-C5B5-46A6-8F55-F5A87280F5E9}" type="presParOf" srcId="{D028F17D-6575-4178-B5CB-CDA5353CCBC6}" destId="{14C34234-0276-4B51-BA97-163426D129F0}" srcOrd="3" destOrd="0" presId="urn:microsoft.com/office/officeart/2018/5/layout/IconCircleLabelList"/>
    <dgm:cxn modelId="{945D116E-C7FB-45ED-9D2E-5F00C2534307}" type="presParOf" srcId="{656F421E-FF0B-4F74-B080-98A56F19E9AF}" destId="{26B272DF-DA8D-47B1-9042-47E990CFBF86}" srcOrd="1" destOrd="0" presId="urn:microsoft.com/office/officeart/2018/5/layout/IconCircleLabelList"/>
    <dgm:cxn modelId="{C433B006-3CD4-4B39-8B4A-9EDA7A4B8198}" type="presParOf" srcId="{656F421E-FF0B-4F74-B080-98A56F19E9AF}" destId="{5B19745A-5E0B-479C-875F-6C5020B4B916}" srcOrd="2" destOrd="0" presId="urn:microsoft.com/office/officeart/2018/5/layout/IconCircleLabelList"/>
    <dgm:cxn modelId="{2B059C06-40AD-4FC1-954E-614E208D31E1}" type="presParOf" srcId="{5B19745A-5E0B-479C-875F-6C5020B4B916}" destId="{26A05EE7-219A-4CFC-9BC6-6000D4F95927}" srcOrd="0" destOrd="0" presId="urn:microsoft.com/office/officeart/2018/5/layout/IconCircleLabelList"/>
    <dgm:cxn modelId="{C0CC4EB3-54BE-453C-A092-5331D2304966}" type="presParOf" srcId="{5B19745A-5E0B-479C-875F-6C5020B4B916}" destId="{212C2D95-E515-4B4A-B425-AB349C0F95C5}" srcOrd="1" destOrd="0" presId="urn:microsoft.com/office/officeart/2018/5/layout/IconCircleLabelList"/>
    <dgm:cxn modelId="{CD7C7400-18B9-4A9B-8A1C-A138696D2F24}" type="presParOf" srcId="{5B19745A-5E0B-479C-875F-6C5020B4B916}" destId="{63E771FA-8561-484A-ABB3-AE502203F039}" srcOrd="2" destOrd="0" presId="urn:microsoft.com/office/officeart/2018/5/layout/IconCircleLabelList"/>
    <dgm:cxn modelId="{AB7FD341-7446-4DC6-94C7-82C5C0A55C63}" type="presParOf" srcId="{5B19745A-5E0B-479C-875F-6C5020B4B916}" destId="{34E59E68-7709-42F2-81D1-95334B65CAAE}" srcOrd="3" destOrd="0" presId="urn:microsoft.com/office/officeart/2018/5/layout/IconCircleLabelList"/>
    <dgm:cxn modelId="{15C42963-BDF9-4C64-ABAB-5F801B41DB7B}" type="presParOf" srcId="{656F421E-FF0B-4F74-B080-98A56F19E9AF}" destId="{8D1C23B0-2256-4662-A57F-F9E7E1E0BFE7}" srcOrd="3" destOrd="0" presId="urn:microsoft.com/office/officeart/2018/5/layout/IconCircleLabelList"/>
    <dgm:cxn modelId="{65BA5BA8-C3FA-4A47-B221-9E3AC6023342}" type="presParOf" srcId="{656F421E-FF0B-4F74-B080-98A56F19E9AF}" destId="{C91E445E-8E5E-42BD-8CBA-9231526B1174}" srcOrd="4" destOrd="0" presId="urn:microsoft.com/office/officeart/2018/5/layout/IconCircleLabelList"/>
    <dgm:cxn modelId="{E5B2FD1F-8A40-4202-8C9C-9DC30F96B0C2}" type="presParOf" srcId="{C91E445E-8E5E-42BD-8CBA-9231526B1174}" destId="{34E90E02-47A4-4779-B789-42E2DE34405A}" srcOrd="0" destOrd="0" presId="urn:microsoft.com/office/officeart/2018/5/layout/IconCircleLabelList"/>
    <dgm:cxn modelId="{EADEDEAE-E106-457F-BDDA-38750D6A6F3D}" type="presParOf" srcId="{C91E445E-8E5E-42BD-8CBA-9231526B1174}" destId="{76B245D1-29F7-4C76-90A9-568E1026F833}" srcOrd="1" destOrd="0" presId="urn:microsoft.com/office/officeart/2018/5/layout/IconCircleLabelList"/>
    <dgm:cxn modelId="{DD4A1B26-7C12-424E-B6E7-00BD0C3644FC}" type="presParOf" srcId="{C91E445E-8E5E-42BD-8CBA-9231526B1174}" destId="{FE9FD928-2254-463D-9228-E4E9FC87DC49}" srcOrd="2" destOrd="0" presId="urn:microsoft.com/office/officeart/2018/5/layout/IconCircleLabelList"/>
    <dgm:cxn modelId="{9DFCE5DF-51D9-42FC-8A33-FDFF881BD3C6}" type="presParOf" srcId="{C91E445E-8E5E-42BD-8CBA-9231526B1174}" destId="{A4DDF72A-3A67-4BA6-B391-10559F317643}" srcOrd="3" destOrd="0" presId="urn:microsoft.com/office/officeart/2018/5/layout/IconCircleLabelList"/>
    <dgm:cxn modelId="{21304910-97A3-4537-9D28-E8BE90CF5D41}" type="presParOf" srcId="{656F421E-FF0B-4F74-B080-98A56F19E9AF}" destId="{DB58CD08-0485-4325-AE11-07B474EFEBF6}" srcOrd="5" destOrd="0" presId="urn:microsoft.com/office/officeart/2018/5/layout/IconCircleLabelList"/>
    <dgm:cxn modelId="{BF9DBF82-5E78-4B2F-811E-C1471B5826CD}" type="presParOf" srcId="{656F421E-FF0B-4F74-B080-98A56F19E9AF}" destId="{932D6260-C277-416B-BE1A-0981FA14BEBB}" srcOrd="6" destOrd="0" presId="urn:microsoft.com/office/officeart/2018/5/layout/IconCircleLabelList"/>
    <dgm:cxn modelId="{7B08E864-704A-4346-956E-E37C8B153DFB}" type="presParOf" srcId="{932D6260-C277-416B-BE1A-0981FA14BEBB}" destId="{09BEA1F5-97D7-46BE-853D-90C543560122}" srcOrd="0" destOrd="0" presId="urn:microsoft.com/office/officeart/2018/5/layout/IconCircleLabelList"/>
    <dgm:cxn modelId="{5F475D4C-E39D-4820-B67E-B60FE790F7A9}" type="presParOf" srcId="{932D6260-C277-416B-BE1A-0981FA14BEBB}" destId="{6823D2E0-5F08-4A31-8530-586819447E20}" srcOrd="1" destOrd="0" presId="urn:microsoft.com/office/officeart/2018/5/layout/IconCircleLabelList"/>
    <dgm:cxn modelId="{598328E1-1543-481F-A837-925A0C45128C}" type="presParOf" srcId="{932D6260-C277-416B-BE1A-0981FA14BEBB}" destId="{1B927C9E-B523-436D-9141-8B14BB19728B}" srcOrd="2" destOrd="0" presId="urn:microsoft.com/office/officeart/2018/5/layout/IconCircleLabelList"/>
    <dgm:cxn modelId="{498FF561-F356-420B-B001-7D01E9D5C78F}" type="presParOf" srcId="{932D6260-C277-416B-BE1A-0981FA14BEBB}" destId="{FE5B2ED7-23D7-4EF1-A18B-B1492B22951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3FEA2F-D5FC-4EE2-80FB-C2BBE77702C8}"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B3401525-3D41-483E-9FD9-0EF6BE782FD2}">
      <dgm:prSet/>
      <dgm:spPr/>
      <dgm:t>
        <a:bodyPr/>
        <a:lstStyle/>
        <a:p>
          <a:r>
            <a:rPr lang="en-US"/>
            <a:t>Understanding</a:t>
          </a:r>
        </a:p>
      </dgm:t>
    </dgm:pt>
    <dgm:pt modelId="{E1530DCD-076D-4DB8-B6FC-FA15E747EA04}" type="parTrans" cxnId="{01A7785B-8487-457A-B4E4-D3080EEB8D43}">
      <dgm:prSet/>
      <dgm:spPr/>
      <dgm:t>
        <a:bodyPr/>
        <a:lstStyle/>
        <a:p>
          <a:endParaRPr lang="en-US"/>
        </a:p>
      </dgm:t>
    </dgm:pt>
    <dgm:pt modelId="{21D0A0B4-45EB-4F8B-A2D7-22D712118572}" type="sibTrans" cxnId="{01A7785B-8487-457A-B4E4-D3080EEB8D43}">
      <dgm:prSet/>
      <dgm:spPr/>
      <dgm:t>
        <a:bodyPr/>
        <a:lstStyle/>
        <a:p>
          <a:endParaRPr lang="en-US"/>
        </a:p>
      </dgm:t>
    </dgm:pt>
    <dgm:pt modelId="{30F31EA0-2451-4A84-9574-8D9171619F06}">
      <dgm:prSet/>
      <dgm:spPr/>
      <dgm:t>
        <a:bodyPr/>
        <a:lstStyle/>
        <a:p>
          <a:r>
            <a:rPr lang="en-US"/>
            <a:t>Understanding the factors that influence vaccine hesitancy, such as misinformation, distrust of authorities, and concerns about side effects.</a:t>
          </a:r>
        </a:p>
      </dgm:t>
    </dgm:pt>
    <dgm:pt modelId="{9D080696-045F-435C-9307-FFEF199975E7}" type="parTrans" cxnId="{7A5F816B-49D4-48FB-AF5B-3D61244E461D}">
      <dgm:prSet/>
      <dgm:spPr/>
      <dgm:t>
        <a:bodyPr/>
        <a:lstStyle/>
        <a:p>
          <a:endParaRPr lang="en-US"/>
        </a:p>
      </dgm:t>
    </dgm:pt>
    <dgm:pt modelId="{DC00F295-4BFD-4DD6-8ED2-105C6A6264D3}" type="sibTrans" cxnId="{7A5F816B-49D4-48FB-AF5B-3D61244E461D}">
      <dgm:prSet/>
      <dgm:spPr/>
      <dgm:t>
        <a:bodyPr/>
        <a:lstStyle/>
        <a:p>
          <a:endParaRPr lang="en-US"/>
        </a:p>
      </dgm:t>
    </dgm:pt>
    <dgm:pt modelId="{A3D32500-900F-4947-8E1F-2C91D974960B}">
      <dgm:prSet/>
      <dgm:spPr/>
      <dgm:t>
        <a:bodyPr/>
        <a:lstStyle/>
        <a:p>
          <a:r>
            <a:rPr lang="en-US"/>
            <a:t>Identifying</a:t>
          </a:r>
        </a:p>
      </dgm:t>
    </dgm:pt>
    <dgm:pt modelId="{E925F605-F020-4FDB-A531-684EF12B4FAB}" type="parTrans" cxnId="{3A842228-565F-4137-9E31-5406A810370B}">
      <dgm:prSet/>
      <dgm:spPr/>
      <dgm:t>
        <a:bodyPr/>
        <a:lstStyle/>
        <a:p>
          <a:endParaRPr lang="en-US"/>
        </a:p>
      </dgm:t>
    </dgm:pt>
    <dgm:pt modelId="{2EC566AC-DA50-4002-9A15-CFC3A0BBA75E}" type="sibTrans" cxnId="{3A842228-565F-4137-9E31-5406A810370B}">
      <dgm:prSet/>
      <dgm:spPr/>
      <dgm:t>
        <a:bodyPr/>
        <a:lstStyle/>
        <a:p>
          <a:endParaRPr lang="en-US"/>
        </a:p>
      </dgm:t>
    </dgm:pt>
    <dgm:pt modelId="{5CB6A18E-7D85-4C2E-A66B-BFB1EE531BF4}">
      <dgm:prSet/>
      <dgm:spPr/>
      <dgm:t>
        <a:bodyPr/>
        <a:lstStyle/>
        <a:p>
          <a:r>
            <a:rPr lang="en-US"/>
            <a:t>Identifying groups that are more likely to be vaccine-hesitant and developing targeted interventions to increase vaccine uptake in these communities.</a:t>
          </a:r>
        </a:p>
      </dgm:t>
    </dgm:pt>
    <dgm:pt modelId="{56ECBFAF-DA9F-4A52-93C8-78B224F4C38C}" type="parTrans" cxnId="{A2A83D39-5CED-4C7B-BEB1-128C66C0F8A9}">
      <dgm:prSet/>
      <dgm:spPr/>
      <dgm:t>
        <a:bodyPr/>
        <a:lstStyle/>
        <a:p>
          <a:endParaRPr lang="en-US"/>
        </a:p>
      </dgm:t>
    </dgm:pt>
    <dgm:pt modelId="{1AE63F93-4741-4846-A7B6-56C3B094A79D}" type="sibTrans" cxnId="{A2A83D39-5CED-4C7B-BEB1-128C66C0F8A9}">
      <dgm:prSet/>
      <dgm:spPr/>
      <dgm:t>
        <a:bodyPr/>
        <a:lstStyle/>
        <a:p>
          <a:endParaRPr lang="en-US"/>
        </a:p>
      </dgm:t>
    </dgm:pt>
    <dgm:pt modelId="{DC26E77D-C8D5-4618-BED5-263F16FC92D6}">
      <dgm:prSet/>
      <dgm:spPr/>
      <dgm:t>
        <a:bodyPr/>
        <a:lstStyle/>
        <a:p>
          <a:r>
            <a:rPr lang="en-US"/>
            <a:t>Assessing</a:t>
          </a:r>
        </a:p>
      </dgm:t>
    </dgm:pt>
    <dgm:pt modelId="{F0DEE883-D2B0-4249-9DDB-78E42F293FD4}" type="parTrans" cxnId="{5775A065-D5AB-43C7-81FF-5E2153DE4D1B}">
      <dgm:prSet/>
      <dgm:spPr/>
      <dgm:t>
        <a:bodyPr/>
        <a:lstStyle/>
        <a:p>
          <a:endParaRPr lang="en-US"/>
        </a:p>
      </dgm:t>
    </dgm:pt>
    <dgm:pt modelId="{C8C0DDBD-62BF-4328-827F-953056689473}" type="sibTrans" cxnId="{5775A065-D5AB-43C7-81FF-5E2153DE4D1B}">
      <dgm:prSet/>
      <dgm:spPr/>
      <dgm:t>
        <a:bodyPr/>
        <a:lstStyle/>
        <a:p>
          <a:endParaRPr lang="en-US"/>
        </a:p>
      </dgm:t>
    </dgm:pt>
    <dgm:pt modelId="{5D61ECF2-E848-401B-AB01-8F6430037A79}">
      <dgm:prSet/>
      <dgm:spPr/>
      <dgm:t>
        <a:bodyPr/>
        <a:lstStyle/>
        <a:p>
          <a:r>
            <a:rPr lang="en-US"/>
            <a:t>Assessing the impact of public health messaging and communication strategies on vaccine uptake.</a:t>
          </a:r>
        </a:p>
      </dgm:t>
    </dgm:pt>
    <dgm:pt modelId="{C29140DA-283C-477E-811A-84E162363479}" type="parTrans" cxnId="{3131A01F-E17C-43E3-A99D-E4842A775E7F}">
      <dgm:prSet/>
      <dgm:spPr/>
      <dgm:t>
        <a:bodyPr/>
        <a:lstStyle/>
        <a:p>
          <a:endParaRPr lang="en-US"/>
        </a:p>
      </dgm:t>
    </dgm:pt>
    <dgm:pt modelId="{CA97D234-66AB-45B2-BC3D-DB1E9368C246}" type="sibTrans" cxnId="{3131A01F-E17C-43E3-A99D-E4842A775E7F}">
      <dgm:prSet/>
      <dgm:spPr/>
      <dgm:t>
        <a:bodyPr/>
        <a:lstStyle/>
        <a:p>
          <a:endParaRPr lang="en-US"/>
        </a:p>
      </dgm:t>
    </dgm:pt>
    <dgm:pt modelId="{983DBE80-F771-4A3B-B274-121E24E0E017}">
      <dgm:prSet/>
      <dgm:spPr/>
      <dgm:t>
        <a:bodyPr/>
        <a:lstStyle/>
        <a:p>
          <a:r>
            <a:rPr lang="en-US"/>
            <a:t>Developing</a:t>
          </a:r>
        </a:p>
      </dgm:t>
    </dgm:pt>
    <dgm:pt modelId="{12B03748-AD33-4544-B1CB-B13F8970C223}" type="parTrans" cxnId="{E351A164-5723-416F-AEBF-B5BE905F64D2}">
      <dgm:prSet/>
      <dgm:spPr/>
      <dgm:t>
        <a:bodyPr/>
        <a:lstStyle/>
        <a:p>
          <a:endParaRPr lang="en-US"/>
        </a:p>
      </dgm:t>
    </dgm:pt>
    <dgm:pt modelId="{4A864DCE-BFED-445F-8CFA-99E8E0053AD4}" type="sibTrans" cxnId="{E351A164-5723-416F-AEBF-B5BE905F64D2}">
      <dgm:prSet/>
      <dgm:spPr/>
      <dgm:t>
        <a:bodyPr/>
        <a:lstStyle/>
        <a:p>
          <a:endParaRPr lang="en-US"/>
        </a:p>
      </dgm:t>
    </dgm:pt>
    <dgm:pt modelId="{4EFC74C3-666B-4FB7-A1DF-E2606C0C6C03}">
      <dgm:prSet/>
      <dgm:spPr/>
      <dgm:t>
        <a:bodyPr/>
        <a:lstStyle/>
        <a:p>
          <a:r>
            <a:rPr lang="en-US"/>
            <a:t>Developing evidence-based recommendations for policymakers to promote vaccination and prevent outbreaks.</a:t>
          </a:r>
        </a:p>
      </dgm:t>
    </dgm:pt>
    <dgm:pt modelId="{A627BA45-4BFD-4273-9022-042AC22EBA63}" type="parTrans" cxnId="{BE836CB3-93BF-4E05-AF61-191891976242}">
      <dgm:prSet/>
      <dgm:spPr/>
      <dgm:t>
        <a:bodyPr/>
        <a:lstStyle/>
        <a:p>
          <a:endParaRPr lang="en-US"/>
        </a:p>
      </dgm:t>
    </dgm:pt>
    <dgm:pt modelId="{33E1FF2F-01F8-4215-A77D-65E5832719B4}" type="sibTrans" cxnId="{BE836CB3-93BF-4E05-AF61-191891976242}">
      <dgm:prSet/>
      <dgm:spPr/>
      <dgm:t>
        <a:bodyPr/>
        <a:lstStyle/>
        <a:p>
          <a:endParaRPr lang="en-US"/>
        </a:p>
      </dgm:t>
    </dgm:pt>
    <dgm:pt modelId="{941AF2B1-FD45-4182-9F0D-8C728D0C3A32}">
      <dgm:prSet/>
      <dgm:spPr/>
      <dgm:t>
        <a:bodyPr/>
        <a:lstStyle/>
        <a:p>
          <a:r>
            <a:rPr lang="en-US"/>
            <a:t>Providing</a:t>
          </a:r>
        </a:p>
      </dgm:t>
    </dgm:pt>
    <dgm:pt modelId="{7902E21D-ED5F-41A9-8010-4EDE58E84E24}" type="parTrans" cxnId="{D9701EF9-A57C-4223-9BDE-BD94AC3603E8}">
      <dgm:prSet/>
      <dgm:spPr/>
      <dgm:t>
        <a:bodyPr/>
        <a:lstStyle/>
        <a:p>
          <a:endParaRPr lang="en-US"/>
        </a:p>
      </dgm:t>
    </dgm:pt>
    <dgm:pt modelId="{F67015D8-99BB-4197-A862-F302969CF868}" type="sibTrans" cxnId="{D9701EF9-A57C-4223-9BDE-BD94AC3603E8}">
      <dgm:prSet/>
      <dgm:spPr/>
      <dgm:t>
        <a:bodyPr/>
        <a:lstStyle/>
        <a:p>
          <a:endParaRPr lang="en-US"/>
        </a:p>
      </dgm:t>
    </dgm:pt>
    <dgm:pt modelId="{D480AF72-C532-4F99-BFED-71E201F3FCFF}">
      <dgm:prSet/>
      <dgm:spPr/>
      <dgm:t>
        <a:bodyPr/>
        <a:lstStyle/>
        <a:p>
          <a:r>
            <a:rPr lang="en-US"/>
            <a:t>Providing guidance and recommendations to healthcare professionals on how to address vaccine hesitancy and promote vaccine uptake.</a:t>
          </a:r>
        </a:p>
      </dgm:t>
    </dgm:pt>
    <dgm:pt modelId="{5856EFB4-C603-45F8-94EF-0F5401467B2B}" type="parTrans" cxnId="{6D9F5C38-5704-4409-887E-76D1B8673F17}">
      <dgm:prSet/>
      <dgm:spPr/>
      <dgm:t>
        <a:bodyPr/>
        <a:lstStyle/>
        <a:p>
          <a:endParaRPr lang="en-US"/>
        </a:p>
      </dgm:t>
    </dgm:pt>
    <dgm:pt modelId="{49D1CF5C-1619-47F5-9F9F-E535B3C224AE}" type="sibTrans" cxnId="{6D9F5C38-5704-4409-887E-76D1B8673F17}">
      <dgm:prSet/>
      <dgm:spPr/>
      <dgm:t>
        <a:bodyPr/>
        <a:lstStyle/>
        <a:p>
          <a:endParaRPr lang="en-US"/>
        </a:p>
      </dgm:t>
    </dgm:pt>
    <dgm:pt modelId="{FCD044B8-1228-4252-88DD-2BBBA8FAFDAD}">
      <dgm:prSet/>
      <dgm:spPr/>
      <dgm:t>
        <a:bodyPr/>
        <a:lstStyle/>
        <a:p>
          <a:r>
            <a:rPr lang="en-US"/>
            <a:t>Promoting</a:t>
          </a:r>
        </a:p>
      </dgm:t>
    </dgm:pt>
    <dgm:pt modelId="{A77BBC4A-7E7D-4429-972C-0C06ABE44B26}" type="parTrans" cxnId="{10C07B9A-BDEC-4873-B4AF-DF4F0FD48755}">
      <dgm:prSet/>
      <dgm:spPr/>
      <dgm:t>
        <a:bodyPr/>
        <a:lstStyle/>
        <a:p>
          <a:endParaRPr lang="en-US"/>
        </a:p>
      </dgm:t>
    </dgm:pt>
    <dgm:pt modelId="{857E979D-474D-40E1-929C-0D4189DC1556}" type="sibTrans" cxnId="{10C07B9A-BDEC-4873-B4AF-DF4F0FD48755}">
      <dgm:prSet/>
      <dgm:spPr/>
      <dgm:t>
        <a:bodyPr/>
        <a:lstStyle/>
        <a:p>
          <a:endParaRPr lang="en-US"/>
        </a:p>
      </dgm:t>
    </dgm:pt>
    <dgm:pt modelId="{0CA05B85-B615-4782-BFBD-18BC1887B2CE}">
      <dgm:prSet/>
      <dgm:spPr/>
      <dgm:t>
        <a:bodyPr/>
        <a:lstStyle/>
        <a:p>
          <a:r>
            <a:rPr lang="en-US"/>
            <a:t>Promoting public awareness of the importance of vaccines and the risks of not being vaccinated.</a:t>
          </a:r>
        </a:p>
      </dgm:t>
    </dgm:pt>
    <dgm:pt modelId="{7705EA08-7825-4FE0-981E-F0462A07BD7F}" type="parTrans" cxnId="{43827C1C-B8C1-4131-89CD-3871BD19567F}">
      <dgm:prSet/>
      <dgm:spPr/>
      <dgm:t>
        <a:bodyPr/>
        <a:lstStyle/>
        <a:p>
          <a:endParaRPr lang="en-US"/>
        </a:p>
      </dgm:t>
    </dgm:pt>
    <dgm:pt modelId="{5A5FAE40-7C97-4B95-980C-E5E6B9B78614}" type="sibTrans" cxnId="{43827C1C-B8C1-4131-89CD-3871BD19567F}">
      <dgm:prSet/>
      <dgm:spPr/>
      <dgm:t>
        <a:bodyPr/>
        <a:lstStyle/>
        <a:p>
          <a:endParaRPr lang="en-US"/>
        </a:p>
      </dgm:t>
    </dgm:pt>
    <dgm:pt modelId="{BD1642CD-F08D-4935-B9C7-E498D52EBCA5}">
      <dgm:prSet/>
      <dgm:spPr/>
      <dgm:t>
        <a:bodyPr/>
        <a:lstStyle/>
        <a:p>
          <a:r>
            <a:rPr lang="en-US"/>
            <a:t>Contributing</a:t>
          </a:r>
        </a:p>
      </dgm:t>
    </dgm:pt>
    <dgm:pt modelId="{7A64D281-6251-4E42-8A02-85272F5072F2}" type="parTrans" cxnId="{156E6A17-05BF-4370-BF70-BBF4A0950C47}">
      <dgm:prSet/>
      <dgm:spPr/>
      <dgm:t>
        <a:bodyPr/>
        <a:lstStyle/>
        <a:p>
          <a:endParaRPr lang="en-US"/>
        </a:p>
      </dgm:t>
    </dgm:pt>
    <dgm:pt modelId="{61BC093B-EB4B-416A-97E6-0A7817545D22}" type="sibTrans" cxnId="{156E6A17-05BF-4370-BF70-BBF4A0950C47}">
      <dgm:prSet/>
      <dgm:spPr/>
      <dgm:t>
        <a:bodyPr/>
        <a:lstStyle/>
        <a:p>
          <a:endParaRPr lang="en-US"/>
        </a:p>
      </dgm:t>
    </dgm:pt>
    <dgm:pt modelId="{CEF1C82D-48D4-48F3-8EEA-963CDB0E9304}">
      <dgm:prSet/>
      <dgm:spPr/>
      <dgm:t>
        <a:bodyPr/>
        <a:lstStyle/>
        <a:p>
          <a:r>
            <a:rPr lang="en-US"/>
            <a:t>Contributing to the larger conversation about vaccine policy and ethics.</a:t>
          </a:r>
        </a:p>
      </dgm:t>
    </dgm:pt>
    <dgm:pt modelId="{4752AF6E-13E4-4265-B172-13CDA5ECD91D}" type="parTrans" cxnId="{76D0D9D7-D024-4944-9DF0-5F41D3BB1751}">
      <dgm:prSet/>
      <dgm:spPr/>
      <dgm:t>
        <a:bodyPr/>
        <a:lstStyle/>
        <a:p>
          <a:endParaRPr lang="en-US"/>
        </a:p>
      </dgm:t>
    </dgm:pt>
    <dgm:pt modelId="{73675B4E-393B-4421-8A1E-9689172C9A07}" type="sibTrans" cxnId="{76D0D9D7-D024-4944-9DF0-5F41D3BB1751}">
      <dgm:prSet/>
      <dgm:spPr/>
      <dgm:t>
        <a:bodyPr/>
        <a:lstStyle/>
        <a:p>
          <a:endParaRPr lang="en-US"/>
        </a:p>
      </dgm:t>
    </dgm:pt>
    <dgm:pt modelId="{6C230543-7637-2343-B9C4-BD77CCDA4B74}" type="pres">
      <dgm:prSet presAssocID="{2F3FEA2F-D5FC-4EE2-80FB-C2BBE77702C8}" presName="Name0" presStyleCnt="0">
        <dgm:presLayoutVars>
          <dgm:dir/>
          <dgm:animLvl val="lvl"/>
          <dgm:resizeHandles val="exact"/>
        </dgm:presLayoutVars>
      </dgm:prSet>
      <dgm:spPr/>
    </dgm:pt>
    <dgm:pt modelId="{AB2226C6-64A9-D443-8C9E-9BCE472518F0}" type="pres">
      <dgm:prSet presAssocID="{B3401525-3D41-483E-9FD9-0EF6BE782FD2}" presName="composite" presStyleCnt="0"/>
      <dgm:spPr/>
    </dgm:pt>
    <dgm:pt modelId="{ECBD3931-6E85-DD49-8292-B9577B5897CB}" type="pres">
      <dgm:prSet presAssocID="{B3401525-3D41-483E-9FD9-0EF6BE782FD2}" presName="parTx" presStyleLbl="alignNode1" presStyleIdx="0" presStyleCnt="7">
        <dgm:presLayoutVars>
          <dgm:chMax val="0"/>
          <dgm:chPref val="0"/>
        </dgm:presLayoutVars>
      </dgm:prSet>
      <dgm:spPr/>
    </dgm:pt>
    <dgm:pt modelId="{CC878D45-C6C7-8D43-B85C-D7C1E00D5D3B}" type="pres">
      <dgm:prSet presAssocID="{B3401525-3D41-483E-9FD9-0EF6BE782FD2}" presName="desTx" presStyleLbl="alignAccFollowNode1" presStyleIdx="0" presStyleCnt="7">
        <dgm:presLayoutVars/>
      </dgm:prSet>
      <dgm:spPr/>
    </dgm:pt>
    <dgm:pt modelId="{B4863C34-42EF-EE44-A964-4D447D2334B9}" type="pres">
      <dgm:prSet presAssocID="{21D0A0B4-45EB-4F8B-A2D7-22D712118572}" presName="space" presStyleCnt="0"/>
      <dgm:spPr/>
    </dgm:pt>
    <dgm:pt modelId="{8ED83D7C-9AE4-7F4C-975F-8D4DD7CE9A6C}" type="pres">
      <dgm:prSet presAssocID="{A3D32500-900F-4947-8E1F-2C91D974960B}" presName="composite" presStyleCnt="0"/>
      <dgm:spPr/>
    </dgm:pt>
    <dgm:pt modelId="{3A7FD683-3677-9842-8EB2-64BEBD03CF72}" type="pres">
      <dgm:prSet presAssocID="{A3D32500-900F-4947-8E1F-2C91D974960B}" presName="parTx" presStyleLbl="alignNode1" presStyleIdx="1" presStyleCnt="7">
        <dgm:presLayoutVars>
          <dgm:chMax val="0"/>
          <dgm:chPref val="0"/>
        </dgm:presLayoutVars>
      </dgm:prSet>
      <dgm:spPr/>
    </dgm:pt>
    <dgm:pt modelId="{5F620915-B82C-C347-AE2C-9E379E7AFA57}" type="pres">
      <dgm:prSet presAssocID="{A3D32500-900F-4947-8E1F-2C91D974960B}" presName="desTx" presStyleLbl="alignAccFollowNode1" presStyleIdx="1" presStyleCnt="7">
        <dgm:presLayoutVars/>
      </dgm:prSet>
      <dgm:spPr/>
    </dgm:pt>
    <dgm:pt modelId="{F0F8118A-8C8B-3844-AF1C-FBAAE9F38207}" type="pres">
      <dgm:prSet presAssocID="{2EC566AC-DA50-4002-9A15-CFC3A0BBA75E}" presName="space" presStyleCnt="0"/>
      <dgm:spPr/>
    </dgm:pt>
    <dgm:pt modelId="{CF10567F-9CA4-7648-856D-76ED763FE953}" type="pres">
      <dgm:prSet presAssocID="{DC26E77D-C8D5-4618-BED5-263F16FC92D6}" presName="composite" presStyleCnt="0"/>
      <dgm:spPr/>
    </dgm:pt>
    <dgm:pt modelId="{5C9ADE54-785A-B349-87E1-BA8EF1DB24A1}" type="pres">
      <dgm:prSet presAssocID="{DC26E77D-C8D5-4618-BED5-263F16FC92D6}" presName="parTx" presStyleLbl="alignNode1" presStyleIdx="2" presStyleCnt="7">
        <dgm:presLayoutVars>
          <dgm:chMax val="0"/>
          <dgm:chPref val="0"/>
        </dgm:presLayoutVars>
      </dgm:prSet>
      <dgm:spPr/>
    </dgm:pt>
    <dgm:pt modelId="{E19058B8-F635-F84F-B406-42F3D6C99771}" type="pres">
      <dgm:prSet presAssocID="{DC26E77D-C8D5-4618-BED5-263F16FC92D6}" presName="desTx" presStyleLbl="alignAccFollowNode1" presStyleIdx="2" presStyleCnt="7">
        <dgm:presLayoutVars/>
      </dgm:prSet>
      <dgm:spPr/>
    </dgm:pt>
    <dgm:pt modelId="{E90076C2-F9F8-A842-AA59-13E6E6B5D317}" type="pres">
      <dgm:prSet presAssocID="{C8C0DDBD-62BF-4328-827F-953056689473}" presName="space" presStyleCnt="0"/>
      <dgm:spPr/>
    </dgm:pt>
    <dgm:pt modelId="{62D14065-4E91-1D43-A0D9-212756779296}" type="pres">
      <dgm:prSet presAssocID="{983DBE80-F771-4A3B-B274-121E24E0E017}" presName="composite" presStyleCnt="0"/>
      <dgm:spPr/>
    </dgm:pt>
    <dgm:pt modelId="{F21768AC-6213-234E-BFAF-3A4F4F712C82}" type="pres">
      <dgm:prSet presAssocID="{983DBE80-F771-4A3B-B274-121E24E0E017}" presName="parTx" presStyleLbl="alignNode1" presStyleIdx="3" presStyleCnt="7">
        <dgm:presLayoutVars>
          <dgm:chMax val="0"/>
          <dgm:chPref val="0"/>
        </dgm:presLayoutVars>
      </dgm:prSet>
      <dgm:spPr/>
    </dgm:pt>
    <dgm:pt modelId="{9D831B8A-26BA-0C40-AD5F-B27931D59E3C}" type="pres">
      <dgm:prSet presAssocID="{983DBE80-F771-4A3B-B274-121E24E0E017}" presName="desTx" presStyleLbl="alignAccFollowNode1" presStyleIdx="3" presStyleCnt="7">
        <dgm:presLayoutVars/>
      </dgm:prSet>
      <dgm:spPr/>
    </dgm:pt>
    <dgm:pt modelId="{073B5346-D44B-DC42-A1F7-CC73EF3A98EF}" type="pres">
      <dgm:prSet presAssocID="{4A864DCE-BFED-445F-8CFA-99E8E0053AD4}" presName="space" presStyleCnt="0"/>
      <dgm:spPr/>
    </dgm:pt>
    <dgm:pt modelId="{73A1FE72-20E2-4043-B3CD-0412CEE23860}" type="pres">
      <dgm:prSet presAssocID="{941AF2B1-FD45-4182-9F0D-8C728D0C3A32}" presName="composite" presStyleCnt="0"/>
      <dgm:spPr/>
    </dgm:pt>
    <dgm:pt modelId="{DBFFDD2B-C69A-D34D-A182-E180E0CFFE19}" type="pres">
      <dgm:prSet presAssocID="{941AF2B1-FD45-4182-9F0D-8C728D0C3A32}" presName="parTx" presStyleLbl="alignNode1" presStyleIdx="4" presStyleCnt="7">
        <dgm:presLayoutVars>
          <dgm:chMax val="0"/>
          <dgm:chPref val="0"/>
        </dgm:presLayoutVars>
      </dgm:prSet>
      <dgm:spPr/>
    </dgm:pt>
    <dgm:pt modelId="{279ADA8B-02B6-CC4E-94EB-685A944B464B}" type="pres">
      <dgm:prSet presAssocID="{941AF2B1-FD45-4182-9F0D-8C728D0C3A32}" presName="desTx" presStyleLbl="alignAccFollowNode1" presStyleIdx="4" presStyleCnt="7">
        <dgm:presLayoutVars/>
      </dgm:prSet>
      <dgm:spPr/>
    </dgm:pt>
    <dgm:pt modelId="{AAEBDA94-CB54-674A-BA1E-80C02F913951}" type="pres">
      <dgm:prSet presAssocID="{F67015D8-99BB-4197-A862-F302969CF868}" presName="space" presStyleCnt="0"/>
      <dgm:spPr/>
    </dgm:pt>
    <dgm:pt modelId="{F7E3FA16-206E-6041-BB0E-E192E7276776}" type="pres">
      <dgm:prSet presAssocID="{FCD044B8-1228-4252-88DD-2BBBA8FAFDAD}" presName="composite" presStyleCnt="0"/>
      <dgm:spPr/>
    </dgm:pt>
    <dgm:pt modelId="{0BA59CCE-BFB7-D544-B1E8-FB89373BBB95}" type="pres">
      <dgm:prSet presAssocID="{FCD044B8-1228-4252-88DD-2BBBA8FAFDAD}" presName="parTx" presStyleLbl="alignNode1" presStyleIdx="5" presStyleCnt="7">
        <dgm:presLayoutVars>
          <dgm:chMax val="0"/>
          <dgm:chPref val="0"/>
        </dgm:presLayoutVars>
      </dgm:prSet>
      <dgm:spPr/>
    </dgm:pt>
    <dgm:pt modelId="{B715AE63-7051-7F40-BCD5-E86D523DE011}" type="pres">
      <dgm:prSet presAssocID="{FCD044B8-1228-4252-88DD-2BBBA8FAFDAD}" presName="desTx" presStyleLbl="alignAccFollowNode1" presStyleIdx="5" presStyleCnt="7">
        <dgm:presLayoutVars/>
      </dgm:prSet>
      <dgm:spPr/>
    </dgm:pt>
    <dgm:pt modelId="{E0643578-3B1A-0A4D-A136-BC8799F33E28}" type="pres">
      <dgm:prSet presAssocID="{857E979D-474D-40E1-929C-0D4189DC1556}" presName="space" presStyleCnt="0"/>
      <dgm:spPr/>
    </dgm:pt>
    <dgm:pt modelId="{215B98F3-CF57-9C48-B697-876E68661C4E}" type="pres">
      <dgm:prSet presAssocID="{BD1642CD-F08D-4935-B9C7-E498D52EBCA5}" presName="composite" presStyleCnt="0"/>
      <dgm:spPr/>
    </dgm:pt>
    <dgm:pt modelId="{649673C8-63C9-F143-BD36-8477EDD84747}" type="pres">
      <dgm:prSet presAssocID="{BD1642CD-F08D-4935-B9C7-E498D52EBCA5}" presName="parTx" presStyleLbl="alignNode1" presStyleIdx="6" presStyleCnt="7">
        <dgm:presLayoutVars>
          <dgm:chMax val="0"/>
          <dgm:chPref val="0"/>
        </dgm:presLayoutVars>
      </dgm:prSet>
      <dgm:spPr/>
    </dgm:pt>
    <dgm:pt modelId="{658B52D8-169E-2D4F-87C0-4AF8F78B4C7E}" type="pres">
      <dgm:prSet presAssocID="{BD1642CD-F08D-4935-B9C7-E498D52EBCA5}" presName="desTx" presStyleLbl="alignAccFollowNode1" presStyleIdx="6" presStyleCnt="7">
        <dgm:presLayoutVars/>
      </dgm:prSet>
      <dgm:spPr/>
    </dgm:pt>
  </dgm:ptLst>
  <dgm:cxnLst>
    <dgm:cxn modelId="{CC469207-D43E-A24A-8244-E7B64FBBFF42}" type="presOf" srcId="{983DBE80-F771-4A3B-B274-121E24E0E017}" destId="{F21768AC-6213-234E-BFAF-3A4F4F712C82}" srcOrd="0" destOrd="0" presId="urn:microsoft.com/office/officeart/2016/7/layout/HorizontalActionList"/>
    <dgm:cxn modelId="{156E6A17-05BF-4370-BF70-BBF4A0950C47}" srcId="{2F3FEA2F-D5FC-4EE2-80FB-C2BBE77702C8}" destId="{BD1642CD-F08D-4935-B9C7-E498D52EBCA5}" srcOrd="6" destOrd="0" parTransId="{7A64D281-6251-4E42-8A02-85272F5072F2}" sibTransId="{61BC093B-EB4B-416A-97E6-0A7817545D22}"/>
    <dgm:cxn modelId="{E3206E1C-54F3-C144-9569-46DBB6A98150}" type="presOf" srcId="{DC26E77D-C8D5-4618-BED5-263F16FC92D6}" destId="{5C9ADE54-785A-B349-87E1-BA8EF1DB24A1}" srcOrd="0" destOrd="0" presId="urn:microsoft.com/office/officeart/2016/7/layout/HorizontalActionList"/>
    <dgm:cxn modelId="{43827C1C-B8C1-4131-89CD-3871BD19567F}" srcId="{FCD044B8-1228-4252-88DD-2BBBA8FAFDAD}" destId="{0CA05B85-B615-4782-BFBD-18BC1887B2CE}" srcOrd="0" destOrd="0" parTransId="{7705EA08-7825-4FE0-981E-F0462A07BD7F}" sibTransId="{5A5FAE40-7C97-4B95-980C-E5E6B9B78614}"/>
    <dgm:cxn modelId="{3131A01F-E17C-43E3-A99D-E4842A775E7F}" srcId="{DC26E77D-C8D5-4618-BED5-263F16FC92D6}" destId="{5D61ECF2-E848-401B-AB01-8F6430037A79}" srcOrd="0" destOrd="0" parTransId="{C29140DA-283C-477E-811A-84E162363479}" sibTransId="{CA97D234-66AB-45B2-BC3D-DB1E9368C246}"/>
    <dgm:cxn modelId="{3A842228-565F-4137-9E31-5406A810370B}" srcId="{2F3FEA2F-D5FC-4EE2-80FB-C2BBE77702C8}" destId="{A3D32500-900F-4947-8E1F-2C91D974960B}" srcOrd="1" destOrd="0" parTransId="{E925F605-F020-4FDB-A531-684EF12B4FAB}" sibTransId="{2EC566AC-DA50-4002-9A15-CFC3A0BBA75E}"/>
    <dgm:cxn modelId="{E25C5B2A-8A2D-5546-8FA3-F2B4FD855E23}" type="presOf" srcId="{A3D32500-900F-4947-8E1F-2C91D974960B}" destId="{3A7FD683-3677-9842-8EB2-64BEBD03CF72}" srcOrd="0" destOrd="0" presId="urn:microsoft.com/office/officeart/2016/7/layout/HorizontalActionList"/>
    <dgm:cxn modelId="{B28BA52B-B44E-AD44-B07B-3A4170F0C36C}" type="presOf" srcId="{D480AF72-C532-4F99-BFED-71E201F3FCFF}" destId="{279ADA8B-02B6-CC4E-94EB-685A944B464B}" srcOrd="0" destOrd="0" presId="urn:microsoft.com/office/officeart/2016/7/layout/HorizontalActionList"/>
    <dgm:cxn modelId="{6D9F5C38-5704-4409-887E-76D1B8673F17}" srcId="{941AF2B1-FD45-4182-9F0D-8C728D0C3A32}" destId="{D480AF72-C532-4F99-BFED-71E201F3FCFF}" srcOrd="0" destOrd="0" parTransId="{5856EFB4-C603-45F8-94EF-0F5401467B2B}" sibTransId="{49D1CF5C-1619-47F5-9F9F-E535B3C224AE}"/>
    <dgm:cxn modelId="{A2A83D39-5CED-4C7B-BEB1-128C66C0F8A9}" srcId="{A3D32500-900F-4947-8E1F-2C91D974960B}" destId="{5CB6A18E-7D85-4C2E-A66B-BFB1EE531BF4}" srcOrd="0" destOrd="0" parTransId="{56ECBFAF-DA9F-4A52-93C8-78B224F4C38C}" sibTransId="{1AE63F93-4741-4846-A7B6-56C3B094A79D}"/>
    <dgm:cxn modelId="{A5812D5B-A414-804B-A8E4-83D6197B550C}" type="presOf" srcId="{4EFC74C3-666B-4FB7-A1DF-E2606C0C6C03}" destId="{9D831B8A-26BA-0C40-AD5F-B27931D59E3C}" srcOrd="0" destOrd="0" presId="urn:microsoft.com/office/officeart/2016/7/layout/HorizontalActionList"/>
    <dgm:cxn modelId="{01A7785B-8487-457A-B4E4-D3080EEB8D43}" srcId="{2F3FEA2F-D5FC-4EE2-80FB-C2BBE77702C8}" destId="{B3401525-3D41-483E-9FD9-0EF6BE782FD2}" srcOrd="0" destOrd="0" parTransId="{E1530DCD-076D-4DB8-B6FC-FA15E747EA04}" sibTransId="{21D0A0B4-45EB-4F8B-A2D7-22D712118572}"/>
    <dgm:cxn modelId="{9BC1F75D-52B6-4444-B336-12D35808B19A}" type="presOf" srcId="{2F3FEA2F-D5FC-4EE2-80FB-C2BBE77702C8}" destId="{6C230543-7637-2343-B9C4-BD77CCDA4B74}" srcOrd="0" destOrd="0" presId="urn:microsoft.com/office/officeart/2016/7/layout/HorizontalActionList"/>
    <dgm:cxn modelId="{E351A164-5723-416F-AEBF-B5BE905F64D2}" srcId="{2F3FEA2F-D5FC-4EE2-80FB-C2BBE77702C8}" destId="{983DBE80-F771-4A3B-B274-121E24E0E017}" srcOrd="3" destOrd="0" parTransId="{12B03748-AD33-4544-B1CB-B13F8970C223}" sibTransId="{4A864DCE-BFED-445F-8CFA-99E8E0053AD4}"/>
    <dgm:cxn modelId="{5775A065-D5AB-43C7-81FF-5E2153DE4D1B}" srcId="{2F3FEA2F-D5FC-4EE2-80FB-C2BBE77702C8}" destId="{DC26E77D-C8D5-4618-BED5-263F16FC92D6}" srcOrd="2" destOrd="0" parTransId="{F0DEE883-D2B0-4249-9DDB-78E42F293FD4}" sibTransId="{C8C0DDBD-62BF-4328-827F-953056689473}"/>
    <dgm:cxn modelId="{7A5F816B-49D4-48FB-AF5B-3D61244E461D}" srcId="{B3401525-3D41-483E-9FD9-0EF6BE782FD2}" destId="{30F31EA0-2451-4A84-9574-8D9171619F06}" srcOrd="0" destOrd="0" parTransId="{9D080696-045F-435C-9307-FFEF199975E7}" sibTransId="{DC00F295-4BFD-4DD6-8ED2-105C6A6264D3}"/>
    <dgm:cxn modelId="{B236F382-8882-1F42-A5F2-C76A4094CA14}" type="presOf" srcId="{30F31EA0-2451-4A84-9574-8D9171619F06}" destId="{CC878D45-C6C7-8D43-B85C-D7C1E00D5D3B}" srcOrd="0" destOrd="0" presId="urn:microsoft.com/office/officeart/2016/7/layout/HorizontalActionList"/>
    <dgm:cxn modelId="{EB33228C-8324-9348-A4C9-B8E18A0E6D12}" type="presOf" srcId="{CEF1C82D-48D4-48F3-8EEA-963CDB0E9304}" destId="{658B52D8-169E-2D4F-87C0-4AF8F78B4C7E}" srcOrd="0" destOrd="0" presId="urn:microsoft.com/office/officeart/2016/7/layout/HorizontalActionList"/>
    <dgm:cxn modelId="{87292B98-5304-AD47-A208-A94D5EFC535E}" type="presOf" srcId="{5D61ECF2-E848-401B-AB01-8F6430037A79}" destId="{E19058B8-F635-F84F-B406-42F3D6C99771}" srcOrd="0" destOrd="0" presId="urn:microsoft.com/office/officeart/2016/7/layout/HorizontalActionList"/>
    <dgm:cxn modelId="{10C07B9A-BDEC-4873-B4AF-DF4F0FD48755}" srcId="{2F3FEA2F-D5FC-4EE2-80FB-C2BBE77702C8}" destId="{FCD044B8-1228-4252-88DD-2BBBA8FAFDAD}" srcOrd="5" destOrd="0" parTransId="{A77BBC4A-7E7D-4429-972C-0C06ABE44B26}" sibTransId="{857E979D-474D-40E1-929C-0D4189DC1556}"/>
    <dgm:cxn modelId="{BE836CB3-93BF-4E05-AF61-191891976242}" srcId="{983DBE80-F771-4A3B-B274-121E24E0E017}" destId="{4EFC74C3-666B-4FB7-A1DF-E2606C0C6C03}" srcOrd="0" destOrd="0" parTransId="{A627BA45-4BFD-4273-9022-042AC22EBA63}" sibTransId="{33E1FF2F-01F8-4215-A77D-65E5832719B4}"/>
    <dgm:cxn modelId="{ABA3B0C6-56A9-2848-84F4-4BAE8C1CF7BF}" type="presOf" srcId="{5CB6A18E-7D85-4C2E-A66B-BFB1EE531BF4}" destId="{5F620915-B82C-C347-AE2C-9E379E7AFA57}" srcOrd="0" destOrd="0" presId="urn:microsoft.com/office/officeart/2016/7/layout/HorizontalActionList"/>
    <dgm:cxn modelId="{0A6279C7-200F-D34A-9F4E-D9F4F09754A3}" type="presOf" srcId="{0CA05B85-B615-4782-BFBD-18BC1887B2CE}" destId="{B715AE63-7051-7F40-BCD5-E86D523DE011}" srcOrd="0" destOrd="0" presId="urn:microsoft.com/office/officeart/2016/7/layout/HorizontalActionList"/>
    <dgm:cxn modelId="{29B42ACB-9B16-CD47-9208-4CAB590C8E65}" type="presOf" srcId="{BD1642CD-F08D-4935-B9C7-E498D52EBCA5}" destId="{649673C8-63C9-F143-BD36-8477EDD84747}" srcOrd="0" destOrd="0" presId="urn:microsoft.com/office/officeart/2016/7/layout/HorizontalActionList"/>
    <dgm:cxn modelId="{AAAB05D2-C58C-A342-97DB-ECB08013F101}" type="presOf" srcId="{FCD044B8-1228-4252-88DD-2BBBA8FAFDAD}" destId="{0BA59CCE-BFB7-D544-B1E8-FB89373BBB95}" srcOrd="0" destOrd="0" presId="urn:microsoft.com/office/officeart/2016/7/layout/HorizontalActionList"/>
    <dgm:cxn modelId="{76D0D9D7-D024-4944-9DF0-5F41D3BB1751}" srcId="{BD1642CD-F08D-4935-B9C7-E498D52EBCA5}" destId="{CEF1C82D-48D4-48F3-8EEA-963CDB0E9304}" srcOrd="0" destOrd="0" parTransId="{4752AF6E-13E4-4265-B172-13CDA5ECD91D}" sibTransId="{73675B4E-393B-4421-8A1E-9689172C9A07}"/>
    <dgm:cxn modelId="{8BAB53DF-365F-424B-9238-973844CFCA4A}" type="presOf" srcId="{B3401525-3D41-483E-9FD9-0EF6BE782FD2}" destId="{ECBD3931-6E85-DD49-8292-B9577B5897CB}" srcOrd="0" destOrd="0" presId="urn:microsoft.com/office/officeart/2016/7/layout/HorizontalActionList"/>
    <dgm:cxn modelId="{167CA4EA-CF8A-604E-93E7-ED10DCF68396}" type="presOf" srcId="{941AF2B1-FD45-4182-9F0D-8C728D0C3A32}" destId="{DBFFDD2B-C69A-D34D-A182-E180E0CFFE19}" srcOrd="0" destOrd="0" presId="urn:microsoft.com/office/officeart/2016/7/layout/HorizontalActionList"/>
    <dgm:cxn modelId="{D9701EF9-A57C-4223-9BDE-BD94AC3603E8}" srcId="{2F3FEA2F-D5FC-4EE2-80FB-C2BBE77702C8}" destId="{941AF2B1-FD45-4182-9F0D-8C728D0C3A32}" srcOrd="4" destOrd="0" parTransId="{7902E21D-ED5F-41A9-8010-4EDE58E84E24}" sibTransId="{F67015D8-99BB-4197-A862-F302969CF868}"/>
    <dgm:cxn modelId="{973D3DC3-BCD5-9341-A342-280473F46701}" type="presParOf" srcId="{6C230543-7637-2343-B9C4-BD77CCDA4B74}" destId="{AB2226C6-64A9-D443-8C9E-9BCE472518F0}" srcOrd="0" destOrd="0" presId="urn:microsoft.com/office/officeart/2016/7/layout/HorizontalActionList"/>
    <dgm:cxn modelId="{F0EE3769-D722-2449-889F-1C223B690CC8}" type="presParOf" srcId="{AB2226C6-64A9-D443-8C9E-9BCE472518F0}" destId="{ECBD3931-6E85-DD49-8292-B9577B5897CB}" srcOrd="0" destOrd="0" presId="urn:microsoft.com/office/officeart/2016/7/layout/HorizontalActionList"/>
    <dgm:cxn modelId="{617D0E1E-3AC3-2546-8659-82C676630E3E}" type="presParOf" srcId="{AB2226C6-64A9-D443-8C9E-9BCE472518F0}" destId="{CC878D45-C6C7-8D43-B85C-D7C1E00D5D3B}" srcOrd="1" destOrd="0" presId="urn:microsoft.com/office/officeart/2016/7/layout/HorizontalActionList"/>
    <dgm:cxn modelId="{DC19FFB6-0CD1-6049-B265-FB848203BAF0}" type="presParOf" srcId="{6C230543-7637-2343-B9C4-BD77CCDA4B74}" destId="{B4863C34-42EF-EE44-A964-4D447D2334B9}" srcOrd="1" destOrd="0" presId="urn:microsoft.com/office/officeart/2016/7/layout/HorizontalActionList"/>
    <dgm:cxn modelId="{33DAAB61-787E-764D-85C7-810DCA194E3F}" type="presParOf" srcId="{6C230543-7637-2343-B9C4-BD77CCDA4B74}" destId="{8ED83D7C-9AE4-7F4C-975F-8D4DD7CE9A6C}" srcOrd="2" destOrd="0" presId="urn:microsoft.com/office/officeart/2016/7/layout/HorizontalActionList"/>
    <dgm:cxn modelId="{007EE152-C2B9-CD43-8F00-42CC8E5074C4}" type="presParOf" srcId="{8ED83D7C-9AE4-7F4C-975F-8D4DD7CE9A6C}" destId="{3A7FD683-3677-9842-8EB2-64BEBD03CF72}" srcOrd="0" destOrd="0" presId="urn:microsoft.com/office/officeart/2016/7/layout/HorizontalActionList"/>
    <dgm:cxn modelId="{F68B40EC-466A-814F-A091-730CAE59CBE7}" type="presParOf" srcId="{8ED83D7C-9AE4-7F4C-975F-8D4DD7CE9A6C}" destId="{5F620915-B82C-C347-AE2C-9E379E7AFA57}" srcOrd="1" destOrd="0" presId="urn:microsoft.com/office/officeart/2016/7/layout/HorizontalActionList"/>
    <dgm:cxn modelId="{AB64690D-F11C-AC4C-92BC-CA47D76B8C6F}" type="presParOf" srcId="{6C230543-7637-2343-B9C4-BD77CCDA4B74}" destId="{F0F8118A-8C8B-3844-AF1C-FBAAE9F38207}" srcOrd="3" destOrd="0" presId="urn:microsoft.com/office/officeart/2016/7/layout/HorizontalActionList"/>
    <dgm:cxn modelId="{D6178148-B8B0-4B43-9338-D12DB8F5D345}" type="presParOf" srcId="{6C230543-7637-2343-B9C4-BD77CCDA4B74}" destId="{CF10567F-9CA4-7648-856D-76ED763FE953}" srcOrd="4" destOrd="0" presId="urn:microsoft.com/office/officeart/2016/7/layout/HorizontalActionList"/>
    <dgm:cxn modelId="{F65EFDE6-B113-BB47-BF38-88B73E955966}" type="presParOf" srcId="{CF10567F-9CA4-7648-856D-76ED763FE953}" destId="{5C9ADE54-785A-B349-87E1-BA8EF1DB24A1}" srcOrd="0" destOrd="0" presId="urn:microsoft.com/office/officeart/2016/7/layout/HorizontalActionList"/>
    <dgm:cxn modelId="{497D60F2-F9F9-C744-B223-B480DC9191B7}" type="presParOf" srcId="{CF10567F-9CA4-7648-856D-76ED763FE953}" destId="{E19058B8-F635-F84F-B406-42F3D6C99771}" srcOrd="1" destOrd="0" presId="urn:microsoft.com/office/officeart/2016/7/layout/HorizontalActionList"/>
    <dgm:cxn modelId="{98185002-A7FE-554E-B187-9A5B2CE92F90}" type="presParOf" srcId="{6C230543-7637-2343-B9C4-BD77CCDA4B74}" destId="{E90076C2-F9F8-A842-AA59-13E6E6B5D317}" srcOrd="5" destOrd="0" presId="urn:microsoft.com/office/officeart/2016/7/layout/HorizontalActionList"/>
    <dgm:cxn modelId="{6155DF57-1ECD-C441-8913-A73C3ECCD626}" type="presParOf" srcId="{6C230543-7637-2343-B9C4-BD77CCDA4B74}" destId="{62D14065-4E91-1D43-A0D9-212756779296}" srcOrd="6" destOrd="0" presId="urn:microsoft.com/office/officeart/2016/7/layout/HorizontalActionList"/>
    <dgm:cxn modelId="{60776D5F-3CC0-F242-9DC7-8BC4BE8804D4}" type="presParOf" srcId="{62D14065-4E91-1D43-A0D9-212756779296}" destId="{F21768AC-6213-234E-BFAF-3A4F4F712C82}" srcOrd="0" destOrd="0" presId="urn:microsoft.com/office/officeart/2016/7/layout/HorizontalActionList"/>
    <dgm:cxn modelId="{B64F7EF3-F00B-EF40-98B1-1FDAD8A5C6E0}" type="presParOf" srcId="{62D14065-4E91-1D43-A0D9-212756779296}" destId="{9D831B8A-26BA-0C40-AD5F-B27931D59E3C}" srcOrd="1" destOrd="0" presId="urn:microsoft.com/office/officeart/2016/7/layout/HorizontalActionList"/>
    <dgm:cxn modelId="{556793E3-96B2-8F40-8329-7B4D24164E0F}" type="presParOf" srcId="{6C230543-7637-2343-B9C4-BD77CCDA4B74}" destId="{073B5346-D44B-DC42-A1F7-CC73EF3A98EF}" srcOrd="7" destOrd="0" presId="urn:microsoft.com/office/officeart/2016/7/layout/HorizontalActionList"/>
    <dgm:cxn modelId="{0192031D-60F7-FA4C-950C-37E6C1EE3D9E}" type="presParOf" srcId="{6C230543-7637-2343-B9C4-BD77CCDA4B74}" destId="{73A1FE72-20E2-4043-B3CD-0412CEE23860}" srcOrd="8" destOrd="0" presId="urn:microsoft.com/office/officeart/2016/7/layout/HorizontalActionList"/>
    <dgm:cxn modelId="{FE5BD0C4-8E3D-F949-992A-3FE4541F3E7A}" type="presParOf" srcId="{73A1FE72-20E2-4043-B3CD-0412CEE23860}" destId="{DBFFDD2B-C69A-D34D-A182-E180E0CFFE19}" srcOrd="0" destOrd="0" presId="urn:microsoft.com/office/officeart/2016/7/layout/HorizontalActionList"/>
    <dgm:cxn modelId="{871C0CE3-F36C-6146-90DC-3FCAE54618CF}" type="presParOf" srcId="{73A1FE72-20E2-4043-B3CD-0412CEE23860}" destId="{279ADA8B-02B6-CC4E-94EB-685A944B464B}" srcOrd="1" destOrd="0" presId="urn:microsoft.com/office/officeart/2016/7/layout/HorizontalActionList"/>
    <dgm:cxn modelId="{8830DEDA-7EFA-F340-92BA-58715939546A}" type="presParOf" srcId="{6C230543-7637-2343-B9C4-BD77CCDA4B74}" destId="{AAEBDA94-CB54-674A-BA1E-80C02F913951}" srcOrd="9" destOrd="0" presId="urn:microsoft.com/office/officeart/2016/7/layout/HorizontalActionList"/>
    <dgm:cxn modelId="{8CBF342A-A809-5841-8DF5-F6999D24CCC9}" type="presParOf" srcId="{6C230543-7637-2343-B9C4-BD77CCDA4B74}" destId="{F7E3FA16-206E-6041-BB0E-E192E7276776}" srcOrd="10" destOrd="0" presId="urn:microsoft.com/office/officeart/2016/7/layout/HorizontalActionList"/>
    <dgm:cxn modelId="{650DDC89-215C-F748-881F-C2D0BE80C28E}" type="presParOf" srcId="{F7E3FA16-206E-6041-BB0E-E192E7276776}" destId="{0BA59CCE-BFB7-D544-B1E8-FB89373BBB95}" srcOrd="0" destOrd="0" presId="urn:microsoft.com/office/officeart/2016/7/layout/HorizontalActionList"/>
    <dgm:cxn modelId="{1A0FAD08-7455-F94F-AC4E-E67D71393C80}" type="presParOf" srcId="{F7E3FA16-206E-6041-BB0E-E192E7276776}" destId="{B715AE63-7051-7F40-BCD5-E86D523DE011}" srcOrd="1" destOrd="0" presId="urn:microsoft.com/office/officeart/2016/7/layout/HorizontalActionList"/>
    <dgm:cxn modelId="{5F20D4B6-4192-FA40-8E33-F683FF2F0DCC}" type="presParOf" srcId="{6C230543-7637-2343-B9C4-BD77CCDA4B74}" destId="{E0643578-3B1A-0A4D-A136-BC8799F33E28}" srcOrd="11" destOrd="0" presId="urn:microsoft.com/office/officeart/2016/7/layout/HorizontalActionList"/>
    <dgm:cxn modelId="{6718BF07-9D25-DF47-A674-E37A7CF52B82}" type="presParOf" srcId="{6C230543-7637-2343-B9C4-BD77CCDA4B74}" destId="{215B98F3-CF57-9C48-B697-876E68661C4E}" srcOrd="12" destOrd="0" presId="urn:microsoft.com/office/officeart/2016/7/layout/HorizontalActionList"/>
    <dgm:cxn modelId="{99C7E2B7-CE4D-7D45-AE52-AD42CA695C05}" type="presParOf" srcId="{215B98F3-CF57-9C48-B697-876E68661C4E}" destId="{649673C8-63C9-F143-BD36-8477EDD84747}" srcOrd="0" destOrd="0" presId="urn:microsoft.com/office/officeart/2016/7/layout/HorizontalActionList"/>
    <dgm:cxn modelId="{5F42DD1A-992F-8D49-981C-36BBCBC9A6F9}" type="presParOf" srcId="{215B98F3-CF57-9C48-B697-876E68661C4E}" destId="{658B52D8-169E-2D4F-87C0-4AF8F78B4C7E}"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DFAF0-5BFB-4AC8-A7A7-D8114B696287}">
      <dsp:nvSpPr>
        <dsp:cNvPr id="0" name=""/>
        <dsp:cNvSpPr/>
      </dsp:nvSpPr>
      <dsp:spPr>
        <a:xfrm>
          <a:off x="56292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4E4866-ED50-49B4-99B5-26D5063818C2}">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C34234-0276-4B51-BA97-163426D129F0}">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Potential Insights and Benefits to Society</a:t>
          </a:r>
          <a:endParaRPr lang="en-US" sz="1700" kern="1200"/>
        </a:p>
      </dsp:txBody>
      <dsp:txXfrm>
        <a:off x="100682" y="2684598"/>
        <a:ext cx="2370489" cy="720000"/>
      </dsp:txXfrm>
    </dsp:sp>
    <dsp:sp modelId="{26A05EE7-219A-4CFC-9BC6-6000D4F95927}">
      <dsp:nvSpPr>
        <dsp:cNvPr id="0" name=""/>
        <dsp:cNvSpPr/>
      </dsp:nvSpPr>
      <dsp:spPr>
        <a:xfrm>
          <a:off x="334825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C2D95-E515-4B4A-B425-AB349C0F95C5}">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E59E68-7709-42F2-81D1-95334B65CAAE}">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Survey Design and Participants</a:t>
          </a:r>
          <a:endParaRPr lang="en-US" sz="1700" kern="1200"/>
        </a:p>
      </dsp:txBody>
      <dsp:txXfrm>
        <a:off x="2886007" y="2684598"/>
        <a:ext cx="2370489" cy="720000"/>
      </dsp:txXfrm>
    </dsp:sp>
    <dsp:sp modelId="{34E90E02-47A4-4779-B789-42E2DE34405A}">
      <dsp:nvSpPr>
        <dsp:cNvPr id="0" name=""/>
        <dsp:cNvSpPr/>
      </dsp:nvSpPr>
      <dsp:spPr>
        <a:xfrm>
          <a:off x="613357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245D1-29F7-4C76-90A9-568E1026F833}">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DDF72A-3A67-4BA6-B391-10559F317643}">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The Survey Questions Included</a:t>
          </a:r>
          <a:endParaRPr lang="en-US" sz="1700" kern="1200"/>
        </a:p>
      </dsp:txBody>
      <dsp:txXfrm>
        <a:off x="5671332" y="2684598"/>
        <a:ext cx="2370489" cy="720000"/>
      </dsp:txXfrm>
    </dsp:sp>
    <dsp:sp modelId="{09BEA1F5-97D7-46BE-853D-90C543560122}">
      <dsp:nvSpPr>
        <dsp:cNvPr id="0" name=""/>
        <dsp:cNvSpPr/>
      </dsp:nvSpPr>
      <dsp:spPr>
        <a:xfrm>
          <a:off x="891890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3D2E0-5F08-4A31-8530-586819447E20}">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5B2ED7-23D7-4EF1-A18B-B1492B229518}">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Data Analysis Tools</a:t>
          </a:r>
          <a:endParaRPr lang="en-US" sz="1700" kern="1200"/>
        </a:p>
      </dsp:txBody>
      <dsp:txXfrm>
        <a:off x="8456657" y="26845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D3931-6E85-DD49-8292-B9577B5897CB}">
      <dsp:nvSpPr>
        <dsp:cNvPr id="0" name=""/>
        <dsp:cNvSpPr/>
      </dsp:nvSpPr>
      <dsp:spPr>
        <a:xfrm>
          <a:off x="5895" y="870267"/>
          <a:ext cx="1408063" cy="4224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68" tIns="111268" rIns="111268" bIns="111268" numCol="1" spcCol="1270" anchor="ctr" anchorCtr="0">
          <a:noAutofit/>
        </a:bodyPr>
        <a:lstStyle/>
        <a:p>
          <a:pPr marL="0" lvl="0" indent="0" algn="ctr" defTabSz="622300">
            <a:lnSpc>
              <a:spcPct val="90000"/>
            </a:lnSpc>
            <a:spcBef>
              <a:spcPct val="0"/>
            </a:spcBef>
            <a:spcAft>
              <a:spcPct val="35000"/>
            </a:spcAft>
            <a:buNone/>
          </a:pPr>
          <a:r>
            <a:rPr lang="en-US" sz="1400" kern="1200"/>
            <a:t>Understanding</a:t>
          </a:r>
        </a:p>
      </dsp:txBody>
      <dsp:txXfrm>
        <a:off x="5895" y="870267"/>
        <a:ext cx="1408063" cy="422418"/>
      </dsp:txXfrm>
    </dsp:sp>
    <dsp:sp modelId="{CC878D45-C6C7-8D43-B85C-D7C1E00D5D3B}">
      <dsp:nvSpPr>
        <dsp:cNvPr id="0" name=""/>
        <dsp:cNvSpPr/>
      </dsp:nvSpPr>
      <dsp:spPr>
        <a:xfrm>
          <a:off x="5895" y="1292686"/>
          <a:ext cx="1408063" cy="2188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085" tIns="139085" rIns="139085" bIns="139085" numCol="1" spcCol="1270" anchor="t" anchorCtr="0">
          <a:noAutofit/>
        </a:bodyPr>
        <a:lstStyle/>
        <a:p>
          <a:pPr marL="0" lvl="0" indent="0" algn="l" defTabSz="488950">
            <a:lnSpc>
              <a:spcPct val="90000"/>
            </a:lnSpc>
            <a:spcBef>
              <a:spcPct val="0"/>
            </a:spcBef>
            <a:spcAft>
              <a:spcPct val="35000"/>
            </a:spcAft>
            <a:buNone/>
          </a:pPr>
          <a:r>
            <a:rPr lang="en-US" sz="1100" kern="1200"/>
            <a:t>Understanding the factors that influence vaccine hesitancy, such as misinformation, distrust of authorities, and concerns about side effects.</a:t>
          </a:r>
        </a:p>
      </dsp:txBody>
      <dsp:txXfrm>
        <a:off x="5895" y="1292686"/>
        <a:ext cx="1408063" cy="2188383"/>
      </dsp:txXfrm>
    </dsp:sp>
    <dsp:sp modelId="{3A7FD683-3677-9842-8EB2-64BEBD03CF72}">
      <dsp:nvSpPr>
        <dsp:cNvPr id="0" name=""/>
        <dsp:cNvSpPr/>
      </dsp:nvSpPr>
      <dsp:spPr>
        <a:xfrm>
          <a:off x="1521853" y="870267"/>
          <a:ext cx="1408063" cy="4224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68" tIns="111268" rIns="111268" bIns="111268" numCol="1" spcCol="1270" anchor="ctr" anchorCtr="0">
          <a:noAutofit/>
        </a:bodyPr>
        <a:lstStyle/>
        <a:p>
          <a:pPr marL="0" lvl="0" indent="0" algn="ctr" defTabSz="622300">
            <a:lnSpc>
              <a:spcPct val="90000"/>
            </a:lnSpc>
            <a:spcBef>
              <a:spcPct val="0"/>
            </a:spcBef>
            <a:spcAft>
              <a:spcPct val="35000"/>
            </a:spcAft>
            <a:buNone/>
          </a:pPr>
          <a:r>
            <a:rPr lang="en-US" sz="1400" kern="1200"/>
            <a:t>Identifying</a:t>
          </a:r>
        </a:p>
      </dsp:txBody>
      <dsp:txXfrm>
        <a:off x="1521853" y="870267"/>
        <a:ext cx="1408063" cy="422418"/>
      </dsp:txXfrm>
    </dsp:sp>
    <dsp:sp modelId="{5F620915-B82C-C347-AE2C-9E379E7AFA57}">
      <dsp:nvSpPr>
        <dsp:cNvPr id="0" name=""/>
        <dsp:cNvSpPr/>
      </dsp:nvSpPr>
      <dsp:spPr>
        <a:xfrm>
          <a:off x="1521853" y="1292686"/>
          <a:ext cx="1408063" cy="2188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085" tIns="139085" rIns="139085" bIns="139085" numCol="1" spcCol="1270" anchor="t" anchorCtr="0">
          <a:noAutofit/>
        </a:bodyPr>
        <a:lstStyle/>
        <a:p>
          <a:pPr marL="0" lvl="0" indent="0" algn="l" defTabSz="488950">
            <a:lnSpc>
              <a:spcPct val="90000"/>
            </a:lnSpc>
            <a:spcBef>
              <a:spcPct val="0"/>
            </a:spcBef>
            <a:spcAft>
              <a:spcPct val="35000"/>
            </a:spcAft>
            <a:buNone/>
          </a:pPr>
          <a:r>
            <a:rPr lang="en-US" sz="1100" kern="1200"/>
            <a:t>Identifying groups that are more likely to be vaccine-hesitant and developing targeted interventions to increase vaccine uptake in these communities.</a:t>
          </a:r>
        </a:p>
      </dsp:txBody>
      <dsp:txXfrm>
        <a:off x="1521853" y="1292686"/>
        <a:ext cx="1408063" cy="2188383"/>
      </dsp:txXfrm>
    </dsp:sp>
    <dsp:sp modelId="{5C9ADE54-785A-B349-87E1-BA8EF1DB24A1}">
      <dsp:nvSpPr>
        <dsp:cNvPr id="0" name=""/>
        <dsp:cNvSpPr/>
      </dsp:nvSpPr>
      <dsp:spPr>
        <a:xfrm>
          <a:off x="3037810" y="870267"/>
          <a:ext cx="1408063" cy="4224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68" tIns="111268" rIns="111268" bIns="111268" numCol="1" spcCol="1270" anchor="ctr" anchorCtr="0">
          <a:noAutofit/>
        </a:bodyPr>
        <a:lstStyle/>
        <a:p>
          <a:pPr marL="0" lvl="0" indent="0" algn="ctr" defTabSz="622300">
            <a:lnSpc>
              <a:spcPct val="90000"/>
            </a:lnSpc>
            <a:spcBef>
              <a:spcPct val="0"/>
            </a:spcBef>
            <a:spcAft>
              <a:spcPct val="35000"/>
            </a:spcAft>
            <a:buNone/>
          </a:pPr>
          <a:r>
            <a:rPr lang="en-US" sz="1400" kern="1200"/>
            <a:t>Assessing</a:t>
          </a:r>
        </a:p>
      </dsp:txBody>
      <dsp:txXfrm>
        <a:off x="3037810" y="870267"/>
        <a:ext cx="1408063" cy="422418"/>
      </dsp:txXfrm>
    </dsp:sp>
    <dsp:sp modelId="{E19058B8-F635-F84F-B406-42F3D6C99771}">
      <dsp:nvSpPr>
        <dsp:cNvPr id="0" name=""/>
        <dsp:cNvSpPr/>
      </dsp:nvSpPr>
      <dsp:spPr>
        <a:xfrm>
          <a:off x="3037810" y="1292686"/>
          <a:ext cx="1408063" cy="2188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085" tIns="139085" rIns="139085" bIns="139085" numCol="1" spcCol="1270" anchor="t" anchorCtr="0">
          <a:noAutofit/>
        </a:bodyPr>
        <a:lstStyle/>
        <a:p>
          <a:pPr marL="0" lvl="0" indent="0" algn="l" defTabSz="488950">
            <a:lnSpc>
              <a:spcPct val="90000"/>
            </a:lnSpc>
            <a:spcBef>
              <a:spcPct val="0"/>
            </a:spcBef>
            <a:spcAft>
              <a:spcPct val="35000"/>
            </a:spcAft>
            <a:buNone/>
          </a:pPr>
          <a:r>
            <a:rPr lang="en-US" sz="1100" kern="1200"/>
            <a:t>Assessing the impact of public health messaging and communication strategies on vaccine uptake.</a:t>
          </a:r>
        </a:p>
      </dsp:txBody>
      <dsp:txXfrm>
        <a:off x="3037810" y="1292686"/>
        <a:ext cx="1408063" cy="2188383"/>
      </dsp:txXfrm>
    </dsp:sp>
    <dsp:sp modelId="{F21768AC-6213-234E-BFAF-3A4F4F712C82}">
      <dsp:nvSpPr>
        <dsp:cNvPr id="0" name=""/>
        <dsp:cNvSpPr/>
      </dsp:nvSpPr>
      <dsp:spPr>
        <a:xfrm>
          <a:off x="4553768" y="870267"/>
          <a:ext cx="1408063" cy="4224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68" tIns="111268" rIns="111268" bIns="111268" numCol="1" spcCol="1270" anchor="ctr" anchorCtr="0">
          <a:noAutofit/>
        </a:bodyPr>
        <a:lstStyle/>
        <a:p>
          <a:pPr marL="0" lvl="0" indent="0" algn="ctr" defTabSz="622300">
            <a:lnSpc>
              <a:spcPct val="90000"/>
            </a:lnSpc>
            <a:spcBef>
              <a:spcPct val="0"/>
            </a:spcBef>
            <a:spcAft>
              <a:spcPct val="35000"/>
            </a:spcAft>
            <a:buNone/>
          </a:pPr>
          <a:r>
            <a:rPr lang="en-US" sz="1400" kern="1200"/>
            <a:t>Developing</a:t>
          </a:r>
        </a:p>
      </dsp:txBody>
      <dsp:txXfrm>
        <a:off x="4553768" y="870267"/>
        <a:ext cx="1408063" cy="422418"/>
      </dsp:txXfrm>
    </dsp:sp>
    <dsp:sp modelId="{9D831B8A-26BA-0C40-AD5F-B27931D59E3C}">
      <dsp:nvSpPr>
        <dsp:cNvPr id="0" name=""/>
        <dsp:cNvSpPr/>
      </dsp:nvSpPr>
      <dsp:spPr>
        <a:xfrm>
          <a:off x="4553768" y="1292686"/>
          <a:ext cx="1408063" cy="2188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085" tIns="139085" rIns="139085" bIns="139085" numCol="1" spcCol="1270" anchor="t" anchorCtr="0">
          <a:noAutofit/>
        </a:bodyPr>
        <a:lstStyle/>
        <a:p>
          <a:pPr marL="0" lvl="0" indent="0" algn="l" defTabSz="488950">
            <a:lnSpc>
              <a:spcPct val="90000"/>
            </a:lnSpc>
            <a:spcBef>
              <a:spcPct val="0"/>
            </a:spcBef>
            <a:spcAft>
              <a:spcPct val="35000"/>
            </a:spcAft>
            <a:buNone/>
          </a:pPr>
          <a:r>
            <a:rPr lang="en-US" sz="1100" kern="1200"/>
            <a:t>Developing evidence-based recommendations for policymakers to promote vaccination and prevent outbreaks.</a:t>
          </a:r>
        </a:p>
      </dsp:txBody>
      <dsp:txXfrm>
        <a:off x="4553768" y="1292686"/>
        <a:ext cx="1408063" cy="2188383"/>
      </dsp:txXfrm>
    </dsp:sp>
    <dsp:sp modelId="{DBFFDD2B-C69A-D34D-A182-E180E0CFFE19}">
      <dsp:nvSpPr>
        <dsp:cNvPr id="0" name=""/>
        <dsp:cNvSpPr/>
      </dsp:nvSpPr>
      <dsp:spPr>
        <a:xfrm>
          <a:off x="6069726" y="870267"/>
          <a:ext cx="1408063" cy="4224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68" tIns="111268" rIns="111268" bIns="111268" numCol="1" spcCol="1270" anchor="ctr" anchorCtr="0">
          <a:noAutofit/>
        </a:bodyPr>
        <a:lstStyle/>
        <a:p>
          <a:pPr marL="0" lvl="0" indent="0" algn="ctr" defTabSz="622300">
            <a:lnSpc>
              <a:spcPct val="90000"/>
            </a:lnSpc>
            <a:spcBef>
              <a:spcPct val="0"/>
            </a:spcBef>
            <a:spcAft>
              <a:spcPct val="35000"/>
            </a:spcAft>
            <a:buNone/>
          </a:pPr>
          <a:r>
            <a:rPr lang="en-US" sz="1400" kern="1200"/>
            <a:t>Providing</a:t>
          </a:r>
        </a:p>
      </dsp:txBody>
      <dsp:txXfrm>
        <a:off x="6069726" y="870267"/>
        <a:ext cx="1408063" cy="422418"/>
      </dsp:txXfrm>
    </dsp:sp>
    <dsp:sp modelId="{279ADA8B-02B6-CC4E-94EB-685A944B464B}">
      <dsp:nvSpPr>
        <dsp:cNvPr id="0" name=""/>
        <dsp:cNvSpPr/>
      </dsp:nvSpPr>
      <dsp:spPr>
        <a:xfrm>
          <a:off x="6069726" y="1292686"/>
          <a:ext cx="1408063" cy="2188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085" tIns="139085" rIns="139085" bIns="139085" numCol="1" spcCol="1270" anchor="t" anchorCtr="0">
          <a:noAutofit/>
        </a:bodyPr>
        <a:lstStyle/>
        <a:p>
          <a:pPr marL="0" lvl="0" indent="0" algn="l" defTabSz="488950">
            <a:lnSpc>
              <a:spcPct val="90000"/>
            </a:lnSpc>
            <a:spcBef>
              <a:spcPct val="0"/>
            </a:spcBef>
            <a:spcAft>
              <a:spcPct val="35000"/>
            </a:spcAft>
            <a:buNone/>
          </a:pPr>
          <a:r>
            <a:rPr lang="en-US" sz="1100" kern="1200"/>
            <a:t>Providing guidance and recommendations to healthcare professionals on how to address vaccine hesitancy and promote vaccine uptake.</a:t>
          </a:r>
        </a:p>
      </dsp:txBody>
      <dsp:txXfrm>
        <a:off x="6069726" y="1292686"/>
        <a:ext cx="1408063" cy="2188383"/>
      </dsp:txXfrm>
    </dsp:sp>
    <dsp:sp modelId="{0BA59CCE-BFB7-D544-B1E8-FB89373BBB95}">
      <dsp:nvSpPr>
        <dsp:cNvPr id="0" name=""/>
        <dsp:cNvSpPr/>
      </dsp:nvSpPr>
      <dsp:spPr>
        <a:xfrm>
          <a:off x="7585683" y="870267"/>
          <a:ext cx="1408063" cy="4224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68" tIns="111268" rIns="111268" bIns="111268" numCol="1" spcCol="1270" anchor="ctr" anchorCtr="0">
          <a:noAutofit/>
        </a:bodyPr>
        <a:lstStyle/>
        <a:p>
          <a:pPr marL="0" lvl="0" indent="0" algn="ctr" defTabSz="622300">
            <a:lnSpc>
              <a:spcPct val="90000"/>
            </a:lnSpc>
            <a:spcBef>
              <a:spcPct val="0"/>
            </a:spcBef>
            <a:spcAft>
              <a:spcPct val="35000"/>
            </a:spcAft>
            <a:buNone/>
          </a:pPr>
          <a:r>
            <a:rPr lang="en-US" sz="1400" kern="1200"/>
            <a:t>Promoting</a:t>
          </a:r>
        </a:p>
      </dsp:txBody>
      <dsp:txXfrm>
        <a:off x="7585683" y="870267"/>
        <a:ext cx="1408063" cy="422418"/>
      </dsp:txXfrm>
    </dsp:sp>
    <dsp:sp modelId="{B715AE63-7051-7F40-BCD5-E86D523DE011}">
      <dsp:nvSpPr>
        <dsp:cNvPr id="0" name=""/>
        <dsp:cNvSpPr/>
      </dsp:nvSpPr>
      <dsp:spPr>
        <a:xfrm>
          <a:off x="7585683" y="1292686"/>
          <a:ext cx="1408063" cy="2188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085" tIns="139085" rIns="139085" bIns="139085" numCol="1" spcCol="1270" anchor="t" anchorCtr="0">
          <a:noAutofit/>
        </a:bodyPr>
        <a:lstStyle/>
        <a:p>
          <a:pPr marL="0" lvl="0" indent="0" algn="l" defTabSz="488950">
            <a:lnSpc>
              <a:spcPct val="90000"/>
            </a:lnSpc>
            <a:spcBef>
              <a:spcPct val="0"/>
            </a:spcBef>
            <a:spcAft>
              <a:spcPct val="35000"/>
            </a:spcAft>
            <a:buNone/>
          </a:pPr>
          <a:r>
            <a:rPr lang="en-US" sz="1100" kern="1200"/>
            <a:t>Promoting public awareness of the importance of vaccines and the risks of not being vaccinated.</a:t>
          </a:r>
        </a:p>
      </dsp:txBody>
      <dsp:txXfrm>
        <a:off x="7585683" y="1292686"/>
        <a:ext cx="1408063" cy="2188383"/>
      </dsp:txXfrm>
    </dsp:sp>
    <dsp:sp modelId="{649673C8-63C9-F143-BD36-8477EDD84747}">
      <dsp:nvSpPr>
        <dsp:cNvPr id="0" name=""/>
        <dsp:cNvSpPr/>
      </dsp:nvSpPr>
      <dsp:spPr>
        <a:xfrm>
          <a:off x="9101641" y="870267"/>
          <a:ext cx="1408063" cy="4224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68" tIns="111268" rIns="111268" bIns="111268" numCol="1" spcCol="1270" anchor="ctr" anchorCtr="0">
          <a:noAutofit/>
        </a:bodyPr>
        <a:lstStyle/>
        <a:p>
          <a:pPr marL="0" lvl="0" indent="0" algn="ctr" defTabSz="622300">
            <a:lnSpc>
              <a:spcPct val="90000"/>
            </a:lnSpc>
            <a:spcBef>
              <a:spcPct val="0"/>
            </a:spcBef>
            <a:spcAft>
              <a:spcPct val="35000"/>
            </a:spcAft>
            <a:buNone/>
          </a:pPr>
          <a:r>
            <a:rPr lang="en-US" sz="1400" kern="1200"/>
            <a:t>Contributing</a:t>
          </a:r>
        </a:p>
      </dsp:txBody>
      <dsp:txXfrm>
        <a:off x="9101641" y="870267"/>
        <a:ext cx="1408063" cy="422418"/>
      </dsp:txXfrm>
    </dsp:sp>
    <dsp:sp modelId="{658B52D8-169E-2D4F-87C0-4AF8F78B4C7E}">
      <dsp:nvSpPr>
        <dsp:cNvPr id="0" name=""/>
        <dsp:cNvSpPr/>
      </dsp:nvSpPr>
      <dsp:spPr>
        <a:xfrm>
          <a:off x="9101641" y="1292686"/>
          <a:ext cx="1408063" cy="2188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085" tIns="139085" rIns="139085" bIns="139085" numCol="1" spcCol="1270" anchor="t" anchorCtr="0">
          <a:noAutofit/>
        </a:bodyPr>
        <a:lstStyle/>
        <a:p>
          <a:pPr marL="0" lvl="0" indent="0" algn="l" defTabSz="488950">
            <a:lnSpc>
              <a:spcPct val="90000"/>
            </a:lnSpc>
            <a:spcBef>
              <a:spcPct val="0"/>
            </a:spcBef>
            <a:spcAft>
              <a:spcPct val="35000"/>
            </a:spcAft>
            <a:buNone/>
          </a:pPr>
          <a:r>
            <a:rPr lang="en-US" sz="1100" kern="1200"/>
            <a:t>Contributing to the larger conversation about vaccine policy and ethics.</a:t>
          </a:r>
        </a:p>
      </dsp:txBody>
      <dsp:txXfrm>
        <a:off x="9101641" y="1292686"/>
        <a:ext cx="1408063" cy="218838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2279-A732-4EBE-B9CB-02750FE33D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R"/>
          </a:p>
        </p:txBody>
      </p:sp>
      <p:sp>
        <p:nvSpPr>
          <p:cNvPr id="3" name="Subtitle 2">
            <a:extLst>
              <a:ext uri="{FF2B5EF4-FFF2-40B4-BE49-F238E27FC236}">
                <a16:creationId xmlns:a16="http://schemas.microsoft.com/office/drawing/2014/main" id="{E31F99B6-6C59-6C67-4649-0E6DEB5EF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4" name="Date Placeholder 3">
            <a:extLst>
              <a:ext uri="{FF2B5EF4-FFF2-40B4-BE49-F238E27FC236}">
                <a16:creationId xmlns:a16="http://schemas.microsoft.com/office/drawing/2014/main" id="{96B5AE3F-F490-EFE0-9049-F9FC5C8B3B25}"/>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5" name="Footer Placeholder 4">
            <a:extLst>
              <a:ext uri="{FF2B5EF4-FFF2-40B4-BE49-F238E27FC236}">
                <a16:creationId xmlns:a16="http://schemas.microsoft.com/office/drawing/2014/main" id="{8C88C1CF-0751-80E5-A43B-F875C9EF4AEE}"/>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811DC514-ED89-D7B2-C2C2-1F12BAE39AAB}"/>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303377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009A-E67C-54A8-E50B-9F8ECA892E28}"/>
              </a:ext>
            </a:extLst>
          </p:cNvPr>
          <p:cNvSpPr>
            <a:spLocks noGrp="1"/>
          </p:cNvSpPr>
          <p:nvPr>
            <p:ph type="title"/>
          </p:nvPr>
        </p:nvSpPr>
        <p:spPr/>
        <p:txBody>
          <a:bodyPr/>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70B01302-F92E-31F8-C653-F61ED104D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424E9C68-EFCD-0487-3153-7D76D812BDF0}"/>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5" name="Footer Placeholder 4">
            <a:extLst>
              <a:ext uri="{FF2B5EF4-FFF2-40B4-BE49-F238E27FC236}">
                <a16:creationId xmlns:a16="http://schemas.microsoft.com/office/drawing/2014/main" id="{96A7CA3A-B737-1A8D-E183-4953725B979F}"/>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445B9F4C-2BE6-80D4-4271-F6E31BE2A815}"/>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2481809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14EE2-69DC-D876-6D43-FD4FA24726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3748C93B-9C1D-D25F-A472-181795F23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68A5A067-D50E-A816-76A0-037E4F80B0F9}"/>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5" name="Footer Placeholder 4">
            <a:extLst>
              <a:ext uri="{FF2B5EF4-FFF2-40B4-BE49-F238E27FC236}">
                <a16:creationId xmlns:a16="http://schemas.microsoft.com/office/drawing/2014/main" id="{4EA1957C-0EED-8CB2-3B78-21B6331F10BF}"/>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AA340EF7-42B0-6DA3-3738-66928496B82A}"/>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427712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3811-9CF6-E853-1D64-D38601686407}"/>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C3E75AD5-2F7F-F8B8-FF91-3A5B23C17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CBE1B19D-5F7E-8040-9BC0-BA102BB4D6E2}"/>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5" name="Footer Placeholder 4">
            <a:extLst>
              <a:ext uri="{FF2B5EF4-FFF2-40B4-BE49-F238E27FC236}">
                <a16:creationId xmlns:a16="http://schemas.microsoft.com/office/drawing/2014/main" id="{E61DE57D-5DD6-2C86-8549-E541864F90C8}"/>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483010A5-0A08-F20B-61DA-E0BA00D51DB3}"/>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53633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552A-0414-86F5-71D8-CF7BEC0AB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R"/>
          </a:p>
        </p:txBody>
      </p:sp>
      <p:sp>
        <p:nvSpPr>
          <p:cNvPr id="3" name="Text Placeholder 2">
            <a:extLst>
              <a:ext uri="{FF2B5EF4-FFF2-40B4-BE49-F238E27FC236}">
                <a16:creationId xmlns:a16="http://schemas.microsoft.com/office/drawing/2014/main" id="{949AA644-0367-63CE-A576-054CC5AF1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CA8729-36BB-C99F-DD9E-B290566782B6}"/>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5" name="Footer Placeholder 4">
            <a:extLst>
              <a:ext uri="{FF2B5EF4-FFF2-40B4-BE49-F238E27FC236}">
                <a16:creationId xmlns:a16="http://schemas.microsoft.com/office/drawing/2014/main" id="{B594342F-61CF-410A-EB49-1153F82ED0B6}"/>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F23F4D83-EBB6-329A-CC14-000F611E2F3F}"/>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149399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7CD8-E580-9EF8-F772-1FC243F63EE8}"/>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D4784AC9-1495-E7C8-8CF0-3D10ADDE2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Content Placeholder 3">
            <a:extLst>
              <a:ext uri="{FF2B5EF4-FFF2-40B4-BE49-F238E27FC236}">
                <a16:creationId xmlns:a16="http://schemas.microsoft.com/office/drawing/2014/main" id="{84116F29-5033-D659-DD69-F10F286D1B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Date Placeholder 4">
            <a:extLst>
              <a:ext uri="{FF2B5EF4-FFF2-40B4-BE49-F238E27FC236}">
                <a16:creationId xmlns:a16="http://schemas.microsoft.com/office/drawing/2014/main" id="{A8D92351-B9F0-12B5-DD1D-7EE6CD8C8305}"/>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6" name="Footer Placeholder 5">
            <a:extLst>
              <a:ext uri="{FF2B5EF4-FFF2-40B4-BE49-F238E27FC236}">
                <a16:creationId xmlns:a16="http://schemas.microsoft.com/office/drawing/2014/main" id="{9969AD5E-E4E3-6BE5-81CC-A4533B0D8935}"/>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62E09929-C08F-48C5-EF84-17A2A58BBC7C}"/>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269091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EC35-0268-BC75-8AD6-D8BB242C5C30}"/>
              </a:ext>
            </a:extLst>
          </p:cNvPr>
          <p:cNvSpPr>
            <a:spLocks noGrp="1"/>
          </p:cNvSpPr>
          <p:nvPr>
            <p:ph type="title"/>
          </p:nvPr>
        </p:nvSpPr>
        <p:spPr>
          <a:xfrm>
            <a:off x="839788" y="365125"/>
            <a:ext cx="10515600" cy="1325563"/>
          </a:xfrm>
        </p:spPr>
        <p:txBody>
          <a:bodyPr/>
          <a:lstStyle/>
          <a:p>
            <a:r>
              <a:rPr lang="en-US"/>
              <a:t>Click to edit Master title style</a:t>
            </a:r>
            <a:endParaRPr lang="en-KR"/>
          </a:p>
        </p:txBody>
      </p:sp>
      <p:sp>
        <p:nvSpPr>
          <p:cNvPr id="3" name="Text Placeholder 2">
            <a:extLst>
              <a:ext uri="{FF2B5EF4-FFF2-40B4-BE49-F238E27FC236}">
                <a16:creationId xmlns:a16="http://schemas.microsoft.com/office/drawing/2014/main" id="{3B96617C-E493-2BBE-796B-F776CF98B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B8D590-7CAB-11E7-58F3-542CDCE804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Text Placeholder 4">
            <a:extLst>
              <a:ext uri="{FF2B5EF4-FFF2-40B4-BE49-F238E27FC236}">
                <a16:creationId xmlns:a16="http://schemas.microsoft.com/office/drawing/2014/main" id="{05C79812-91CE-A6A2-D1D5-2F8ADA699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56A924-613D-C1B2-836D-8CA9E13D7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7" name="Date Placeholder 6">
            <a:extLst>
              <a:ext uri="{FF2B5EF4-FFF2-40B4-BE49-F238E27FC236}">
                <a16:creationId xmlns:a16="http://schemas.microsoft.com/office/drawing/2014/main" id="{8F976CAB-CFD0-44AF-7DF5-0A9E0340732F}"/>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8" name="Footer Placeholder 7">
            <a:extLst>
              <a:ext uri="{FF2B5EF4-FFF2-40B4-BE49-F238E27FC236}">
                <a16:creationId xmlns:a16="http://schemas.microsoft.com/office/drawing/2014/main" id="{9183FF1A-F2C9-E4D7-7C55-6F293FF42A47}"/>
              </a:ext>
            </a:extLst>
          </p:cNvPr>
          <p:cNvSpPr>
            <a:spLocks noGrp="1"/>
          </p:cNvSpPr>
          <p:nvPr>
            <p:ph type="ftr" sz="quarter" idx="11"/>
          </p:nvPr>
        </p:nvSpPr>
        <p:spPr/>
        <p:txBody>
          <a:bodyPr/>
          <a:lstStyle/>
          <a:p>
            <a:endParaRPr lang="en-KR"/>
          </a:p>
        </p:txBody>
      </p:sp>
      <p:sp>
        <p:nvSpPr>
          <p:cNvPr id="9" name="Slide Number Placeholder 8">
            <a:extLst>
              <a:ext uri="{FF2B5EF4-FFF2-40B4-BE49-F238E27FC236}">
                <a16:creationId xmlns:a16="http://schemas.microsoft.com/office/drawing/2014/main" id="{32BA4615-5359-AECD-1814-6C5EEB017604}"/>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187477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A49C-15BB-8EE3-61E7-2BBBB2E397F2}"/>
              </a:ext>
            </a:extLst>
          </p:cNvPr>
          <p:cNvSpPr>
            <a:spLocks noGrp="1"/>
          </p:cNvSpPr>
          <p:nvPr>
            <p:ph type="title"/>
          </p:nvPr>
        </p:nvSpPr>
        <p:spPr/>
        <p:txBody>
          <a:bodyPr/>
          <a:lstStyle/>
          <a:p>
            <a:r>
              <a:rPr lang="en-US"/>
              <a:t>Click to edit Master title style</a:t>
            </a:r>
            <a:endParaRPr lang="en-KR"/>
          </a:p>
        </p:txBody>
      </p:sp>
      <p:sp>
        <p:nvSpPr>
          <p:cNvPr id="3" name="Date Placeholder 2">
            <a:extLst>
              <a:ext uri="{FF2B5EF4-FFF2-40B4-BE49-F238E27FC236}">
                <a16:creationId xmlns:a16="http://schemas.microsoft.com/office/drawing/2014/main" id="{672C1A2D-2E61-6258-9C0D-DE115B74F92D}"/>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4" name="Footer Placeholder 3">
            <a:extLst>
              <a:ext uri="{FF2B5EF4-FFF2-40B4-BE49-F238E27FC236}">
                <a16:creationId xmlns:a16="http://schemas.microsoft.com/office/drawing/2014/main" id="{EF1EA2A7-0F92-29C6-73B3-324E0044DCB4}"/>
              </a:ext>
            </a:extLst>
          </p:cNvPr>
          <p:cNvSpPr>
            <a:spLocks noGrp="1"/>
          </p:cNvSpPr>
          <p:nvPr>
            <p:ph type="ftr" sz="quarter" idx="11"/>
          </p:nvPr>
        </p:nvSpPr>
        <p:spPr/>
        <p:txBody>
          <a:bodyPr/>
          <a:lstStyle/>
          <a:p>
            <a:endParaRPr lang="en-KR"/>
          </a:p>
        </p:txBody>
      </p:sp>
      <p:sp>
        <p:nvSpPr>
          <p:cNvPr id="5" name="Slide Number Placeholder 4">
            <a:extLst>
              <a:ext uri="{FF2B5EF4-FFF2-40B4-BE49-F238E27FC236}">
                <a16:creationId xmlns:a16="http://schemas.microsoft.com/office/drawing/2014/main" id="{C0689C42-0458-9393-85C9-F4D53EBB5C54}"/>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52226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BABAFB-A942-1D8D-7C19-C7EB8EFD5DC9}"/>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3" name="Footer Placeholder 2">
            <a:extLst>
              <a:ext uri="{FF2B5EF4-FFF2-40B4-BE49-F238E27FC236}">
                <a16:creationId xmlns:a16="http://schemas.microsoft.com/office/drawing/2014/main" id="{9CB02A03-7C1F-93BB-5C1A-A3FC08020FDA}"/>
              </a:ext>
            </a:extLst>
          </p:cNvPr>
          <p:cNvSpPr>
            <a:spLocks noGrp="1"/>
          </p:cNvSpPr>
          <p:nvPr>
            <p:ph type="ftr" sz="quarter" idx="11"/>
          </p:nvPr>
        </p:nvSpPr>
        <p:spPr/>
        <p:txBody>
          <a:bodyPr/>
          <a:lstStyle/>
          <a:p>
            <a:endParaRPr lang="en-KR"/>
          </a:p>
        </p:txBody>
      </p:sp>
      <p:sp>
        <p:nvSpPr>
          <p:cNvPr id="4" name="Slide Number Placeholder 3">
            <a:extLst>
              <a:ext uri="{FF2B5EF4-FFF2-40B4-BE49-F238E27FC236}">
                <a16:creationId xmlns:a16="http://schemas.microsoft.com/office/drawing/2014/main" id="{46746713-147F-BB9E-76A7-3A7F4F6DFB30}"/>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45066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0DCF-B06D-FFBA-E05E-F921285E4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Content Placeholder 2">
            <a:extLst>
              <a:ext uri="{FF2B5EF4-FFF2-40B4-BE49-F238E27FC236}">
                <a16:creationId xmlns:a16="http://schemas.microsoft.com/office/drawing/2014/main" id="{417B25F8-1A6D-6131-4D7F-D2D209AFD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Text Placeholder 3">
            <a:extLst>
              <a:ext uri="{FF2B5EF4-FFF2-40B4-BE49-F238E27FC236}">
                <a16:creationId xmlns:a16="http://schemas.microsoft.com/office/drawing/2014/main" id="{873A6232-4B5B-3DCA-B067-1F1C5BD20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5EE68-A2E0-641D-2FAE-506BDF00F7D3}"/>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6" name="Footer Placeholder 5">
            <a:extLst>
              <a:ext uri="{FF2B5EF4-FFF2-40B4-BE49-F238E27FC236}">
                <a16:creationId xmlns:a16="http://schemas.microsoft.com/office/drawing/2014/main" id="{4CAA7B79-092C-2830-853D-115691E03C20}"/>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2475E568-11F9-02F8-7A67-6CD909650E18}"/>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29686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936E-61FF-4EAF-650E-B84309026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Picture Placeholder 2">
            <a:extLst>
              <a:ext uri="{FF2B5EF4-FFF2-40B4-BE49-F238E27FC236}">
                <a16:creationId xmlns:a16="http://schemas.microsoft.com/office/drawing/2014/main" id="{C5B4D19B-C69B-F1A8-895B-F2D654A64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R"/>
          </a:p>
        </p:txBody>
      </p:sp>
      <p:sp>
        <p:nvSpPr>
          <p:cNvPr id="4" name="Text Placeholder 3">
            <a:extLst>
              <a:ext uri="{FF2B5EF4-FFF2-40B4-BE49-F238E27FC236}">
                <a16:creationId xmlns:a16="http://schemas.microsoft.com/office/drawing/2014/main" id="{F28D46B7-144B-9725-C262-52B5F5FA3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DAA79-8800-BF99-FEEC-6CE79BB2D93A}"/>
              </a:ext>
            </a:extLst>
          </p:cNvPr>
          <p:cNvSpPr>
            <a:spLocks noGrp="1"/>
          </p:cNvSpPr>
          <p:nvPr>
            <p:ph type="dt" sz="half" idx="10"/>
          </p:nvPr>
        </p:nvSpPr>
        <p:spPr/>
        <p:txBody>
          <a:bodyPr/>
          <a:lstStyle/>
          <a:p>
            <a:fld id="{E5F095B7-F75F-C04C-9550-8433CB3C3938}" type="datetimeFigureOut">
              <a:rPr lang="en-KR" smtClean="0"/>
              <a:t>2023/05/09</a:t>
            </a:fld>
            <a:endParaRPr lang="en-KR"/>
          </a:p>
        </p:txBody>
      </p:sp>
      <p:sp>
        <p:nvSpPr>
          <p:cNvPr id="6" name="Footer Placeholder 5">
            <a:extLst>
              <a:ext uri="{FF2B5EF4-FFF2-40B4-BE49-F238E27FC236}">
                <a16:creationId xmlns:a16="http://schemas.microsoft.com/office/drawing/2014/main" id="{51BE9B1F-2237-A395-6ED9-E66196DF6328}"/>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09B183F7-E84D-618E-4641-B64C7CA65882}"/>
              </a:ext>
            </a:extLst>
          </p:cNvPr>
          <p:cNvSpPr>
            <a:spLocks noGrp="1"/>
          </p:cNvSpPr>
          <p:nvPr>
            <p:ph type="sldNum" sz="quarter" idx="12"/>
          </p:nvPr>
        </p:nvSpPr>
        <p:spPr/>
        <p:txBody>
          <a:bodyPr/>
          <a:lstStyle/>
          <a:p>
            <a:fld id="{C522543A-605D-3E4C-9D91-0BB0BA491897}" type="slidenum">
              <a:rPr lang="en-KR" smtClean="0"/>
              <a:t>‹#›</a:t>
            </a:fld>
            <a:endParaRPr lang="en-KR"/>
          </a:p>
        </p:txBody>
      </p:sp>
    </p:spTree>
    <p:extLst>
      <p:ext uri="{BB962C8B-B14F-4D97-AF65-F5344CB8AC3E}">
        <p14:creationId xmlns:p14="http://schemas.microsoft.com/office/powerpoint/2010/main" val="2684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B3150D-80E8-8D72-7AD7-CE9BCC22C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R"/>
          </a:p>
        </p:txBody>
      </p:sp>
      <p:sp>
        <p:nvSpPr>
          <p:cNvPr id="3" name="Text Placeholder 2">
            <a:extLst>
              <a:ext uri="{FF2B5EF4-FFF2-40B4-BE49-F238E27FC236}">
                <a16:creationId xmlns:a16="http://schemas.microsoft.com/office/drawing/2014/main" id="{1860D532-2D56-AE51-8648-DA84A4602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88664A8B-9E7B-C5AD-E415-FB00B7070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095B7-F75F-C04C-9550-8433CB3C3938}" type="datetimeFigureOut">
              <a:rPr lang="en-KR" smtClean="0"/>
              <a:t>2023/05/09</a:t>
            </a:fld>
            <a:endParaRPr lang="en-KR"/>
          </a:p>
        </p:txBody>
      </p:sp>
      <p:sp>
        <p:nvSpPr>
          <p:cNvPr id="5" name="Footer Placeholder 4">
            <a:extLst>
              <a:ext uri="{FF2B5EF4-FFF2-40B4-BE49-F238E27FC236}">
                <a16:creationId xmlns:a16="http://schemas.microsoft.com/office/drawing/2014/main" id="{16551964-67EF-AD0E-3246-2035245CB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R"/>
          </a:p>
        </p:txBody>
      </p:sp>
      <p:sp>
        <p:nvSpPr>
          <p:cNvPr id="6" name="Slide Number Placeholder 5">
            <a:extLst>
              <a:ext uri="{FF2B5EF4-FFF2-40B4-BE49-F238E27FC236}">
                <a16:creationId xmlns:a16="http://schemas.microsoft.com/office/drawing/2014/main" id="{50E58FCA-B03B-A594-91BD-D49BAC8A8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2543A-605D-3E4C-9D91-0BB0BA491897}" type="slidenum">
              <a:rPr lang="en-KR" smtClean="0"/>
              <a:t>‹#›</a:t>
            </a:fld>
            <a:endParaRPr lang="en-KR"/>
          </a:p>
        </p:txBody>
      </p:sp>
    </p:spTree>
    <p:extLst>
      <p:ext uri="{BB962C8B-B14F-4D97-AF65-F5344CB8AC3E}">
        <p14:creationId xmlns:p14="http://schemas.microsoft.com/office/powerpoint/2010/main" val="90808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0C67BA-CF1D-3065-7BBD-41AAD5C4332D}"/>
              </a:ext>
            </a:extLst>
          </p:cNvPr>
          <p:cNvPicPr>
            <a:picLocks noChangeAspect="1"/>
          </p:cNvPicPr>
          <p:nvPr/>
        </p:nvPicPr>
        <p:blipFill rotWithShape="1">
          <a:blip r:embed="rId2">
            <a:alphaModFix amt="40000"/>
          </a:blip>
          <a:srcRect t="1160" b="13613"/>
          <a:stretch/>
        </p:blipFill>
        <p:spPr>
          <a:xfrm>
            <a:off x="20" y="10"/>
            <a:ext cx="12191979" cy="6857990"/>
          </a:xfrm>
          <a:prstGeom prst="rect">
            <a:avLst/>
          </a:prstGeom>
        </p:spPr>
      </p:pic>
      <p:sp>
        <p:nvSpPr>
          <p:cNvPr id="2" name="Title 1">
            <a:extLst>
              <a:ext uri="{FF2B5EF4-FFF2-40B4-BE49-F238E27FC236}">
                <a16:creationId xmlns:a16="http://schemas.microsoft.com/office/drawing/2014/main" id="{83C93301-B8E3-5494-08DD-D9D875A10E9D}"/>
              </a:ext>
            </a:extLst>
          </p:cNvPr>
          <p:cNvSpPr>
            <a:spLocks noGrp="1"/>
          </p:cNvSpPr>
          <p:nvPr>
            <p:ph type="ctrTitle"/>
          </p:nvPr>
        </p:nvSpPr>
        <p:spPr>
          <a:xfrm>
            <a:off x="841249" y="941832"/>
            <a:ext cx="10506456" cy="2057400"/>
          </a:xfrm>
        </p:spPr>
        <p:txBody>
          <a:bodyPr vert="horz" lIns="91440" tIns="45720" rIns="91440" bIns="45720" rtlCol="0" anchor="b">
            <a:normAutofit/>
          </a:bodyPr>
          <a:lstStyle/>
          <a:p>
            <a:pPr algn="l"/>
            <a:r>
              <a:rPr lang="en-US" sz="5000"/>
              <a:t>Team 5(NEPUZB)</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02F0029-2824-59CB-053E-5CE50D6EED55}"/>
              </a:ext>
            </a:extLst>
          </p:cNvPr>
          <p:cNvSpPr>
            <a:spLocks noGrp="1"/>
          </p:cNvSpPr>
          <p:nvPr>
            <p:ph type="subTitle" idx="1"/>
          </p:nvPr>
        </p:nvSpPr>
        <p:spPr>
          <a:xfrm>
            <a:off x="841248" y="3502152"/>
            <a:ext cx="10506456" cy="2670048"/>
          </a:xfrm>
        </p:spPr>
        <p:txBody>
          <a:bodyPr vert="horz" lIns="91440" tIns="45720" rIns="91440" bIns="45720" rtlCol="0">
            <a:normAutofit/>
          </a:bodyPr>
          <a:lstStyle/>
          <a:p>
            <a:pPr indent="-228600" algn="l">
              <a:buFont typeface="Arial" panose="020B0604020202020204" pitchFamily="34" charset="0"/>
              <a:buChar char="•"/>
            </a:pPr>
            <a:r>
              <a:rPr lang="en-US" sz="2000" b="0" i="0">
                <a:effectLst/>
              </a:rPr>
              <a:t>Pusparaj Bhujel 12194857</a:t>
            </a:r>
          </a:p>
          <a:p>
            <a:pPr indent="-228600" algn="l">
              <a:buFont typeface="Arial" panose="020B0604020202020204" pitchFamily="34" charset="0"/>
              <a:buChar char="•"/>
            </a:pPr>
            <a:r>
              <a:rPr lang="en-US" sz="2000" b="0" i="0">
                <a:effectLst/>
              </a:rPr>
              <a:t>Sujan Bhujel 12194856</a:t>
            </a:r>
          </a:p>
          <a:p>
            <a:pPr indent="-228600" algn="l">
              <a:buFont typeface="Arial" panose="020B0604020202020204" pitchFamily="34" charset="0"/>
              <a:buChar char="•"/>
            </a:pPr>
            <a:r>
              <a:rPr lang="en-US" sz="2000" b="0" i="0">
                <a:effectLst/>
              </a:rPr>
              <a:t>Abdulaziz 12194899</a:t>
            </a:r>
          </a:p>
          <a:p>
            <a:pPr indent="-228600" algn="l">
              <a:buFont typeface="Arial" panose="020B0604020202020204" pitchFamily="34" charset="0"/>
              <a:buChar char="•"/>
            </a:pPr>
            <a:r>
              <a:rPr lang="en-US" sz="2000" b="0" i="0">
                <a:effectLst/>
              </a:rPr>
              <a:t>Izzatullokh Makhammodjonov 12194921</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8931719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row of samples for medical testing">
            <a:extLst>
              <a:ext uri="{FF2B5EF4-FFF2-40B4-BE49-F238E27FC236}">
                <a16:creationId xmlns:a16="http://schemas.microsoft.com/office/drawing/2014/main" id="{A2413A85-AF69-A855-1C5C-CF31E7F68661}"/>
              </a:ext>
            </a:extLst>
          </p:cNvPr>
          <p:cNvPicPr>
            <a:picLocks noChangeAspect="1"/>
          </p:cNvPicPr>
          <p:nvPr/>
        </p:nvPicPr>
        <p:blipFill rotWithShape="1">
          <a:blip r:embed="rId2">
            <a:alphaModFix amt="60000"/>
          </a:blip>
          <a:srcRect b="25000"/>
          <a:stretch/>
        </p:blipFill>
        <p:spPr>
          <a:xfrm>
            <a:off x="-1" y="10"/>
            <a:ext cx="12192001" cy="6857990"/>
          </a:xfrm>
          <a:prstGeom prst="rect">
            <a:avLst/>
          </a:prstGeom>
        </p:spPr>
      </p:pic>
      <p:sp>
        <p:nvSpPr>
          <p:cNvPr id="3" name="Content Placeholder 2">
            <a:extLst>
              <a:ext uri="{FF2B5EF4-FFF2-40B4-BE49-F238E27FC236}">
                <a16:creationId xmlns:a16="http://schemas.microsoft.com/office/drawing/2014/main" id="{756B04FD-76C6-A193-1E2D-11F950D11911}"/>
              </a:ext>
            </a:extLst>
          </p:cNvPr>
          <p:cNvSpPr>
            <a:spLocks noGrp="1"/>
          </p:cNvSpPr>
          <p:nvPr>
            <p:ph idx="1"/>
          </p:nvPr>
        </p:nvSpPr>
        <p:spPr>
          <a:xfrm>
            <a:off x="5186551" y="1671569"/>
            <a:ext cx="6167248" cy="4072044"/>
          </a:xfrm>
        </p:spPr>
        <p:txBody>
          <a:bodyPr>
            <a:normAutofit/>
          </a:bodyPr>
          <a:lstStyle/>
          <a:p>
            <a:pPr marL="0" indent="0">
              <a:buNone/>
            </a:pPr>
            <a:r>
              <a:rPr lang="en-US" sz="2000">
                <a:solidFill>
                  <a:srgbClr val="FFFFFF"/>
                </a:solidFill>
              </a:rPr>
              <a:t>Dataset: COVID-19 Vaccination and Hesitancy Rates</a:t>
            </a:r>
            <a:endParaRPr lang="en-KR" sz="2000">
              <a:solidFill>
                <a:srgbClr val="FFFFFF"/>
              </a:solidFill>
            </a:endParaRPr>
          </a:p>
        </p:txBody>
      </p:sp>
    </p:spTree>
    <p:extLst>
      <p:ext uri="{BB962C8B-B14F-4D97-AF65-F5344CB8AC3E}">
        <p14:creationId xmlns:p14="http://schemas.microsoft.com/office/powerpoint/2010/main" val="299622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811B04-9B6C-EA6C-6B71-43B552CAA4DB}"/>
              </a:ext>
            </a:extLst>
          </p:cNvPr>
          <p:cNvSpPr>
            <a:spLocks noGrp="1"/>
          </p:cNvSpPr>
          <p:nvPr>
            <p:ph type="title"/>
          </p:nvPr>
        </p:nvSpPr>
        <p:spPr>
          <a:xfrm>
            <a:off x="1371597" y="348865"/>
            <a:ext cx="10044023" cy="877729"/>
          </a:xfrm>
        </p:spPr>
        <p:txBody>
          <a:bodyPr anchor="ctr">
            <a:normAutofit/>
          </a:bodyPr>
          <a:lstStyle/>
          <a:p>
            <a:r>
              <a:rPr lang="en-KR" sz="4000" dirty="0">
                <a:solidFill>
                  <a:srgbClr val="FFFFFF"/>
                </a:solidFill>
              </a:rPr>
              <a:t>T</a:t>
            </a:r>
            <a:r>
              <a:rPr lang="en-US" sz="4000" dirty="0">
                <a:solidFill>
                  <a:srgbClr val="FFFFFF"/>
                </a:solidFill>
              </a:rPr>
              <a:t>able of contents.</a:t>
            </a:r>
            <a:endParaRPr lang="en-KR" sz="4000" dirty="0">
              <a:solidFill>
                <a:srgbClr val="FFFFFF"/>
              </a:solidFill>
            </a:endParaRPr>
          </a:p>
        </p:txBody>
      </p:sp>
      <p:graphicFrame>
        <p:nvGraphicFramePr>
          <p:cNvPr id="5" name="Content Placeholder 2">
            <a:extLst>
              <a:ext uri="{FF2B5EF4-FFF2-40B4-BE49-F238E27FC236}">
                <a16:creationId xmlns:a16="http://schemas.microsoft.com/office/drawing/2014/main" id="{94514F25-47A5-BCD0-FA9F-ADDAE9B14726}"/>
              </a:ext>
            </a:extLst>
          </p:cNvPr>
          <p:cNvGraphicFramePr>
            <a:graphicFrameLocks noGrp="1"/>
          </p:cNvGraphicFramePr>
          <p:nvPr>
            <p:ph idx="1"/>
            <p:extLst>
              <p:ext uri="{D42A27DB-BD31-4B8C-83A1-F6EECF244321}">
                <p14:modId xmlns:p14="http://schemas.microsoft.com/office/powerpoint/2010/main" val="26043287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58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0F7C99BC-45DD-898E-05FC-E2D42072192F}"/>
              </a:ext>
            </a:extLst>
          </p:cNvPr>
          <p:cNvPicPr>
            <a:picLocks noChangeAspect="1"/>
          </p:cNvPicPr>
          <p:nvPr/>
        </p:nvPicPr>
        <p:blipFill rotWithShape="1">
          <a:blip r:embed="rId2">
            <a:alphaModFix amt="60000"/>
          </a:blip>
          <a:srcRect t="1511" b="14220"/>
          <a:stretch/>
        </p:blipFill>
        <p:spPr>
          <a:xfrm>
            <a:off x="-1" y="10"/>
            <a:ext cx="12192001" cy="6857990"/>
          </a:xfrm>
          <a:prstGeom prst="rect">
            <a:avLst/>
          </a:prstGeom>
        </p:spPr>
      </p:pic>
      <p:sp>
        <p:nvSpPr>
          <p:cNvPr id="3" name="Content Placeholder 2">
            <a:extLst>
              <a:ext uri="{FF2B5EF4-FFF2-40B4-BE49-F238E27FC236}">
                <a16:creationId xmlns:a16="http://schemas.microsoft.com/office/drawing/2014/main" id="{E5E2720C-FE1D-E706-4333-9F919FE68E9C}"/>
              </a:ext>
            </a:extLst>
          </p:cNvPr>
          <p:cNvSpPr>
            <a:spLocks noGrp="1"/>
          </p:cNvSpPr>
          <p:nvPr>
            <p:ph idx="1"/>
          </p:nvPr>
        </p:nvSpPr>
        <p:spPr>
          <a:xfrm>
            <a:off x="1198181" y="2957665"/>
            <a:ext cx="9792471" cy="3171423"/>
          </a:xfrm>
        </p:spPr>
        <p:txBody>
          <a:bodyPr>
            <a:normAutofit/>
          </a:bodyPr>
          <a:lstStyle/>
          <a:p>
            <a:pPr marL="0" indent="0">
              <a:buNone/>
            </a:pPr>
            <a:r>
              <a:rPr lang="en-US" sz="2000">
                <a:solidFill>
                  <a:srgbClr val="FFFFFF"/>
                </a:solidFill>
              </a:rPr>
              <a:t>As we grapple with the COVID-19 pandemic, vaccine hesitancy has emerged as a major concern. We are studying the factors that influence vaccine rates and hesitancy to determine strategies to increase vaccination. Understanding these dynamics is essential for preventing future outbreaks and promoting public health. We believe this information can be used to help the world recover from this global health crisis.</a:t>
            </a:r>
            <a:endParaRPr lang="en-KR" sz="2000">
              <a:solidFill>
                <a:srgbClr val="FFFFFF"/>
              </a:solidFill>
            </a:endParaRPr>
          </a:p>
        </p:txBody>
      </p:sp>
    </p:spTree>
    <p:extLst>
      <p:ext uri="{BB962C8B-B14F-4D97-AF65-F5344CB8AC3E}">
        <p14:creationId xmlns:p14="http://schemas.microsoft.com/office/powerpoint/2010/main" val="197381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C57E7-46A1-A7E5-91AB-BF200983E3FC}"/>
              </a:ext>
            </a:extLst>
          </p:cNvPr>
          <p:cNvSpPr>
            <a:spLocks noGrp="1"/>
          </p:cNvSpPr>
          <p:nvPr>
            <p:ph type="title"/>
          </p:nvPr>
        </p:nvSpPr>
        <p:spPr>
          <a:xfrm>
            <a:off x="838200" y="459863"/>
            <a:ext cx="10515600" cy="1004594"/>
          </a:xfrm>
        </p:spPr>
        <p:txBody>
          <a:bodyPr>
            <a:normAutofit/>
          </a:bodyPr>
          <a:lstStyle/>
          <a:p>
            <a:pPr algn="ctr"/>
            <a:r>
              <a:rPr lang="en-US" sz="3100" b="1">
                <a:solidFill>
                  <a:srgbClr val="FFFFFF"/>
                </a:solidFill>
              </a:rPr>
              <a:t>Potential Insights and Benefits to Society</a:t>
            </a:r>
            <a:br>
              <a:rPr lang="en-US" sz="3100" b="1">
                <a:solidFill>
                  <a:srgbClr val="FFFFFF"/>
                </a:solidFill>
              </a:rPr>
            </a:br>
            <a:endParaRPr lang="en-KR" sz="310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E459EFAA-16B5-54CF-3E5C-A8B459058BDC}"/>
              </a:ext>
            </a:extLst>
          </p:cNvPr>
          <p:cNvGraphicFramePr/>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19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5EBA5-1E06-74D6-C39E-1379A2274FAE}"/>
              </a:ext>
            </a:extLst>
          </p:cNvPr>
          <p:cNvSpPr>
            <a:spLocks noGrp="1"/>
          </p:cNvSpPr>
          <p:nvPr>
            <p:ph type="title"/>
          </p:nvPr>
        </p:nvSpPr>
        <p:spPr>
          <a:xfrm>
            <a:off x="648929" y="557190"/>
            <a:ext cx="5181510" cy="1671569"/>
          </a:xfrm>
        </p:spPr>
        <p:txBody>
          <a:bodyPr>
            <a:normAutofit/>
          </a:bodyPr>
          <a:lstStyle/>
          <a:p>
            <a:r>
              <a:rPr lang="en-US" sz="3700" b="1"/>
              <a:t>Survey Design and Participants</a:t>
            </a:r>
            <a:br>
              <a:rPr lang="en-US" sz="3700" b="1"/>
            </a:br>
            <a:endParaRPr lang="en-KR" sz="3700"/>
          </a:p>
        </p:txBody>
      </p:sp>
      <p:sp>
        <p:nvSpPr>
          <p:cNvPr id="3" name="Content Placeholder 2">
            <a:extLst>
              <a:ext uri="{FF2B5EF4-FFF2-40B4-BE49-F238E27FC236}">
                <a16:creationId xmlns:a16="http://schemas.microsoft.com/office/drawing/2014/main" id="{B14B1D04-7FAB-1C34-2991-1D4123AF73D3}"/>
              </a:ext>
            </a:extLst>
          </p:cNvPr>
          <p:cNvSpPr>
            <a:spLocks noGrp="1"/>
          </p:cNvSpPr>
          <p:nvPr>
            <p:ph idx="1"/>
          </p:nvPr>
        </p:nvSpPr>
        <p:spPr>
          <a:xfrm>
            <a:off x="648930" y="2406650"/>
            <a:ext cx="5181508" cy="3722438"/>
          </a:xfrm>
        </p:spPr>
        <p:txBody>
          <a:bodyPr>
            <a:normAutofit/>
          </a:bodyPr>
          <a:lstStyle/>
          <a:p>
            <a:pPr marL="0" indent="0">
              <a:buNone/>
            </a:pPr>
            <a:r>
              <a:rPr lang="en-US" sz="2000"/>
              <a:t>We designed a survey to gather information on vaccine attitudes, beliefs, and behaviors. The survey was distributed to 30 participants, including individuals from different age groups, genders, ethnicities, and education levels.</a:t>
            </a:r>
          </a:p>
          <a:p>
            <a:endParaRPr lang="en-KR" sz="2000"/>
          </a:p>
        </p:txBody>
      </p:sp>
      <p:pic>
        <p:nvPicPr>
          <p:cNvPr id="5" name="Picture 4" descr="Large skydiving group mid-air">
            <a:extLst>
              <a:ext uri="{FF2B5EF4-FFF2-40B4-BE49-F238E27FC236}">
                <a16:creationId xmlns:a16="http://schemas.microsoft.com/office/drawing/2014/main" id="{E3624BFF-0F20-0123-6BBF-E1CEB54AD4D8}"/>
              </a:ext>
            </a:extLst>
          </p:cNvPr>
          <p:cNvPicPr>
            <a:picLocks noChangeAspect="1"/>
          </p:cNvPicPr>
          <p:nvPr/>
        </p:nvPicPr>
        <p:blipFill rotWithShape="1">
          <a:blip r:embed="rId2"/>
          <a:srcRect l="21480" r="20312"/>
          <a:stretch/>
        </p:blipFill>
        <p:spPr>
          <a:xfrm>
            <a:off x="6189155" y="10"/>
            <a:ext cx="6002844" cy="6857990"/>
          </a:xfrm>
          <a:prstGeom prst="rect">
            <a:avLst/>
          </a:prstGeom>
          <a:effectLst/>
        </p:spPr>
      </p:pic>
    </p:spTree>
    <p:extLst>
      <p:ext uri="{BB962C8B-B14F-4D97-AF65-F5344CB8AC3E}">
        <p14:creationId xmlns:p14="http://schemas.microsoft.com/office/powerpoint/2010/main" val="164816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w of samples for medical testing">
            <a:extLst>
              <a:ext uri="{FF2B5EF4-FFF2-40B4-BE49-F238E27FC236}">
                <a16:creationId xmlns:a16="http://schemas.microsoft.com/office/drawing/2014/main" id="{CB05DD49-75E8-4047-0FB4-5C3DEAADF3A9}"/>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37C8FB-C37C-EC0C-ADA1-F2B34E89E17E}"/>
              </a:ext>
            </a:extLst>
          </p:cNvPr>
          <p:cNvSpPr>
            <a:spLocks noGrp="1"/>
          </p:cNvSpPr>
          <p:nvPr>
            <p:ph type="title"/>
          </p:nvPr>
        </p:nvSpPr>
        <p:spPr>
          <a:xfrm>
            <a:off x="7531610" y="365125"/>
            <a:ext cx="3822189" cy="1899912"/>
          </a:xfrm>
        </p:spPr>
        <p:txBody>
          <a:bodyPr>
            <a:normAutofit/>
          </a:bodyPr>
          <a:lstStyle/>
          <a:p>
            <a:r>
              <a:rPr lang="en-US" sz="3700" b="1"/>
              <a:t>The Survey Questions Included</a:t>
            </a:r>
            <a:br>
              <a:rPr lang="en-US" sz="3700" b="1"/>
            </a:br>
            <a:endParaRPr lang="en-KR" sz="3700"/>
          </a:p>
        </p:txBody>
      </p:sp>
      <p:sp>
        <p:nvSpPr>
          <p:cNvPr id="3" name="Content Placeholder 2">
            <a:extLst>
              <a:ext uri="{FF2B5EF4-FFF2-40B4-BE49-F238E27FC236}">
                <a16:creationId xmlns:a16="http://schemas.microsoft.com/office/drawing/2014/main" id="{669AF357-6BF4-0EC0-287E-978426D84503}"/>
              </a:ext>
            </a:extLst>
          </p:cNvPr>
          <p:cNvSpPr>
            <a:spLocks noGrp="1"/>
          </p:cNvSpPr>
          <p:nvPr>
            <p:ph idx="1"/>
          </p:nvPr>
        </p:nvSpPr>
        <p:spPr>
          <a:xfrm>
            <a:off x="7531610" y="2434201"/>
            <a:ext cx="3822189" cy="3742762"/>
          </a:xfrm>
        </p:spPr>
        <p:txBody>
          <a:bodyPr>
            <a:normAutofit/>
          </a:bodyPr>
          <a:lstStyle/>
          <a:p>
            <a:pPr>
              <a:buFont typeface="+mj-lt"/>
              <a:buAutoNum type="arabicPeriod"/>
            </a:pPr>
            <a:r>
              <a:rPr lang="en-US" sz="1400"/>
              <a:t>Have you received a COVID-19 vaccine? If not, why not?</a:t>
            </a:r>
          </a:p>
          <a:p>
            <a:pPr>
              <a:buFont typeface="+mj-lt"/>
              <a:buAutoNum type="arabicPeriod"/>
            </a:pPr>
            <a:r>
              <a:rPr lang="en-US" sz="1400"/>
              <a:t>How confident are you in the safety and efficacy of the COVID-19 vaccine?</a:t>
            </a:r>
          </a:p>
          <a:p>
            <a:pPr>
              <a:buFont typeface="+mj-lt"/>
              <a:buAutoNum type="arabicPeriod"/>
            </a:pPr>
            <a:r>
              <a:rPr lang="en-US" sz="1400"/>
              <a:t>How much do you trust public health authorities and experts on vaccine recommendations?</a:t>
            </a:r>
          </a:p>
          <a:p>
            <a:pPr>
              <a:buFont typeface="+mj-lt"/>
              <a:buAutoNum type="arabicPeriod"/>
            </a:pPr>
            <a:r>
              <a:rPr lang="en-US" sz="1400"/>
              <a:t>Have you encountered any misinformation or conspiracy theories about COVID-19 vaccines? If so, where?</a:t>
            </a:r>
          </a:p>
          <a:p>
            <a:pPr>
              <a:buFont typeface="+mj-lt"/>
              <a:buAutoNum type="arabicPeriod"/>
            </a:pPr>
            <a:r>
              <a:rPr lang="en-US" sz="1400"/>
              <a:t>What factors would make you more likely to get vaccinated against COVID-19?</a:t>
            </a:r>
          </a:p>
          <a:p>
            <a:pPr>
              <a:buFont typeface="+mj-lt"/>
              <a:buAutoNum type="arabicPeriod"/>
            </a:pPr>
            <a:r>
              <a:rPr lang="en-US" sz="1400"/>
              <a:t>Have you experienced any side effects from the COVID-19 vaccine?</a:t>
            </a:r>
          </a:p>
          <a:p>
            <a:endParaRPr lang="en-KR" sz="1400"/>
          </a:p>
        </p:txBody>
      </p:sp>
    </p:spTree>
    <p:extLst>
      <p:ext uri="{BB962C8B-B14F-4D97-AF65-F5344CB8AC3E}">
        <p14:creationId xmlns:p14="http://schemas.microsoft.com/office/powerpoint/2010/main" val="249461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Magnifying glass showing decling performance">
            <a:extLst>
              <a:ext uri="{FF2B5EF4-FFF2-40B4-BE49-F238E27FC236}">
                <a16:creationId xmlns:a16="http://schemas.microsoft.com/office/drawing/2014/main" id="{1DE8538C-45E5-574A-84C2-C5A75D0E7997}"/>
              </a:ext>
            </a:extLst>
          </p:cNvPr>
          <p:cNvPicPr>
            <a:picLocks noChangeAspect="1"/>
          </p:cNvPicPr>
          <p:nvPr/>
        </p:nvPicPr>
        <p:blipFill rotWithShape="1">
          <a:blip r:embed="rId2"/>
          <a:srcRect r="3182" b="-1"/>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BA849EC-DE56-B061-8860-A0C57023E905}"/>
              </a:ext>
            </a:extLst>
          </p:cNvPr>
          <p:cNvSpPr>
            <a:spLocks noGrp="1"/>
          </p:cNvSpPr>
          <p:nvPr>
            <p:ph type="title"/>
          </p:nvPr>
        </p:nvSpPr>
        <p:spPr>
          <a:xfrm>
            <a:off x="8046720" y="1045597"/>
            <a:ext cx="3633746" cy="1588422"/>
          </a:xfrm>
        </p:spPr>
        <p:txBody>
          <a:bodyPr anchor="b">
            <a:normAutofit/>
          </a:bodyPr>
          <a:lstStyle/>
          <a:p>
            <a:r>
              <a:rPr lang="en-US" sz="3600" b="1"/>
              <a:t>Data Analysis Tools</a:t>
            </a:r>
            <a:br>
              <a:rPr lang="en-US" sz="3600" b="1"/>
            </a:br>
            <a:endParaRPr lang="en-KR" sz="3600"/>
          </a:p>
        </p:txBody>
      </p:sp>
      <p:sp>
        <p:nvSpPr>
          <p:cNvPr id="3" name="Content Placeholder 2">
            <a:extLst>
              <a:ext uri="{FF2B5EF4-FFF2-40B4-BE49-F238E27FC236}">
                <a16:creationId xmlns:a16="http://schemas.microsoft.com/office/drawing/2014/main" id="{0406F447-4046-0708-541A-A1614FD7B2C1}"/>
              </a:ext>
            </a:extLst>
          </p:cNvPr>
          <p:cNvSpPr>
            <a:spLocks noGrp="1"/>
          </p:cNvSpPr>
          <p:nvPr>
            <p:ph idx="1"/>
          </p:nvPr>
        </p:nvSpPr>
        <p:spPr>
          <a:xfrm>
            <a:off x="8046719" y="2722729"/>
            <a:ext cx="3633747" cy="2700062"/>
          </a:xfrm>
        </p:spPr>
        <p:txBody>
          <a:bodyPr>
            <a:normAutofit/>
          </a:bodyPr>
          <a:lstStyle/>
          <a:p>
            <a:pPr>
              <a:buFont typeface="+mj-lt"/>
              <a:buAutoNum type="arabicPeriod"/>
            </a:pPr>
            <a:r>
              <a:rPr lang="en-US" sz="1400"/>
              <a:t>We use SPSS to analyze data in social science research. It offers tools for data manipulation, descriptive and inferential statistics, as well as data visualization.</a:t>
            </a:r>
          </a:p>
          <a:p>
            <a:pPr>
              <a:buFont typeface="+mj-lt"/>
              <a:buAutoNum type="arabicPeriod"/>
            </a:pPr>
            <a:r>
              <a:rPr lang="en-US" sz="1400"/>
              <a:t>We can use Microsoft Excel for data analysis, modeling, and visualization. It has tools for data manipulation, statistical analysis, and charting.</a:t>
            </a:r>
          </a:p>
          <a:p>
            <a:pPr>
              <a:buFont typeface="+mj-lt"/>
              <a:buAutoNum type="arabicPeriod"/>
            </a:pPr>
            <a:r>
              <a:rPr lang="en-US" sz="1400"/>
              <a:t>We are using Tableau to create interactive dashboards, charts, and maps. It's easy to integrate with different data sources and offers plenty of visualization options!</a:t>
            </a:r>
          </a:p>
          <a:p>
            <a:endParaRPr lang="en-KR" sz="1400"/>
          </a:p>
        </p:txBody>
      </p:sp>
    </p:spTree>
    <p:extLst>
      <p:ext uri="{BB962C8B-B14F-4D97-AF65-F5344CB8AC3E}">
        <p14:creationId xmlns:p14="http://schemas.microsoft.com/office/powerpoint/2010/main" val="1138662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460</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Meiryo</vt:lpstr>
      <vt:lpstr>Arial</vt:lpstr>
      <vt:lpstr>Calibri</vt:lpstr>
      <vt:lpstr>Calibri Light</vt:lpstr>
      <vt:lpstr>Office Theme</vt:lpstr>
      <vt:lpstr>Team 5(NEPUZB)</vt:lpstr>
      <vt:lpstr>PowerPoint Presentation</vt:lpstr>
      <vt:lpstr>Table of contents.</vt:lpstr>
      <vt:lpstr>PowerPoint Presentation</vt:lpstr>
      <vt:lpstr>Potential Insights and Benefits to Society </vt:lpstr>
      <vt:lpstr>Survey Design and Participants </vt:lpstr>
      <vt:lpstr>The Survey Questions Included </vt:lpstr>
      <vt:lpstr>Data Analysis Tools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5(NEPUZB)</dc:title>
  <dc:creator>blackdevil9043@gmail.com</dc:creator>
  <cp:lastModifiedBy>blackdevil9043@gmail.com</cp:lastModifiedBy>
  <cp:revision>1</cp:revision>
  <dcterms:created xsi:type="dcterms:W3CDTF">2023-05-09T00:53:56Z</dcterms:created>
  <dcterms:modified xsi:type="dcterms:W3CDTF">2023-05-09T01:13:22Z</dcterms:modified>
</cp:coreProperties>
</file>