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782AE7-145C-4AE6-853F-8FEDDE1C4529}">
  <a:tblStyle styleId="{9B782AE7-145C-4AE6-853F-8FEDDE1C4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ad55da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5ad55da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5ad55dab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5ad55dab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ad55dab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ad55dab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5ad55dab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5ad55dab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5ad55dab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5ad55dab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ad55dabd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ad55dabd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5ad55dabd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5ad55dabd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5ad55dabd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5ad55dabd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5ad55dabd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5ad55dabd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5ad55dabd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5ad55dabd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5ad55dab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5ad55dab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34675" y="189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Encrypted Document Search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109200" y="3783075"/>
            <a:ext cx="467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Puspesh Kumar  -&gt; 1801CS67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Mangesh Chandrawanshi -&gt; 1801CS16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Hash Functions Used</a:t>
            </a:r>
            <a:endParaRPr b="1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69384" l="0" r="0" t="0"/>
          <a:stretch/>
        </p:blipFill>
        <p:spPr>
          <a:xfrm>
            <a:off x="609875" y="1192700"/>
            <a:ext cx="3119600" cy="15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36294" l="0" r="0" t="30735"/>
          <a:stretch/>
        </p:blipFill>
        <p:spPr>
          <a:xfrm>
            <a:off x="5540675" y="1132137"/>
            <a:ext cx="3119600" cy="16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63164"/>
          <a:stretch/>
        </p:blipFill>
        <p:spPr>
          <a:xfrm>
            <a:off x="2807225" y="3045125"/>
            <a:ext cx="3119600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18500" y="13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/>
              <a:t>Generated Bloom Filter</a:t>
            </a:r>
            <a:endParaRPr b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t/>
            </a:r>
            <a:endParaRPr b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t/>
            </a:r>
            <a:endParaRPr b="1"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" sz="2020"/>
              <a:t> </a:t>
            </a:r>
            <a:endParaRPr b="1" sz="202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3056275"/>
            <a:ext cx="85206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4300"/>
            <a:ext cx="8839199" cy="124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888" y="1756975"/>
            <a:ext cx="6718225" cy="329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03175" y="568400"/>
            <a:ext cx="14163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Data Owner 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000375" y="379700"/>
            <a:ext cx="2413200" cy="13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bloom filter on document content using trigrams and hash functions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189725" y="857250"/>
            <a:ext cx="661500" cy="32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438700" y="379700"/>
            <a:ext cx="2413200" cy="14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in Cloud database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lang="en"/>
              <a:t>Encrypted</a:t>
            </a:r>
            <a:r>
              <a:rPr lang="en"/>
              <a:t> doc name -&gt;      Encrypted doc content ) using key and salt values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978750" y="1975400"/>
            <a:ext cx="3633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3065600" y="2702200"/>
            <a:ext cx="22737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as a user with smart contract 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438700" y="2571750"/>
            <a:ext cx="2208300" cy="13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Store all necessary details in smart contract which includes ( doc_name, encryption key, salt value, bloom filter and its size 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437075" y="2991075"/>
            <a:ext cx="782700" cy="26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329475" y="503175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865513" y="503175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342050" y="2091900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5697925" y="2702200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163125" y="42350"/>
            <a:ext cx="19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 for Data Owner</a:t>
            </a:r>
            <a:endParaRPr b="1"/>
          </a:p>
        </p:txBody>
      </p:sp>
      <p:sp>
        <p:nvSpPr>
          <p:cNvPr id="73" name="Google Shape;73;p14"/>
          <p:cNvSpPr/>
          <p:nvPr/>
        </p:nvSpPr>
        <p:spPr>
          <a:xfrm>
            <a:off x="5572125" y="1024975"/>
            <a:ext cx="782700" cy="326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503175" y="568400"/>
            <a:ext cx="1416300" cy="6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Data User 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000375" y="379700"/>
            <a:ext cx="2413200" cy="12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using Document Name and Keyword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the smart contract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2189725" y="857250"/>
            <a:ext cx="661500" cy="32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494475" y="379700"/>
            <a:ext cx="2264400" cy="14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Keyword has a probability of </a:t>
            </a:r>
            <a:r>
              <a:rPr lang="en"/>
              <a:t>existence</a:t>
            </a:r>
            <a:r>
              <a:rPr lang="en"/>
              <a:t> greater than 75% then return corresponding salt for Document Name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936900" y="1737900"/>
            <a:ext cx="363300" cy="61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888550" y="2527550"/>
            <a:ext cx="2460000" cy="13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using the obtained salt, take XOR with Encrypted_doc_name and use it for Cloud Database query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438700" y="2571750"/>
            <a:ext cx="2096400" cy="121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result taken XOR with salt will be returned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Cloud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329475" y="503175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865513" y="503175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300200" y="1914900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735100" y="2571750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637350" y="913150"/>
            <a:ext cx="717300" cy="382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562875" y="2986500"/>
            <a:ext cx="661500" cy="382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3016479">
            <a:off x="5114422" y="3900598"/>
            <a:ext cx="246907" cy="47038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97575" y="4211700"/>
            <a:ext cx="33546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XOR of result with obtained salt and the decrypt it using key to get the actual result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876475" y="4174425"/>
            <a:ext cx="261000" cy="26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63125" y="42350"/>
            <a:ext cx="18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Flow for Data User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Components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055000"/>
            <a:ext cx="8520600" cy="3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>
                <a:solidFill>
                  <a:schemeClr val="dk1"/>
                </a:solidFill>
              </a:rPr>
              <a:t>Document Owner -&gt; </a:t>
            </a:r>
            <a:r>
              <a:rPr lang="en">
                <a:solidFill>
                  <a:schemeClr val="dk1"/>
                </a:solidFill>
              </a:rPr>
              <a:t>The document  belongs to Document owner.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will encrypt the document with key and salt (unique for each document) 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makes trigrams for the words in document and then make bloom filter for the trigrams. The size of bloom filter is variable </a:t>
            </a:r>
            <a:r>
              <a:rPr b="1" lang="en">
                <a:solidFill>
                  <a:schemeClr val="dk1"/>
                </a:solidFill>
              </a:rPr>
              <a:t>( To reduce false positive)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</a:t>
            </a:r>
            <a:r>
              <a:rPr b="1" lang="en">
                <a:solidFill>
                  <a:schemeClr val="dk1"/>
                </a:solidFill>
              </a:rPr>
              <a:t>Size of bloom filter </a:t>
            </a:r>
            <a:r>
              <a:rPr b="1" lang="en">
                <a:solidFill>
                  <a:schemeClr val="dk1"/>
                </a:solidFill>
              </a:rPr>
              <a:t>=-n ln P  / (ln 2)^2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 Number of </a:t>
            </a:r>
            <a:r>
              <a:rPr lang="en">
                <a:solidFill>
                  <a:schemeClr val="dk1"/>
                </a:solidFill>
              </a:rPr>
              <a:t>entries</a:t>
            </a:r>
            <a:r>
              <a:rPr lang="en">
                <a:solidFill>
                  <a:schemeClr val="dk1"/>
                </a:solidFill>
              </a:rPr>
              <a:t> in bloom filter.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P= false positive rate.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Make mysql query to store in database.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 It will then send Document name, Encryption key, salt,size of bloom filter, bloom filter to smart contract.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4"/>
              <a:t>Mysql Database</a:t>
            </a:r>
            <a:endParaRPr b="1" sz="3244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data is stored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551825" y="19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{9B782AE7-145C-4AE6-853F-8FEDDE1C4529}</a:tableStyleId>
              </a:tblPr>
              <a:tblGrid>
                <a:gridCol w="3925025"/>
                <a:gridCol w="3793950"/>
              </a:tblGrid>
              <a:tr h="75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Enc(Document name,key)^salt</a:t>
                      </a:r>
                      <a:endParaRPr sz="1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Enc(Document Content,key)^salt</a:t>
                      </a:r>
                      <a:endParaRPr sz="15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Contract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new users need to register first. (</a:t>
            </a:r>
            <a:r>
              <a:rPr b="1" lang="en">
                <a:solidFill>
                  <a:schemeClr val="dk1"/>
                </a:solidFill>
              </a:rPr>
              <a:t>This is done by data owner)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Then, they insert the details for Document Eg- Username, password, Encryption key,salt, size of Boom Filter, Bloom Filter. (</a:t>
            </a:r>
            <a:r>
              <a:rPr b="1" lang="en">
                <a:solidFill>
                  <a:schemeClr val="dk1"/>
                </a:solidFill>
              </a:rPr>
              <a:t>This is done by data owner)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search query(</a:t>
            </a:r>
            <a:r>
              <a:rPr b="1" lang="en">
                <a:solidFill>
                  <a:schemeClr val="dk1"/>
                </a:solidFill>
              </a:rPr>
              <a:t>By data user</a:t>
            </a:r>
            <a:r>
              <a:rPr lang="en">
                <a:solidFill>
                  <a:schemeClr val="dk1"/>
                </a:solidFill>
              </a:rPr>
              <a:t>), it takes username, Document Name, Keyword to search and returns percentage match of trigrams.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Percentage match&gt;=75 % =&gt; Returns salt for the document.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Else, Does not return salt.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User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will search the keyword from the smart contract and if matched get the salt for that document.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will get the salt for Enc(Document name,key) from the smart contract. After this it can create the trapdoor as </a:t>
            </a:r>
            <a:r>
              <a:rPr lang="en">
                <a:solidFill>
                  <a:schemeClr val="dk1"/>
                </a:solidFill>
              </a:rPr>
              <a:t>Enc(Document name,key)</a:t>
            </a:r>
            <a:r>
              <a:rPr lang="en">
                <a:solidFill>
                  <a:schemeClr val="dk1"/>
                </a:solidFill>
              </a:rPr>
              <a:t>^salt.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send the trapdoor to Cloud Database. The cloud database will return the  Enc(Document content,key)^salt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Since the data user already has the salt(got from smart contract) and key(got from data owner), it can get the Document Content.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Database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Input-&gt;</a:t>
            </a:r>
            <a:r>
              <a:rPr lang="en">
                <a:solidFill>
                  <a:schemeClr val="dk1"/>
                </a:solidFill>
              </a:rPr>
              <a:t> Database name,Tablename,Enc(Document Name,key)^salt, </a:t>
            </a:r>
            <a:r>
              <a:rPr lang="en">
                <a:solidFill>
                  <a:schemeClr val="dk1"/>
                </a:solidFill>
              </a:rPr>
              <a:t>Enc(Document_content,key)^salt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Output-&gt;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Enc(Document_content,key)^salt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Working Example</a:t>
            </a:r>
            <a:endParaRPr b="1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6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doc_name = "sample.pdf"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doc_content = "This is a sample text used for testing purpose"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Sample Trigrams for a word : 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This-&gt;  Thi,his,isT,sTh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0000"/>
                </a:solidFill>
              </a:rPr>
              <a:t>Hash of Trigrams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Thi -&gt; h1= 110 , h2= 72 , h3=156 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his-&gt;</a:t>
            </a:r>
            <a:r>
              <a:rPr b="1" lang="en" sz="1500">
                <a:solidFill>
                  <a:schemeClr val="dk1"/>
                </a:solidFill>
              </a:rPr>
              <a:t>h1=141  , h2=61 , h3=19 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isT-&gt;</a:t>
            </a:r>
            <a:r>
              <a:rPr b="1" lang="en" sz="1500">
                <a:solidFill>
                  <a:schemeClr val="dk1"/>
                </a:solidFill>
              </a:rPr>
              <a:t>h1= 121 , h2=41 , h3= 161.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sTh-&gt;</a:t>
            </a:r>
            <a:r>
              <a:rPr b="1" lang="en" sz="1500">
                <a:solidFill>
                  <a:schemeClr val="dk1"/>
                </a:solidFill>
              </a:rPr>
              <a:t>h1=120  , h2= 94, h3=46 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