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BA0-F221-46DC-9550-D5C8308A105A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1259-F1C6-4B8C-B8CF-0BF47C54F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1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BA0-F221-46DC-9550-D5C8308A105A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1259-F1C6-4B8C-B8CF-0BF47C54F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81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BA0-F221-46DC-9550-D5C8308A105A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1259-F1C6-4B8C-B8CF-0BF47C54F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93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BA0-F221-46DC-9550-D5C8308A105A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1259-F1C6-4B8C-B8CF-0BF47C54F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53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BA0-F221-46DC-9550-D5C8308A105A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1259-F1C6-4B8C-B8CF-0BF47C54F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84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BA0-F221-46DC-9550-D5C8308A105A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1259-F1C6-4B8C-B8CF-0BF47C54F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92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BA0-F221-46DC-9550-D5C8308A105A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1259-F1C6-4B8C-B8CF-0BF47C54F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1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BA0-F221-46DC-9550-D5C8308A105A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1259-F1C6-4B8C-B8CF-0BF47C54F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34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BA0-F221-46DC-9550-D5C8308A105A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1259-F1C6-4B8C-B8CF-0BF47C54F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31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BA0-F221-46DC-9550-D5C8308A105A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1259-F1C6-4B8C-B8CF-0BF47C54F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24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BA0-F221-46DC-9550-D5C8308A105A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1259-F1C6-4B8C-B8CF-0BF47C54F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10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B1BA0-F221-46DC-9550-D5C8308A105A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71259-F1C6-4B8C-B8CF-0BF47C54F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34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03589" y="1173892"/>
            <a:ext cx="3410465" cy="47573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267200" y="2248930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1433384"/>
            <a:ext cx="2837935" cy="63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987428" y="2248930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987428" y="3699634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5708821" y="2248930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9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4987428" y="2974282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67200" y="2974282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08821" y="2974282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708821" y="3699634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4255808" y="3699634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4255808" y="4392034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82314" y="4392034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708821" y="4396997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DEL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6430214" y="2248930"/>
            <a:ext cx="674921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/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430214" y="2974282"/>
            <a:ext cx="674921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*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6426756" y="3699634"/>
            <a:ext cx="674921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-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6430214" y="4392034"/>
            <a:ext cx="674921" cy="123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+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4267200" y="5122771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38" name="Rectangle 37"/>
          <p:cNvSpPr/>
          <p:nvPr/>
        </p:nvSpPr>
        <p:spPr>
          <a:xfrm>
            <a:off x="4987428" y="5122771"/>
            <a:ext cx="1266506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=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175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</cp:revision>
  <dcterms:created xsi:type="dcterms:W3CDTF">2021-04-17T20:36:15Z</dcterms:created>
  <dcterms:modified xsi:type="dcterms:W3CDTF">2021-04-17T20:59:43Z</dcterms:modified>
</cp:coreProperties>
</file>