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2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264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2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35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3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2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1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7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2AE1-DA1D-4D77-B0B5-C965C01811E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D28FF7-4FEF-4DDE-A343-00784AC90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E016-CA83-4D1E-99FD-E335D56C9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 Credit Defaulter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63D7-8613-43E7-9D16-D924B5D66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By: Puspraj Kumar</a:t>
            </a:r>
          </a:p>
        </p:txBody>
      </p:sp>
    </p:spTree>
    <p:extLst>
      <p:ext uri="{BB962C8B-B14F-4D97-AF65-F5344CB8AC3E}">
        <p14:creationId xmlns:p14="http://schemas.microsoft.com/office/powerpoint/2010/main" val="109188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5067-40E9-49F2-B965-4D7512F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83E4-1785-42EA-BDF6-540C5D1F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MFI is a organization which provide loan for low income people those how live in remote area. Today, microfinance is widely accepted as a poverty-reduction tool, representing $70 billion in outstanding loans and a global outreach of 200 million clients.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One Telecom industry from Indonesia collaborating with the MFI to provide micro-credit on mobile balances to be paid back in 5 days. The consumer is believed to be defaulter if he deviates from the path of paying back the loaned amount within the time duration of 5 days.</a:t>
            </a:r>
          </a:p>
        </p:txBody>
      </p:sp>
    </p:spTree>
    <p:extLst>
      <p:ext uri="{BB962C8B-B14F-4D97-AF65-F5344CB8AC3E}">
        <p14:creationId xmlns:p14="http://schemas.microsoft.com/office/powerpoint/2010/main" val="311492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E870AB7-D44E-417B-ABEF-B43D7E1A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29" y="464136"/>
            <a:ext cx="8851676" cy="4962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 set consists of 36 feature columns with a column target and its name label. I have performed EDA all over this feature by Matplotlib, Pandas, Seaborn Factions.</a:t>
            </a:r>
          </a:p>
          <a:p>
            <a:endParaRPr lang="en-US" dirty="0"/>
          </a:p>
          <a:p>
            <a:r>
              <a:rPr lang="en-US" dirty="0"/>
              <a:t>I have tried to show correlation through heat map how much correlated all feature each other. I have tried to show the mathematical correlation through the variance inflation factor (VIF) which columns are highly correlated to each other. And, also  I have used PCA to reduce the dimension of the data set. </a:t>
            </a:r>
          </a:p>
          <a:p>
            <a:endParaRPr lang="en-IN" dirty="0"/>
          </a:p>
          <a:p>
            <a:r>
              <a:rPr lang="en-US" dirty="0"/>
              <a:t>I have converted that feature to numeric value by label encoding which effects the result such as mobile number of user. I have used silk pulping to balance </a:t>
            </a:r>
            <a:r>
              <a:rPr lang="en-US"/>
              <a:t>the unbalance </a:t>
            </a:r>
            <a:r>
              <a:rPr lang="en-US" dirty="0"/>
              <a:t>data and we get better results.</a:t>
            </a:r>
          </a:p>
          <a:p>
            <a:endParaRPr lang="en-US" dirty="0"/>
          </a:p>
          <a:p>
            <a:r>
              <a:rPr lang="en-US" dirty="0"/>
              <a:t>After doing all these things, I'm going for modeling, and the models I've used for this data set are like this, Logistic Regression, K-Neighbors classifier, Decision Tree classifier, Random Forest classifier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8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7575-1B90-4D77-9C30-7E55FBD1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6" y="271631"/>
            <a:ext cx="8596668" cy="3880773"/>
          </a:xfrm>
        </p:spPr>
        <p:txBody>
          <a:bodyPr/>
          <a:lstStyle/>
          <a:p>
            <a:r>
              <a:rPr lang="en-IN" dirty="0"/>
              <a:t>From these all model we performed evaluation matrix, like accuracy score, confusion matrix, classification report and </a:t>
            </a:r>
            <a:r>
              <a:rPr lang="en-IN" dirty="0" err="1"/>
              <a:t>auc_roc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I obtained the highest accuracy score (96%) and </a:t>
            </a:r>
            <a:r>
              <a:rPr lang="en-US" dirty="0" err="1"/>
              <a:t>auc_roc</a:t>
            </a:r>
            <a:r>
              <a:rPr lang="en-US" dirty="0"/>
              <a:t> score (99%) for random forest classification when the test size is 24% and random state 40.</a:t>
            </a:r>
          </a:p>
          <a:p>
            <a:endParaRPr lang="en-US" dirty="0"/>
          </a:p>
          <a:p>
            <a:r>
              <a:rPr lang="en-IN" dirty="0"/>
              <a:t>Therefore, I have saved the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38847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339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Micro Credit Defaulter Model 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2020-09-20T04:20:48Z</dcterms:created>
  <dcterms:modified xsi:type="dcterms:W3CDTF">2020-09-22T06:54:21Z</dcterms:modified>
</cp:coreProperties>
</file>