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369669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353521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1123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336844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85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280810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2121399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96666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19461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A01C4-5090-4DF4-9FFD-7C1BA38B6F7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45480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A01C4-5090-4DF4-9FFD-7C1BA38B6F7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340215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A01C4-5090-4DF4-9FFD-7C1BA38B6F7E}"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366501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A01C4-5090-4DF4-9FFD-7C1BA38B6F7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189413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A01C4-5090-4DF4-9FFD-7C1BA38B6F7E}"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118190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A01C4-5090-4DF4-9FFD-7C1BA38B6F7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165233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A01C4-5090-4DF4-9FFD-7C1BA38B6F7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DE0A1-72AD-4685-8455-2EBC59BDA8EC}" type="slidenum">
              <a:rPr lang="en-IN" smtClean="0"/>
              <a:t>‹#›</a:t>
            </a:fld>
            <a:endParaRPr lang="en-IN"/>
          </a:p>
        </p:txBody>
      </p:sp>
    </p:spTree>
    <p:extLst>
      <p:ext uri="{BB962C8B-B14F-4D97-AF65-F5344CB8AC3E}">
        <p14:creationId xmlns:p14="http://schemas.microsoft.com/office/powerpoint/2010/main" val="299169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BA01C4-5090-4DF4-9FFD-7C1BA38B6F7E}" type="datetimeFigureOut">
              <a:rPr lang="en-IN" smtClean="0"/>
              <a:t>27-01-2021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1DE0A1-72AD-4685-8455-2EBC59BDA8EC}" type="slidenum">
              <a:rPr lang="en-IN" smtClean="0"/>
              <a:t>‹#›</a:t>
            </a:fld>
            <a:endParaRPr lang="en-IN"/>
          </a:p>
        </p:txBody>
      </p:sp>
    </p:spTree>
    <p:extLst>
      <p:ext uri="{BB962C8B-B14F-4D97-AF65-F5344CB8AC3E}">
        <p14:creationId xmlns:p14="http://schemas.microsoft.com/office/powerpoint/2010/main" val="3785808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CB7E-AE56-4DBE-808C-A3DCD07E32D7}"/>
              </a:ext>
            </a:extLst>
          </p:cNvPr>
          <p:cNvSpPr>
            <a:spLocks noGrp="1"/>
          </p:cNvSpPr>
          <p:nvPr>
            <p:ph type="ctrTitle"/>
          </p:nvPr>
        </p:nvSpPr>
        <p:spPr/>
        <p:txBody>
          <a:bodyPr/>
          <a:lstStyle/>
          <a:p>
            <a:r>
              <a:rPr lang="en-IN" dirty="0"/>
              <a:t>Traffic Sign Classification</a:t>
            </a:r>
          </a:p>
        </p:txBody>
      </p:sp>
      <p:sp>
        <p:nvSpPr>
          <p:cNvPr id="3" name="Subtitle 2">
            <a:extLst>
              <a:ext uri="{FF2B5EF4-FFF2-40B4-BE49-F238E27FC236}">
                <a16:creationId xmlns:a16="http://schemas.microsoft.com/office/drawing/2014/main" id="{FDFD14C9-0CC1-4A77-96ED-6B70B7F1F223}"/>
              </a:ext>
            </a:extLst>
          </p:cNvPr>
          <p:cNvSpPr>
            <a:spLocks noGrp="1"/>
          </p:cNvSpPr>
          <p:nvPr>
            <p:ph type="subTitle" idx="1"/>
          </p:nvPr>
        </p:nvSpPr>
        <p:spPr/>
        <p:txBody>
          <a:bodyPr/>
          <a:lstStyle/>
          <a:p>
            <a:r>
              <a:rPr lang="en-IN" dirty="0"/>
              <a:t>                                                                Made BY: Puspraj Kumar</a:t>
            </a:r>
          </a:p>
        </p:txBody>
      </p:sp>
    </p:spTree>
    <p:extLst>
      <p:ext uri="{BB962C8B-B14F-4D97-AF65-F5344CB8AC3E}">
        <p14:creationId xmlns:p14="http://schemas.microsoft.com/office/powerpoint/2010/main" val="55257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D36F-C0A3-4DD2-B9B1-D0493546C3C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E95F152-3A1C-4C88-A52E-5AE322BA0D56}"/>
              </a:ext>
            </a:extLst>
          </p:cNvPr>
          <p:cNvSpPr>
            <a:spLocks noGrp="1"/>
          </p:cNvSpPr>
          <p:nvPr>
            <p:ph idx="1"/>
          </p:nvPr>
        </p:nvSpPr>
        <p:spPr>
          <a:xfrm>
            <a:off x="361245" y="1488613"/>
            <a:ext cx="8596668" cy="3880773"/>
          </a:xfrm>
        </p:spPr>
        <p:txBody>
          <a:bodyPr>
            <a:normAutofit lnSpcReduction="10000"/>
          </a:bodyPr>
          <a:lstStyle/>
          <a:p>
            <a:pPr marL="0" indent="0">
              <a:buNone/>
            </a:pPr>
            <a:endParaRPr lang="en-IN" dirty="0">
              <a:solidFill>
                <a:srgbClr val="444444"/>
              </a:solidFill>
              <a:latin typeface="Georgia" panose="02040502050405020303" pitchFamily="18" charset="0"/>
              <a:ea typeface="Times New Roman" panose="02020603050405020304" pitchFamily="18" charset="0"/>
              <a:cs typeface="Times New Roman" panose="02020603050405020304" pitchFamily="18" charset="0"/>
            </a:endParaRPr>
          </a:p>
          <a:p>
            <a:endPar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endParaRPr>
          </a:p>
          <a:p>
            <a:r>
              <a:rPr lang="en-IN"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There are several different types of traffic signs like speed limits, no entry, traffic signal, turn left or right, children crossing, no passing of heavy vehicles, etc. Traffic signs classification is the process of identifying which class a traffic sign belongs to.</a:t>
            </a:r>
            <a:endParaRPr lang="en-IN" dirty="0"/>
          </a:p>
          <a:p>
            <a:endParaRPr lang="en-IN" dirty="0"/>
          </a:p>
          <a:p>
            <a:endParaRPr lang="en-IN" dirty="0"/>
          </a:p>
          <a:p>
            <a:r>
              <a:rPr lang="en-IN" dirty="0"/>
              <a:t>In this project, I have build a Deep Neural Network model that can classify traffic signs present in the image into different categories. With this model, we should be able to read and understand traffic signs which are a very important task for all autonomous vehicles.</a:t>
            </a:r>
          </a:p>
        </p:txBody>
      </p:sp>
    </p:spTree>
    <p:extLst>
      <p:ext uri="{BB962C8B-B14F-4D97-AF65-F5344CB8AC3E}">
        <p14:creationId xmlns:p14="http://schemas.microsoft.com/office/powerpoint/2010/main" val="19235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FC69-3997-4B6C-A79C-0EF03E2553BD}"/>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FE337B76-B716-4BEE-A4B3-2396F454F01C}"/>
              </a:ext>
            </a:extLst>
          </p:cNvPr>
          <p:cNvSpPr>
            <a:spLocks noGrp="1"/>
          </p:cNvSpPr>
          <p:nvPr>
            <p:ph idx="1"/>
          </p:nvPr>
        </p:nvSpPr>
        <p:spPr>
          <a:xfrm>
            <a:off x="677334" y="1930400"/>
            <a:ext cx="8596668" cy="3880773"/>
          </a:xfrm>
        </p:spPr>
        <p:txBody>
          <a:bodyPr>
            <a:normAutofit fontScale="85000" lnSpcReduction="20000"/>
          </a:bodyPr>
          <a:lstStyle/>
          <a:p>
            <a:r>
              <a:rPr lang="en-IN" dirty="0"/>
              <a:t>In this project I have 43 type of image classes. For training 43 class have more than 1,00,000 image data and for testing 43 class have more than 23,000 image data.</a:t>
            </a:r>
          </a:p>
          <a:p>
            <a:endParaRPr lang="en-IN" dirty="0"/>
          </a:p>
          <a:p>
            <a:r>
              <a:rPr lang="en-IN" dirty="0"/>
              <a:t>Most important part of this project is data augmentation, from this we can create multiple image form one image. Data augmentation have multiple property which helps for doing this.</a:t>
            </a:r>
          </a:p>
          <a:p>
            <a:endParaRPr lang="en-IN" dirty="0"/>
          </a:p>
          <a:p>
            <a:r>
              <a:rPr lang="en-IN" dirty="0"/>
              <a:t>After augmentation, I have create neural network with four layers. Layers I have used Conv2D, maxpooling, Flatten and Dense.</a:t>
            </a:r>
          </a:p>
          <a:p>
            <a:endParaRPr lang="en-IN" dirty="0"/>
          </a:p>
          <a:p>
            <a:r>
              <a:rPr lang="en-IN" dirty="0"/>
              <a:t>Activation function I have used in every layers is ‘relu’ but on the output layer ‘SoftMax’. In this neural network when I have used Dropout layer underfitting condition is happened, So for this Dropout is avoided. </a:t>
            </a:r>
          </a:p>
          <a:p>
            <a:endParaRPr lang="en-IN" dirty="0"/>
          </a:p>
          <a:p>
            <a:r>
              <a:rPr lang="en-IN" dirty="0"/>
              <a:t>When I have compile the model optimizer is use ‘</a:t>
            </a:r>
            <a:r>
              <a:rPr lang="en-IN" dirty="0" err="1"/>
              <a:t>adam</a:t>
            </a:r>
            <a:r>
              <a:rPr lang="en-IN" dirty="0"/>
              <a:t>’ and loss function is categorical entropy. For categorical class model we use generally loss function is categorical entropy.</a:t>
            </a:r>
          </a:p>
          <a:p>
            <a:endParaRPr lang="en-IN" dirty="0"/>
          </a:p>
          <a:p>
            <a:endParaRPr lang="en-IN" dirty="0"/>
          </a:p>
          <a:p>
            <a:endParaRPr lang="en-IN" dirty="0"/>
          </a:p>
        </p:txBody>
      </p:sp>
    </p:spTree>
    <p:extLst>
      <p:ext uri="{BB962C8B-B14F-4D97-AF65-F5344CB8AC3E}">
        <p14:creationId xmlns:p14="http://schemas.microsoft.com/office/powerpoint/2010/main" val="329325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FC69-3997-4B6C-A79C-0EF03E2553BD}"/>
              </a:ext>
            </a:extLst>
          </p:cNvPr>
          <p:cNvSpPr>
            <a:spLocks noGrp="1"/>
          </p:cNvSpPr>
          <p:nvPr>
            <p:ph type="title"/>
          </p:nvPr>
        </p:nvSpPr>
        <p:spPr>
          <a:xfrm>
            <a:off x="677334" y="598311"/>
            <a:ext cx="8596668" cy="575733"/>
          </a:xfrm>
        </p:spPr>
        <p:txBody>
          <a:bodyPr>
            <a:normAutofit fontScale="90000"/>
          </a:bodyPr>
          <a:lstStyle/>
          <a:p>
            <a:r>
              <a:rPr lang="en-IN" dirty="0"/>
              <a:t>Process:</a:t>
            </a:r>
          </a:p>
        </p:txBody>
      </p:sp>
      <p:sp>
        <p:nvSpPr>
          <p:cNvPr id="3" name="Content Placeholder 2">
            <a:extLst>
              <a:ext uri="{FF2B5EF4-FFF2-40B4-BE49-F238E27FC236}">
                <a16:creationId xmlns:a16="http://schemas.microsoft.com/office/drawing/2014/main" id="{FE337B76-B716-4BEE-A4B3-2396F454F01C}"/>
              </a:ext>
            </a:extLst>
          </p:cNvPr>
          <p:cNvSpPr>
            <a:spLocks noGrp="1"/>
          </p:cNvSpPr>
          <p:nvPr>
            <p:ph idx="1"/>
          </p:nvPr>
        </p:nvSpPr>
        <p:spPr>
          <a:xfrm>
            <a:off x="677334" y="1332090"/>
            <a:ext cx="8596668" cy="3880773"/>
          </a:xfrm>
        </p:spPr>
        <p:txBody>
          <a:bodyPr>
            <a:normAutofit/>
          </a:bodyPr>
          <a:lstStyle/>
          <a:p>
            <a:r>
              <a:rPr lang="en-IN" dirty="0"/>
              <a:t>After compilation I have fit the model then I got the accuracy of training data and testing data.</a:t>
            </a:r>
          </a:p>
          <a:p>
            <a:pPr marL="0" indent="0">
              <a:buNone/>
            </a:pPr>
            <a:r>
              <a:rPr lang="en-IN" dirty="0"/>
              <a:t> </a:t>
            </a:r>
          </a:p>
          <a:p>
            <a:r>
              <a:rPr lang="en-IN" dirty="0"/>
              <a:t>Plotting the loos and accuracy of training and testing data. Finally save the model.</a:t>
            </a:r>
          </a:p>
        </p:txBody>
      </p:sp>
    </p:spTree>
    <p:extLst>
      <p:ext uri="{BB962C8B-B14F-4D97-AF65-F5344CB8AC3E}">
        <p14:creationId xmlns:p14="http://schemas.microsoft.com/office/powerpoint/2010/main" val="1732626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313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Georgia</vt:lpstr>
      <vt:lpstr>Trebuchet MS</vt:lpstr>
      <vt:lpstr>Wingdings 3</vt:lpstr>
      <vt:lpstr>Facet</vt:lpstr>
      <vt:lpstr>Traffic Sign Classification</vt:lpstr>
      <vt:lpstr>Introduction</vt:lpstr>
      <vt:lpstr>Process:</vt:lpstr>
      <vt:lpstr>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Classification</dc:title>
  <dc:creator>hp</dc:creator>
  <cp:lastModifiedBy>hp</cp:lastModifiedBy>
  <cp:revision>10</cp:revision>
  <dcterms:created xsi:type="dcterms:W3CDTF">2021-01-27T07:52:15Z</dcterms:created>
  <dcterms:modified xsi:type="dcterms:W3CDTF">2021-01-27T09:50:52Z</dcterms:modified>
</cp:coreProperties>
</file>