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8AE16-7133-471D-8401-E81CF59A0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B1B512-25A6-464B-B131-F20376E7E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F96D9-C4A2-4A7B-9981-2BB4DAAE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BA04-39A5-47AF-8BFE-84B569F12F31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A7D05-9CCD-432A-ACDF-E5172F68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9FB31-3C7E-49E3-B4B3-91A2AC8F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2645-54A9-4086-88E2-F2826B27B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70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F7606-C16E-43A6-8513-0A0E5C10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F11EE3-1F03-42E7-9E50-8961F09E4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931CF-A34F-45FF-870C-80F0FCA8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BA04-39A5-47AF-8BFE-84B569F12F31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46DEF-40C9-4D27-8909-A224FECA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57BFE-5EA9-4955-9C8A-CB0774FB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2645-54A9-4086-88E2-F2826B27B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35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7C4B93-B578-43A2-8D08-D09E125B7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D220DA-0869-4174-BE88-5F920F414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82E82-C164-407F-8242-E2F8241A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BA04-39A5-47AF-8BFE-84B569F12F31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B78DF-D9A3-45D7-B534-1E2EC709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E58C50-5A61-4730-9453-4B9C4177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2645-54A9-4086-88E2-F2826B27B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4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0B1EA-C221-40BC-9E51-DA95D6B2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7F8F1-000F-4AA2-BE33-5E9AB5037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B285D-D24B-4B7C-80FA-E582D266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BA04-39A5-47AF-8BFE-84B569F12F31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8245F-CE9C-4475-877A-26C1575F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C42F4-BAB5-4180-BC31-2BA1E89D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2645-54A9-4086-88E2-F2826B27B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DBFEF-43AC-47A3-BF4B-529081EF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59F6C0-349E-44E6-B5C4-9B2278DC2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21F99-BD87-4E3D-87A6-A78C4DEB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BA04-39A5-47AF-8BFE-84B569F12F31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D3D23-D86F-4F72-88E0-470B7B3B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A78FB-05FE-47FA-BC28-2F2AEB81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2645-54A9-4086-88E2-F2826B27B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00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17FAA-1C8A-431F-8B4D-84CE57B3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72EFB-687A-416F-9039-02CCBB28A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B16D04-5111-4910-B946-359116C0A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9519B8-5E69-4912-AFA4-143B69EF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BA04-39A5-47AF-8BFE-84B569F12F31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A96C7E-1464-448E-82AA-6AB0F27D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F5A89A-C522-403D-8863-71328C1D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2645-54A9-4086-88E2-F2826B27B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8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4EBF6-40D8-41D6-8244-CF03F0C5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4F117-591D-4E27-ABDE-401A27DD0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20141F-1BB7-45F8-B1DF-8469400FD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7BFE60-043E-48EB-9DEC-B1A57784A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B44A38-6F79-4900-94A0-A1AB6C827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CB9A6C-70A0-4BB9-93BE-D81D0B15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BA04-39A5-47AF-8BFE-84B569F12F31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930ABF-1925-43B1-97A9-3D7F0F94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596454-3FC1-4A03-ADFC-21A857EA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2645-54A9-4086-88E2-F2826B27B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4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4D843-569A-4917-8036-5D8A37EE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0FB0B2-69D9-4D9D-A2E6-0ED33AD6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BA04-39A5-47AF-8BFE-84B569F12F31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D08579-C90F-40B5-BCC1-1B1BDB9E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DC843E-0BCC-4E5C-9EA5-938BB641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2645-54A9-4086-88E2-F2826B27B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06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48E831-291D-4830-B0B5-A5EEA1FC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BA04-39A5-47AF-8BFE-84B569F12F31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27A096-8074-428F-AE10-203F4976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B20CDA-9FAF-42D9-8EB5-69C648A4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2645-54A9-4086-88E2-F2826B27B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98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B26A2-F0B0-4542-AEFA-6DB05921E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9407D-94E2-473F-B825-F1760B44F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F8A42F-0D62-475E-BD85-686C22F30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036AF6-C728-43C8-9407-FEA4B8A9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BA04-39A5-47AF-8BFE-84B569F12F31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FB009-A484-4BCD-86C1-91E3A791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A3581B-C11A-4FEE-9FBD-190778F4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2645-54A9-4086-88E2-F2826B27B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7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9C089-741C-46A3-99B7-7DC356D5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F6BD88-BE1D-488A-88D1-C3F98785E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777622-9B5A-4B03-A97F-AEB8808EC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527A73-68DD-43BF-A8D3-FA96115B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BA04-39A5-47AF-8BFE-84B569F12F31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002B7-4B85-4677-88D2-2DB19753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81B4D9-E06C-4728-90BB-BA250521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2645-54A9-4086-88E2-F2826B27B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77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B03978-2485-4F35-8964-1F3C40F5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C01E11-073F-439A-8E6E-42A737979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CF495-DEE3-41B3-B3F2-F6258711D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BBA04-39A5-47AF-8BFE-84B569F12F31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0D976-E83E-459D-8CC6-D27F8CFFB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E3792-4E1A-4E2B-84AD-CB281D277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F2645-54A9-4086-88E2-F2826B27B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6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11494F4F-E526-4AE4-8312-477A4D28A86E}"/>
              </a:ext>
            </a:extLst>
          </p:cNvPr>
          <p:cNvGrpSpPr/>
          <p:nvPr/>
        </p:nvGrpSpPr>
        <p:grpSpPr>
          <a:xfrm>
            <a:off x="2510811" y="724303"/>
            <a:ext cx="6928629" cy="5238323"/>
            <a:chOff x="5401333" y="885603"/>
            <a:chExt cx="6928629" cy="5238323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45E1CC9-4073-4DA7-85C7-56A5324E4DC1}"/>
                </a:ext>
              </a:extLst>
            </p:cNvPr>
            <p:cNvGrpSpPr/>
            <p:nvPr/>
          </p:nvGrpSpPr>
          <p:grpSpPr>
            <a:xfrm>
              <a:off x="5401333" y="916312"/>
              <a:ext cx="3268087" cy="1121958"/>
              <a:chOff x="5411605" y="812761"/>
              <a:chExt cx="3268087" cy="1121958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85519F66-DC25-494C-8EC4-EA41E6188D34}"/>
                  </a:ext>
                </a:extLst>
              </p:cNvPr>
              <p:cNvSpPr/>
              <p:nvPr/>
            </p:nvSpPr>
            <p:spPr>
              <a:xfrm>
                <a:off x="5411605" y="812761"/>
                <a:ext cx="3268087" cy="112195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4C57202-0F07-4A57-B433-E6320630DCE3}"/>
                  </a:ext>
                </a:extLst>
              </p:cNvPr>
              <p:cNvSpPr txBox="1"/>
              <p:nvPr/>
            </p:nvSpPr>
            <p:spPr>
              <a:xfrm>
                <a:off x="5501396" y="1016877"/>
                <a:ext cx="30885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初始时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三个</a:t>
                </a:r>
                <a:r>
                  <a:rPr lang="en-US" altLang="zh-CN" dirty="0"/>
                  <a:t>cache</a:t>
                </a:r>
                <a:r>
                  <a:rPr lang="zh-CN" altLang="en-US" dirty="0"/>
                  <a:t>均为空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，当</a:t>
                </a:r>
                <a:r>
                  <a:rPr lang="en-US" altLang="zh-CN" dirty="0"/>
                  <a:t>thread cache </a:t>
                </a:r>
                <a:r>
                  <a:rPr lang="zh-CN" altLang="en-US" dirty="0"/>
                  <a:t>申请</a:t>
                </a:r>
                <a:r>
                  <a:rPr lang="en-US" altLang="zh-CN" dirty="0"/>
                  <a:t>8 byte</a:t>
                </a:r>
                <a:r>
                  <a:rPr lang="zh-CN" altLang="en-US" dirty="0"/>
                  <a:t>时，</a:t>
                </a: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85BFA5F6-27C0-43A4-8604-D9CA1C1D24F8}"/>
                </a:ext>
              </a:extLst>
            </p:cNvPr>
            <p:cNvGrpSpPr/>
            <p:nvPr/>
          </p:nvGrpSpPr>
          <p:grpSpPr>
            <a:xfrm>
              <a:off x="9061875" y="885603"/>
              <a:ext cx="3268087" cy="1121958"/>
              <a:chOff x="8777219" y="829151"/>
              <a:chExt cx="3268087" cy="1121958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327D86C7-03FB-4117-BDD0-4A8472F41AFB}"/>
                  </a:ext>
                </a:extLst>
              </p:cNvPr>
              <p:cNvSpPr/>
              <p:nvPr/>
            </p:nvSpPr>
            <p:spPr>
              <a:xfrm>
                <a:off x="8777219" y="829151"/>
                <a:ext cx="3268087" cy="112195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BF88AF9-D268-4B67-BD1F-C0D350C3C8A0}"/>
                  </a:ext>
                </a:extLst>
              </p:cNvPr>
              <p:cNvSpPr txBox="1"/>
              <p:nvPr/>
            </p:nvSpPr>
            <p:spPr>
              <a:xfrm>
                <a:off x="9348749" y="1202475"/>
                <a:ext cx="21163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收到所需要的</a:t>
                </a:r>
                <a:r>
                  <a:rPr lang="en-US" altLang="zh-CN" dirty="0"/>
                  <a:t>8byte.</a:t>
                </a:r>
                <a:endParaRPr lang="zh-CN" altLang="en-US" dirty="0"/>
              </a:p>
            </p:txBody>
          </p:sp>
        </p:grp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926AA13-2A09-4B12-B0FC-3BCADF7056BD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7030352" y="2038270"/>
              <a:ext cx="5025" cy="7937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85DC5599-C31C-47E0-BFEF-E0D633061460}"/>
                </a:ext>
              </a:extLst>
            </p:cNvPr>
            <p:cNvCxnSpPr>
              <a:cxnSpLocks/>
              <a:endCxn id="34" idx="4"/>
            </p:cNvCxnSpPr>
            <p:nvPr/>
          </p:nvCxnSpPr>
          <p:spPr>
            <a:xfrm flipV="1">
              <a:off x="10583311" y="2007561"/>
              <a:ext cx="112608" cy="83184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81C2FE6-D55A-45AA-8F45-02972915BB99}"/>
                </a:ext>
              </a:extLst>
            </p:cNvPr>
            <p:cNvGrpSpPr/>
            <p:nvPr/>
          </p:nvGrpSpPr>
          <p:grpSpPr>
            <a:xfrm>
              <a:off x="5657861" y="2832004"/>
              <a:ext cx="2912621" cy="1376230"/>
              <a:chOff x="5226518" y="2832004"/>
              <a:chExt cx="3646694" cy="1376230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F2AA8A32-8252-4391-AEB7-989BD41CF60D}"/>
                  </a:ext>
                </a:extLst>
              </p:cNvPr>
              <p:cNvSpPr/>
              <p:nvPr/>
            </p:nvSpPr>
            <p:spPr>
              <a:xfrm>
                <a:off x="5226518" y="2832004"/>
                <a:ext cx="3607667" cy="137623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4FD9D109-A516-4046-B9C3-AFD009EFEDC5}"/>
                  </a:ext>
                </a:extLst>
              </p:cNvPr>
              <p:cNvSpPr txBox="1"/>
              <p:nvPr/>
            </p:nvSpPr>
            <p:spPr>
              <a:xfrm>
                <a:off x="5265545" y="2919954"/>
                <a:ext cx="36076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Central cache </a:t>
                </a:r>
                <a:r>
                  <a:rPr lang="zh-CN" altLang="en-US" dirty="0"/>
                  <a:t>会给</a:t>
                </a:r>
                <a:r>
                  <a:rPr lang="en-US" altLang="zh-CN" dirty="0"/>
                  <a:t>thread cache 100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8 byte,</a:t>
                </a:r>
                <a:r>
                  <a:rPr lang="zh-CN" altLang="en-US" dirty="0"/>
                  <a:t>但是</a:t>
                </a:r>
                <a:r>
                  <a:rPr lang="en-US" altLang="zh-CN" dirty="0"/>
                  <a:t>Central cache</a:t>
                </a:r>
                <a:r>
                  <a:rPr lang="zh-CN" altLang="en-US" dirty="0"/>
                  <a:t>为空，因此它会向</a:t>
                </a:r>
                <a:r>
                  <a:rPr lang="en-US" altLang="zh-CN" dirty="0"/>
                  <a:t>page cache</a:t>
                </a:r>
                <a:r>
                  <a:rPr lang="zh-CN" altLang="en-US" dirty="0"/>
                  <a:t>申请内存。</a:t>
                </a: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0C92EA75-4A4B-4009-8EBF-A34FDC21BAEB}"/>
                </a:ext>
              </a:extLst>
            </p:cNvPr>
            <p:cNvGrpSpPr/>
            <p:nvPr/>
          </p:nvGrpSpPr>
          <p:grpSpPr>
            <a:xfrm>
              <a:off x="6783725" y="5001968"/>
              <a:ext cx="3907857" cy="1121958"/>
              <a:chOff x="6526757" y="5002999"/>
              <a:chExt cx="3907857" cy="1121958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0F95083-6A77-4CAF-B8ED-82A712D43336}"/>
                  </a:ext>
                </a:extLst>
              </p:cNvPr>
              <p:cNvSpPr/>
              <p:nvPr/>
            </p:nvSpPr>
            <p:spPr>
              <a:xfrm>
                <a:off x="6526757" y="5002999"/>
                <a:ext cx="3907857" cy="1121958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990A5250-AB1E-4A2B-B126-AD390AB691D4}"/>
                  </a:ext>
                </a:extLst>
              </p:cNvPr>
              <p:cNvSpPr txBox="1"/>
              <p:nvPr/>
            </p:nvSpPr>
            <p:spPr>
              <a:xfrm>
                <a:off x="7030351" y="5121909"/>
                <a:ext cx="32315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Page cache</a:t>
                </a:r>
                <a:r>
                  <a:rPr lang="zh-CN" altLang="en-US" dirty="0"/>
                  <a:t>收到</a:t>
                </a:r>
                <a:r>
                  <a:rPr lang="en-US" altLang="zh-CN" dirty="0"/>
                  <a:t>central cache </a:t>
                </a:r>
                <a:r>
                  <a:rPr lang="zh-CN" altLang="en-US" dirty="0"/>
                  <a:t>的请求，会直接给它一页的内存，即</a:t>
                </a:r>
                <a:r>
                  <a:rPr lang="en-US" altLang="zh-CN" dirty="0"/>
                  <a:t>4k(4096byte)</a:t>
                </a:r>
                <a:r>
                  <a:rPr lang="zh-CN" altLang="en-US" dirty="0"/>
                  <a:t>。</a:t>
                </a:r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A7D50DDA-5816-40B8-B1C0-CC1C4F0222E0}"/>
                </a:ext>
              </a:extLst>
            </p:cNvPr>
            <p:cNvGrpSpPr/>
            <p:nvPr/>
          </p:nvGrpSpPr>
          <p:grpSpPr>
            <a:xfrm>
              <a:off x="9015663" y="2832004"/>
              <a:ext cx="3176337" cy="1484725"/>
              <a:chOff x="9153625" y="2832003"/>
              <a:chExt cx="3176337" cy="1484725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23650A85-33EB-4120-8E6F-34F6C254B877}"/>
                  </a:ext>
                </a:extLst>
              </p:cNvPr>
              <p:cNvSpPr/>
              <p:nvPr/>
            </p:nvSpPr>
            <p:spPr>
              <a:xfrm>
                <a:off x="9153625" y="2832003"/>
                <a:ext cx="3176337" cy="147732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6B117F4-F86E-42C7-99CC-09DB2574C6E6}"/>
                  </a:ext>
                </a:extLst>
              </p:cNvPr>
              <p:cNvSpPr txBox="1"/>
              <p:nvPr/>
            </p:nvSpPr>
            <p:spPr>
              <a:xfrm>
                <a:off x="9249052" y="2839400"/>
                <a:ext cx="308091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Central cache</a:t>
                </a:r>
                <a:r>
                  <a:rPr lang="zh-CN" altLang="en-US" dirty="0"/>
                  <a:t>收到</a:t>
                </a:r>
                <a:r>
                  <a:rPr lang="en-US" altLang="zh-CN" dirty="0"/>
                  <a:t>1k</a:t>
                </a:r>
                <a:r>
                  <a:rPr lang="zh-CN" altLang="en-US" dirty="0"/>
                  <a:t>的内存，会将它分成</a:t>
                </a:r>
                <a:r>
                  <a:rPr lang="en-US" altLang="zh-CN" dirty="0"/>
                  <a:t>512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8 byte</a:t>
                </a:r>
                <a:r>
                  <a:rPr lang="zh-CN" altLang="en-US" dirty="0"/>
                  <a:t>内存块的自由链表，并把其中的</a:t>
                </a:r>
                <a:r>
                  <a:rPr lang="en-US" altLang="zh-CN" dirty="0"/>
                  <a:t>100</a:t>
                </a:r>
                <a:r>
                  <a:rPr lang="zh-CN" altLang="en-US" dirty="0"/>
                  <a:t>个给</a:t>
                </a:r>
                <a:r>
                  <a:rPr lang="en-US" altLang="zh-CN" dirty="0"/>
                  <a:t>thread cache,</a:t>
                </a:r>
                <a:r>
                  <a:rPr lang="zh-CN" altLang="en-US" dirty="0"/>
                  <a:t>再将剩下的</a:t>
                </a:r>
                <a:r>
                  <a:rPr lang="en-US" altLang="zh-CN" dirty="0"/>
                  <a:t>412</a:t>
                </a:r>
                <a:r>
                  <a:rPr lang="zh-CN" altLang="en-US" dirty="0"/>
                  <a:t>个挂起来。</a:t>
                </a:r>
              </a:p>
            </p:txBody>
          </p:sp>
        </p:grp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66E0CA7F-5BF6-42B2-8065-131611705842}"/>
                </a:ext>
              </a:extLst>
            </p:cNvPr>
            <p:cNvCxnSpPr>
              <a:stCxn id="54" idx="2"/>
              <a:endCxn id="57" idx="0"/>
            </p:cNvCxnSpPr>
            <p:nvPr/>
          </p:nvCxnSpPr>
          <p:spPr>
            <a:xfrm>
              <a:off x="7098586" y="4208234"/>
              <a:ext cx="1639068" cy="7937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AFFA49EA-FBDC-40E9-9D37-16C40E36A63A}"/>
                </a:ext>
              </a:extLst>
            </p:cNvPr>
            <p:cNvCxnSpPr>
              <a:stCxn id="57" idx="0"/>
              <a:endCxn id="61" idx="2"/>
            </p:cNvCxnSpPr>
            <p:nvPr/>
          </p:nvCxnSpPr>
          <p:spPr>
            <a:xfrm flipV="1">
              <a:off x="8737654" y="4316729"/>
              <a:ext cx="1913891" cy="6852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755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E50DA25-F0A4-497F-8866-EF7B4F52A982}"/>
              </a:ext>
            </a:extLst>
          </p:cNvPr>
          <p:cNvGrpSpPr/>
          <p:nvPr/>
        </p:nvGrpSpPr>
        <p:grpSpPr>
          <a:xfrm>
            <a:off x="1781474" y="1072671"/>
            <a:ext cx="7805288" cy="5087498"/>
            <a:chOff x="1206364" y="818144"/>
            <a:chExt cx="9971772" cy="522171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F4E4BA0-1B24-40A7-9FFE-C10CF2E61F42}"/>
                </a:ext>
              </a:extLst>
            </p:cNvPr>
            <p:cNvSpPr/>
            <p:nvPr/>
          </p:nvSpPr>
          <p:spPr>
            <a:xfrm>
              <a:off x="2375834" y="2832235"/>
              <a:ext cx="7632833" cy="972151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central cache</a:t>
              </a:r>
              <a:endParaRPr lang="zh-CN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3463EE6-8446-401A-AD88-E527991CC066}"/>
                </a:ext>
              </a:extLst>
            </p:cNvPr>
            <p:cNvSpPr/>
            <p:nvPr/>
          </p:nvSpPr>
          <p:spPr>
            <a:xfrm>
              <a:off x="1309036" y="866271"/>
              <a:ext cx="2723949" cy="97215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thread cache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1B42B80-4F35-4AAD-96DA-E65F24002123}"/>
                </a:ext>
              </a:extLst>
            </p:cNvPr>
            <p:cNvSpPr/>
            <p:nvPr/>
          </p:nvSpPr>
          <p:spPr>
            <a:xfrm>
              <a:off x="4830277" y="832584"/>
              <a:ext cx="2723949" cy="97215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thread cache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3D3556E-1431-4425-B22C-C09C1E549AE5}"/>
                </a:ext>
              </a:extLst>
            </p:cNvPr>
            <p:cNvSpPr/>
            <p:nvPr/>
          </p:nvSpPr>
          <p:spPr>
            <a:xfrm>
              <a:off x="8351518" y="818144"/>
              <a:ext cx="2723949" cy="97215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thread cache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07313E8-BBFD-4BC6-97F3-F1118C10365B}"/>
                </a:ext>
              </a:extLst>
            </p:cNvPr>
            <p:cNvSpPr/>
            <p:nvPr/>
          </p:nvSpPr>
          <p:spPr>
            <a:xfrm>
              <a:off x="1206364" y="5067705"/>
              <a:ext cx="9971772" cy="97215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page cache</a:t>
              </a:r>
              <a:endParaRPr lang="zh-CN" altLang="en-US" b="1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28F4975-26CE-4DC7-B2CA-B1936DB4201F}"/>
                </a:ext>
              </a:extLst>
            </p:cNvPr>
            <p:cNvCxnSpPr>
              <a:stCxn id="7" idx="2"/>
              <a:endCxn id="5" idx="0"/>
            </p:cNvCxnSpPr>
            <p:nvPr/>
          </p:nvCxnSpPr>
          <p:spPr>
            <a:xfrm flipH="1">
              <a:off x="6192251" y="1804735"/>
              <a:ext cx="1" cy="10275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0EBBC9D-F16A-4343-9B98-4C228AE884F0}"/>
                </a:ext>
              </a:extLst>
            </p:cNvPr>
            <p:cNvCxnSpPr>
              <a:stCxn id="6" idx="2"/>
              <a:endCxn id="5" idx="0"/>
            </p:cNvCxnSpPr>
            <p:nvPr/>
          </p:nvCxnSpPr>
          <p:spPr>
            <a:xfrm>
              <a:off x="2671011" y="1838422"/>
              <a:ext cx="3521240" cy="9938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71FA59F-3DE5-4D2E-8F3D-485084121366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 flipH="1">
              <a:off x="6192251" y="1790295"/>
              <a:ext cx="3521242" cy="10419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E6AAE1B-CF35-4B78-8535-344DF89F8E65}"/>
                </a:ext>
              </a:extLst>
            </p:cNvPr>
            <p:cNvCxnSpPr>
              <a:stCxn id="5" idx="2"/>
              <a:endCxn id="9" idx="0"/>
            </p:cNvCxnSpPr>
            <p:nvPr/>
          </p:nvCxnSpPr>
          <p:spPr>
            <a:xfrm flipH="1">
              <a:off x="6192250" y="3804386"/>
              <a:ext cx="1" cy="126331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020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124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柳 阿九</dc:creator>
  <cp:lastModifiedBy>柳 阿九</cp:lastModifiedBy>
  <cp:revision>6</cp:revision>
  <dcterms:created xsi:type="dcterms:W3CDTF">2019-12-12T11:17:10Z</dcterms:created>
  <dcterms:modified xsi:type="dcterms:W3CDTF">2019-12-12T14:09:40Z</dcterms:modified>
</cp:coreProperties>
</file>