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39050-91F9-47DD-ABEC-45357D164CD0}" type="datetimeFigureOut">
              <a:rPr lang="uk-UA" smtClean="0"/>
              <a:t>17.05.2022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D9AE0FFA-A4F5-4299-9130-8DDD92495F9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65832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39050-91F9-47DD-ABEC-45357D164CD0}" type="datetimeFigureOut">
              <a:rPr lang="uk-UA" smtClean="0"/>
              <a:t>17.05.2022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D9AE0FFA-A4F5-4299-9130-8DDD92495F9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42439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39050-91F9-47DD-ABEC-45357D164CD0}" type="datetimeFigureOut">
              <a:rPr lang="uk-UA" smtClean="0"/>
              <a:t>17.05.2022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D9AE0FFA-A4F5-4299-9130-8DDD92495F9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923837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39050-91F9-47DD-ABEC-45357D164CD0}" type="datetimeFigureOut">
              <a:rPr lang="uk-UA" smtClean="0"/>
              <a:t>17.05.2022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9AE0FFA-A4F5-4299-9130-8DDD92495F9C}" type="slidenum">
              <a:rPr lang="uk-UA" smtClean="0"/>
              <a:t>‹#›</a:t>
            </a:fld>
            <a:endParaRPr lang="uk-UA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639428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39050-91F9-47DD-ABEC-45357D164CD0}" type="datetimeFigureOut">
              <a:rPr lang="uk-UA" smtClean="0"/>
              <a:t>17.05.2022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9AE0FFA-A4F5-4299-9130-8DDD92495F9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615785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39050-91F9-47DD-ABEC-45357D164CD0}" type="datetimeFigureOut">
              <a:rPr lang="uk-UA" smtClean="0"/>
              <a:t>17.05.2022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E0FFA-A4F5-4299-9130-8DDD92495F9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292509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39050-91F9-47DD-ABEC-45357D164CD0}" type="datetimeFigureOut">
              <a:rPr lang="uk-UA" smtClean="0"/>
              <a:t>17.05.2022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E0FFA-A4F5-4299-9130-8DDD92495F9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637508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39050-91F9-47DD-ABEC-45357D164CD0}" type="datetimeFigureOut">
              <a:rPr lang="uk-UA" smtClean="0"/>
              <a:t>17.05.2022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E0FFA-A4F5-4299-9130-8DDD92495F9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0378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89139050-91F9-47DD-ABEC-45357D164CD0}" type="datetimeFigureOut">
              <a:rPr lang="uk-UA" smtClean="0"/>
              <a:t>17.05.2022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D9AE0FFA-A4F5-4299-9130-8DDD92495F9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55223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39050-91F9-47DD-ABEC-45357D164CD0}" type="datetimeFigureOut">
              <a:rPr lang="uk-UA" smtClean="0"/>
              <a:t>17.05.2022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E0FFA-A4F5-4299-9130-8DDD92495F9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06680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39050-91F9-47DD-ABEC-45357D164CD0}" type="datetimeFigureOut">
              <a:rPr lang="uk-UA" smtClean="0"/>
              <a:t>17.05.2022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D9AE0FFA-A4F5-4299-9130-8DDD92495F9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97050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39050-91F9-47DD-ABEC-45357D164CD0}" type="datetimeFigureOut">
              <a:rPr lang="uk-UA" smtClean="0"/>
              <a:t>17.05.2022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E0FFA-A4F5-4299-9130-8DDD92495F9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38900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39050-91F9-47DD-ABEC-45357D164CD0}" type="datetimeFigureOut">
              <a:rPr lang="uk-UA" smtClean="0"/>
              <a:t>17.05.2022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E0FFA-A4F5-4299-9130-8DDD92495F9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67321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39050-91F9-47DD-ABEC-45357D164CD0}" type="datetimeFigureOut">
              <a:rPr lang="uk-UA" smtClean="0"/>
              <a:t>17.05.2022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E0FFA-A4F5-4299-9130-8DDD92495F9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52330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39050-91F9-47DD-ABEC-45357D164CD0}" type="datetimeFigureOut">
              <a:rPr lang="uk-UA" smtClean="0"/>
              <a:t>17.05.2022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E0FFA-A4F5-4299-9130-8DDD92495F9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97146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39050-91F9-47DD-ABEC-45357D164CD0}" type="datetimeFigureOut">
              <a:rPr lang="uk-UA" smtClean="0"/>
              <a:t>17.05.2022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E0FFA-A4F5-4299-9130-8DDD92495F9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18732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39050-91F9-47DD-ABEC-45357D164CD0}" type="datetimeFigureOut">
              <a:rPr lang="uk-UA" smtClean="0"/>
              <a:t>17.05.2022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E0FFA-A4F5-4299-9130-8DDD92495F9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86099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139050-91F9-47DD-ABEC-45357D164CD0}" type="datetimeFigureOut">
              <a:rPr lang="uk-UA" smtClean="0"/>
              <a:t>17.05.2022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AE0FFA-A4F5-4299-9130-8DDD92495F9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398320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9EB7EE7-ECB0-4704-B40A-154FA8011E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732" y="2204866"/>
            <a:ext cx="7259063" cy="244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748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19DD900-DE8A-4747-87D7-F5E32B9876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616" y="289610"/>
            <a:ext cx="7240010" cy="5639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372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F7084A9-E108-418B-B2C0-D2C3789AD1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5142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247191"/>
      </p:ext>
    </p:extLst>
  </p:cSld>
  <p:clrMapOvr>
    <a:masterClrMapping/>
  </p:clrMapOvr>
</p:sld>
</file>

<file path=ppt/theme/theme1.xml><?xml version="1.0" encoding="utf-8"?>
<a:theme xmlns:a="http://schemas.openxmlformats.org/drawingml/2006/main" name="Берлин">
  <a:themeElements>
    <a:clrScheme name="Берлин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Берлин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Берлин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Берлин</Template>
  <TotalTime>1</TotalTime>
  <Words>0</Words>
  <Application>Microsoft Office PowerPoint</Application>
  <PresentationFormat>Широкоэкранный</PresentationFormat>
  <Paragraphs>0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6" baseType="lpstr">
      <vt:lpstr>Arial</vt:lpstr>
      <vt:lpstr>Trebuchet MS</vt:lpstr>
      <vt:lpstr>Берлин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Бондаренко Сергій Сергійович</dc:creator>
  <cp:lastModifiedBy>Бондаренко Сергій Сергійович</cp:lastModifiedBy>
  <cp:revision>1</cp:revision>
  <dcterms:created xsi:type="dcterms:W3CDTF">2022-05-17T07:36:46Z</dcterms:created>
  <dcterms:modified xsi:type="dcterms:W3CDTF">2022-05-17T07:38:01Z</dcterms:modified>
</cp:coreProperties>
</file>