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0"/>
  </p:notesMasterIdLst>
  <p:sldIdLst>
    <p:sldId id="306" r:id="rId2"/>
    <p:sldId id="307" r:id="rId3"/>
    <p:sldId id="308" r:id="rId4"/>
    <p:sldId id="309" r:id="rId5"/>
    <p:sldId id="261" r:id="rId6"/>
    <p:sldId id="305" r:id="rId7"/>
    <p:sldId id="279" r:id="rId8"/>
    <p:sldId id="283" r:id="rId9"/>
    <p:sldId id="284" r:id="rId10"/>
    <p:sldId id="280" r:id="rId11"/>
    <p:sldId id="282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97" r:id="rId23"/>
    <p:sldId id="298" r:id="rId24"/>
    <p:sldId id="299" r:id="rId25"/>
    <p:sldId id="300" r:id="rId26"/>
    <p:sldId id="303" r:id="rId27"/>
    <p:sldId id="304" r:id="rId28"/>
    <p:sldId id="31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656" userDrawn="1">
          <p15:clr>
            <a:srgbClr val="A4A3A4"/>
          </p15:clr>
        </p15:guide>
        <p15:guide id="3" orient="horz" pos="4038" userDrawn="1">
          <p15:clr>
            <a:srgbClr val="A4A3A4"/>
          </p15:clr>
        </p15:guide>
        <p15:guide id="4" orient="horz" pos="387" userDrawn="1">
          <p15:clr>
            <a:srgbClr val="A4A3A4"/>
          </p15:clr>
        </p15:guide>
        <p15:guide id="5" pos="1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D85"/>
    <a:srgbClr val="4472C4"/>
    <a:srgbClr val="DEEBF7"/>
    <a:srgbClr val="C5E0B4"/>
    <a:srgbClr val="FF99CC"/>
    <a:srgbClr val="E2F0D9"/>
    <a:srgbClr val="FFC000"/>
    <a:srgbClr val="000000"/>
    <a:srgbClr val="525252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40" autoAdjust="0"/>
  </p:normalViewPr>
  <p:slideViewPr>
    <p:cSldViewPr>
      <p:cViewPr varScale="1">
        <p:scale>
          <a:sx n="73" d="100"/>
          <a:sy n="73" d="100"/>
        </p:scale>
        <p:origin x="60" y="420"/>
      </p:cViewPr>
      <p:guideLst>
        <p:guide pos="6656"/>
        <p:guide orient="horz" pos="4038"/>
        <p:guide orient="horz" pos="387"/>
        <p:guide pos="1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82800" cy="82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B41BD-345D-46D4-B5C1-416C8A0FF070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F272-0E06-4377-9727-3D81538F20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4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1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9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8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8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0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8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1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7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4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15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88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437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49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54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5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72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13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391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92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2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3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5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5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92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5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F272-0E06-4377-9727-3D81538F20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1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63136-490B-4201-91D3-708589AB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EFDAD-99AC-4285-A41A-5BCDB799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FFAF3-CBAF-42C9-9AE6-DDEC891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72253-C7DC-49AE-AB0A-E70BC8AE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0D992-0E77-4075-BCED-D240A64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8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B871B-F1FB-4190-A37C-BA42D94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186EB-C086-4C39-B36A-3FBE66558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6A17A-2B3E-485F-AE49-A627BC0D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3F97A-E03D-475F-BD2E-3CB5DA47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B6DD5-54E1-405D-A101-A456FD1B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46662-60CC-45E0-BEFB-3B3D42D8B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A5B66C-9E84-4284-83C0-A3D55689F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3311-5630-45F5-98A6-7259D6BC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0E360-BC2E-470C-B790-A97D357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E4DC1-F4CD-4EC1-BD0E-8CC6C94A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660ED-335F-403D-801B-7BF3988E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B4C15-3688-4BA5-AC4E-F61A0C71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2ED20-442A-4746-A044-9F083977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1D443-B4E4-4864-99B7-4A9CC0F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87C5D-6254-41DE-9B22-2BD1371A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5D90-B533-4FB6-9AE2-455E560D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6747B3-9687-4F90-991B-148B76D7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D3C1A-F99C-409C-8A18-553346B5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11807F-D659-4A2C-8CB0-C0E9EEC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6C1BF-7CFF-4530-BA3F-598C0308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3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506D7-064A-494E-AEFA-25AD3761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04F7A-6996-4CCC-A95A-CF5EDA513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145810-189F-45E5-B8EB-D6C3DE14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5FB3C-A853-4456-86C9-36CC4B73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845E11-198D-4F41-B578-0C5134B7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673EF-31F3-4C4C-9AD6-A99FF1B1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97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44EE4-1D7B-4C9C-8220-C39F8C3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7E1D4D-28A4-4B0F-B588-D8C23855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B0130-BF80-4C77-8BA9-A1B7D16A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D7D36-E609-4F6A-BA5B-B88F9F332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A45886-F4B8-45CC-8E22-EB1CA969E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1D50AB-9E8E-43A3-8FE2-DDAE85BE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1E1784-83F0-43D2-A529-94DB56D6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503FDE-68F1-48E5-837B-94FBE8C9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5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A8D12-DA7C-44D2-9913-6526D0A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7D1A02-A104-49EA-8627-9BF888E7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785B86-1690-46E9-8663-FB9EC2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F1143B-C6D4-4CD1-A984-2075000F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BB6972-02E4-45F8-8736-EF62B518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4A1793-E6AC-4629-9795-F9848F6D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CD2351-135C-40C3-BFB6-9DD31D57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FDA9-1BF8-4195-9D57-0C772111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52972-922E-43A5-8EE8-39CCE257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0DFFC5-02C5-4371-BD75-9F2417B3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A118F1-B1F1-451E-9CD4-098DCC66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54FA56-90C8-4AFA-A19A-3768D30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995E1-5EE2-42A8-9BE5-A3E4B247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6A320-AFD8-4838-804D-E66336BF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B3FEB-FB6B-411B-BC6A-73D4A953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394608-6D96-43B2-923B-90ABBE47D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3D537-45C1-4DC1-B36E-30DB7D05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8FD63A-9762-4BFE-B0BF-B4A6CF34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FA35ED-6F96-4FB4-9562-9A97E4C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3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58A0E-036C-4402-B23D-03CB62B7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DE9F11-1F05-4D95-A143-E88C8A00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BA5F9-DA79-42CA-962A-4845C323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FF3B-C698-4B9D-9D92-049E1CAB1A98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4732C-F443-447A-B377-2FC394BB6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27C47-DC02-4C99-8E98-B6D96DC24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F90A-36DA-4A9D-BD3B-0A3499F8E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1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ing.com/hotel/de/hostel-koln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1&amp;hapos=1&amp;sr_order=popularity&amp;srpvid=5a80366c03e3003d&amp;srepoch=1674459866&amp;from_sustainable_property_sr=1&amp;from=searchresults#hotelTmp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oking.com/hotel/de/ruby-ella-cologne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2&amp;hapos=2&amp;sr_order=popularity&amp;srpvid=5a80366c03e3003d&amp;srepoch=1674459866&amp;from_sustainable_property_sr=1&amp;from=searchresults#hotelTmp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ing.com/hotel/de/hostel-koln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1&amp;hapos=1&amp;sr_order=popularity&amp;srpvid=5a80366c03e3003d&amp;srepoch=1674459866&amp;from_sustainable_property_sr=1&amp;from=searchresults#hotelTmp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oking.com/hotel/de/ruby-ella-cologne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2&amp;hapos=2&amp;sr_order=popularity&amp;srpvid=5a80366c03e3003d&amp;srepoch=1674459866&amp;from_sustainable_property_sr=1&amp;from=searchresults#hotelTmp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ing.com/hotel/de/hostel-koln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1&amp;hapos=1&amp;sr_order=popularity&amp;srpvid=5a80366c03e3003d&amp;srepoch=1674459866&amp;from_sustainable_property_sr=1&amp;from=searchresults#hotelTmp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booking.com/hotel/de/ruby-ella-cologne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2&amp;hapos=2&amp;sr_order=popularity&amp;srpvid=5a80366c03e3003d&amp;srepoch=1674459866&amp;from_sustainable_property_sr=1&amp;from=searchresults#hotelTmp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ing.com/hotel/de/hostel-koln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1&amp;hapos=1&amp;sr_order=popularity&amp;srpvid=5a80366c03e3003d&amp;srepoch=1674459866&amp;from_sustainable_property_sr=1&amp;from=searchresults#hotelTmp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booking.com/hotel/de/ruby-ella-cologne.ru.html?sid=5bb71d45c38e67c342c510c04c4b2dd2&amp;aid=359627&amp;ucfs=1&amp;arphpl=1&amp;dest_id=-1810561&amp;dest_type=city&amp;group_adults=3&amp;req_adults=3&amp;no_rooms=1&amp;group_children=3&amp;req_children=3&amp;age=7&amp;req_age=7&amp;age=9&amp;req_age=9&amp;age=2&amp;req_age=2&amp;hpos=2&amp;hapos=2&amp;sr_order=popularity&amp;srpvid=5a80366c03e3003d&amp;srepoch=1674459866&amp;from_sustainable_property_sr=1&amp;from=searchresults#hotelTmp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F601D-2A65-4A27-9C0B-B6F52E7AFF0D}"/>
              </a:ext>
            </a:extLst>
          </p:cNvPr>
          <p:cNvSpPr txBox="1"/>
          <p:nvPr/>
        </p:nvSpPr>
        <p:spPr>
          <a:xfrm flipH="1">
            <a:off x="2825400" y="2628781"/>
            <a:ext cx="654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600" dirty="0" err="1"/>
              <a:t>Прриложение</a:t>
            </a:r>
            <a:r>
              <a:rPr lang="ru-RU" sz="4600" dirty="0"/>
              <a:t> «</a:t>
            </a:r>
            <a:r>
              <a:rPr lang="en-US" sz="4600" dirty="0" err="1"/>
              <a:t>AllWorld</a:t>
            </a:r>
            <a:r>
              <a:rPr lang="ru-RU" sz="4600" dirty="0"/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C318C-D4B4-4D76-8BB0-4D61A7F54952}"/>
              </a:ext>
            </a:extLst>
          </p:cNvPr>
          <p:cNvSpPr txBox="1"/>
          <p:nvPr/>
        </p:nvSpPr>
        <p:spPr>
          <a:xfrm>
            <a:off x="7006800" y="5250600"/>
            <a:ext cx="35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Команда 3 группа BA-1 (109)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1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25992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69587"/>
              </p:ext>
            </p:extLst>
          </p:nvPr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11" name="Блок-схема: знак завершения 10">
            <a:extLst>
              <a:ext uri="{FF2B5EF4-FFF2-40B4-BE49-F238E27FC236}">
                <a16:creationId xmlns:a16="http://schemas.microsoft.com/office/drawing/2014/main" id="{1897CBD5-2669-472A-AE49-B3DFABAD8911}"/>
              </a:ext>
            </a:extLst>
          </p:cNvPr>
          <p:cNvSpPr/>
          <p:nvPr/>
        </p:nvSpPr>
        <p:spPr>
          <a:xfrm>
            <a:off x="5790994" y="2281163"/>
            <a:ext cx="144715" cy="82800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Управляющая кнопка: &quot;Вперед&quot; или &quot;Следующий&quot; 6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663290-5511-4EB1-B7E3-5DC836CCD034}"/>
              </a:ext>
            </a:extLst>
          </p:cNvPr>
          <p:cNvSpPr/>
          <p:nvPr/>
        </p:nvSpPr>
        <p:spPr>
          <a:xfrm>
            <a:off x="6477548" y="2663284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BE72AAC-1BC7-4AF5-8319-5249B3B58359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BEF3DFB9-9983-432A-A333-97BDBC9B3364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A1C24684-AB97-47CB-B27E-15C31674C0FD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362E0C-8952-41A7-B2B4-0E431B19EDDC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49D6CD-3CE4-4020-AD13-D83978EFA9E0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DE57131B-3548-42C7-9138-3B314F867EFB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C6FE8C71-6180-4ABE-A5A5-7810F03F1387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933C9FD-F571-4D54-8A34-5F3D795C04FB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B4F5D15A-6143-473B-9259-A015F77CBBE1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EB8811C5-2921-4E8A-9B4E-A813694825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4C2190A0-E03E-431D-8888-98AC0DCEC8F6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Равнобедренный треугольник 89">
              <a:extLst>
                <a:ext uri="{FF2B5EF4-FFF2-40B4-BE49-F238E27FC236}">
                  <a16:creationId xmlns:a16="http://schemas.microsoft.com/office/drawing/2014/main" id="{12C13243-ACB2-4E7B-9A2F-0D5F3917C098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F38A4CD-7300-440B-A2B0-200A1BF0E208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61401A06-5B3E-4410-8A7D-CE1203E4CF8B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351C55BC-9C51-4417-AEE0-F7A549DEFCD6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35DADDEE-0D75-400D-8555-D982C1CE123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Прямоугольник 97">
                <a:extLst>
                  <a:ext uri="{FF2B5EF4-FFF2-40B4-BE49-F238E27FC236}">
                    <a16:creationId xmlns:a16="http://schemas.microsoft.com/office/drawing/2014/main" id="{80352236-1003-4F64-90C2-5DB19C51F47B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Равнобедренный треугольник 98">
                <a:extLst>
                  <a:ext uri="{FF2B5EF4-FFF2-40B4-BE49-F238E27FC236}">
                    <a16:creationId xmlns:a16="http://schemas.microsoft.com/office/drawing/2014/main" id="{267E9BDE-2F8D-469E-85DB-4121BFAEE87B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67ACC37-AD7B-46C0-A3E1-0A6FF25EE2D7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FB4C0E4A-5F91-4FA0-90F7-D9F895FC429C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F48565-CDED-4C56-A1F8-FA3A704F3ED8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264151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38430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74203"/>
              </p:ext>
            </p:extLst>
          </p:nvPr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02936C6-D028-4839-B994-8C34C0E6DE95}"/>
              </a:ext>
            </a:extLst>
          </p:cNvPr>
          <p:cNvGrpSpPr/>
          <p:nvPr/>
        </p:nvGrpSpPr>
        <p:grpSpPr>
          <a:xfrm>
            <a:off x="5313243" y="2285608"/>
            <a:ext cx="2717569" cy="469629"/>
            <a:chOff x="5313243" y="2285608"/>
            <a:chExt cx="2717569" cy="469629"/>
          </a:xfrm>
          <a:solidFill>
            <a:srgbClr val="FFC000"/>
          </a:solidFill>
        </p:grpSpPr>
        <p:sp>
          <p:nvSpPr>
            <p:cNvPr id="64" name="Блок-схема: знак завершения 63">
              <a:extLst>
                <a:ext uri="{FF2B5EF4-FFF2-40B4-BE49-F238E27FC236}">
                  <a16:creationId xmlns:a16="http://schemas.microsoft.com/office/drawing/2014/main" id="{9D482402-465F-4DF7-8737-701BDBDED13C}"/>
                </a:ext>
              </a:extLst>
            </p:cNvPr>
            <p:cNvSpPr/>
            <p:nvPr/>
          </p:nvSpPr>
          <p:spPr>
            <a:xfrm>
              <a:off x="5725934" y="2285608"/>
              <a:ext cx="295757" cy="71437"/>
            </a:xfrm>
            <a:prstGeom prst="flowChartTerminator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Блок-схема: знак завершения 66">
              <a:extLst>
                <a:ext uri="{FF2B5EF4-FFF2-40B4-BE49-F238E27FC236}">
                  <a16:creationId xmlns:a16="http://schemas.microsoft.com/office/drawing/2014/main" id="{AAABFDA8-2568-48C7-A676-1BF0B6C19F31}"/>
                </a:ext>
              </a:extLst>
            </p:cNvPr>
            <p:cNvSpPr/>
            <p:nvPr/>
          </p:nvSpPr>
          <p:spPr>
            <a:xfrm>
              <a:off x="6527006" y="2683800"/>
              <a:ext cx="295757" cy="71437"/>
            </a:xfrm>
            <a:prstGeom prst="flowChartTerminator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Блок-схема: знак завершения 69">
              <a:extLst>
                <a:ext uri="{FF2B5EF4-FFF2-40B4-BE49-F238E27FC236}">
                  <a16:creationId xmlns:a16="http://schemas.microsoft.com/office/drawing/2014/main" id="{623823E9-8FA1-46C0-856A-965F3426FE3C}"/>
                </a:ext>
              </a:extLst>
            </p:cNvPr>
            <p:cNvSpPr/>
            <p:nvPr/>
          </p:nvSpPr>
          <p:spPr>
            <a:xfrm>
              <a:off x="7735055" y="2286467"/>
              <a:ext cx="295757" cy="71437"/>
            </a:xfrm>
            <a:prstGeom prst="flowChartTerminator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Блок-схема: знак завершения 70">
              <a:extLst>
                <a:ext uri="{FF2B5EF4-FFF2-40B4-BE49-F238E27FC236}">
                  <a16:creationId xmlns:a16="http://schemas.microsoft.com/office/drawing/2014/main" id="{5BF2BA89-693E-4C41-9107-D2D1E413A395}"/>
                </a:ext>
              </a:extLst>
            </p:cNvPr>
            <p:cNvSpPr/>
            <p:nvPr/>
          </p:nvSpPr>
          <p:spPr>
            <a:xfrm>
              <a:off x="5313243" y="2683800"/>
              <a:ext cx="295757" cy="71437"/>
            </a:xfrm>
            <a:prstGeom prst="flowChartTerminator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BA0E9D1-16B0-465C-B269-3B2279F80A24}"/>
                </a:ext>
              </a:extLst>
            </p:cNvPr>
            <p:cNvSpPr/>
            <p:nvPr/>
          </p:nvSpPr>
          <p:spPr>
            <a:xfrm>
              <a:off x="5930400" y="2285608"/>
              <a:ext cx="1900740" cy="7143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074CCDB-30D8-476E-ACB5-679640E4388C}"/>
                </a:ext>
              </a:extLst>
            </p:cNvPr>
            <p:cNvSpPr/>
            <p:nvPr/>
          </p:nvSpPr>
          <p:spPr>
            <a:xfrm>
              <a:off x="5396590" y="2683800"/>
              <a:ext cx="1279010" cy="71437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E580BBE-D1D1-4FF7-9D15-C674DDD8FE23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74B5300-F1A3-4FF5-BB7B-764E23D6D84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1E66C1-14C6-4B38-8F5F-0D1E762D82A4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768078-C464-4111-957D-29A854116E11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F2FB9EE9-1B56-4BA3-BF7F-917520E069D6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D0CFDA8E-F3A2-4687-B4FC-1FBAF685F8F1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0837EB-2A08-4626-A4CB-41D81A979AE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95783B83-8FFF-41D3-8148-33817AE851B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13EE517A-90DA-479D-A5F6-67128B6861A6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EFCA143D-C0AC-4ECF-B883-959488B984B3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Равнобедренный треугольник 95">
              <a:extLst>
                <a:ext uri="{FF2B5EF4-FFF2-40B4-BE49-F238E27FC236}">
                  <a16:creationId xmlns:a16="http://schemas.microsoft.com/office/drawing/2014/main" id="{B8552D23-818E-4B2F-BAC1-077CC3B5D436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FFE347-DC5C-4F11-B992-B9D1A589A69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1005B81D-26C3-4E0F-A997-FB732A4D492A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330B547A-8CCB-42CA-8387-55EC39E4D72B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D9DA61CE-C01E-49EB-B0EF-42FBCE5E807C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89C272E2-4DAF-494B-8AF3-64B6DB56375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3" name="Равнобедренный треугольник 102">
                <a:extLst>
                  <a:ext uri="{FF2B5EF4-FFF2-40B4-BE49-F238E27FC236}">
                    <a16:creationId xmlns:a16="http://schemas.microsoft.com/office/drawing/2014/main" id="{08B6E7F5-D19C-4006-AE50-C333EA461367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7FA6DBF-246B-49BB-83F2-B74E81386FBF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4A0FE9BB-32E7-40EC-B21F-29641BB3146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6F6CC75-413E-4110-AA06-F6CCDCC28639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80777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84257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92056"/>
              </p:ext>
            </p:extLst>
          </p:nvPr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A32C9C9B-783A-42EE-B5B5-E860509B2FA6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B7863C49-15FB-409F-8860-9B5BC6834BDF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A6CCA4-A8F2-46AF-BBF2-1183017DF52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4E6C05-6F08-49B9-876B-42354C95755E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57228135-B136-4A24-BEE2-FFB11D9BE26C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C6598552-852D-40F3-90A6-81A550AD5F1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3305A38-3CA5-4E01-A8AD-5C9BF5E18C09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8A3916A9-948B-421F-BCE9-45567B8AFDA0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21EDD38F-721A-4FEC-B296-8685373A8C71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96634D24-6C15-4936-8CD5-4D29FAE3C842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Равнобедренный треугольник 100">
              <a:extLst>
                <a:ext uri="{FF2B5EF4-FFF2-40B4-BE49-F238E27FC236}">
                  <a16:creationId xmlns:a16="http://schemas.microsoft.com/office/drawing/2014/main" id="{641F274B-0815-402E-9861-0F972C3CF2F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FD2167A-7869-4576-B928-D5395E827706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AD35C563-5EAC-4770-91C4-EAF07432517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DE14DEB8-CBE6-4734-84F8-3F58AFFDA149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08E3625E-2BF1-4154-9224-B0F5A5AD748C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id="{682D1309-71D5-4105-AD08-A3A3D48D90CD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Равнобедренный треугольник 107">
                <a:extLst>
                  <a:ext uri="{FF2B5EF4-FFF2-40B4-BE49-F238E27FC236}">
                    <a16:creationId xmlns:a16="http://schemas.microsoft.com/office/drawing/2014/main" id="{159A3473-47B9-482C-9D62-86946BF5CE2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017A88-03E6-441F-B50F-72337BF18794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B002A0C7-5CCA-4BAC-89AC-F3D9AB153064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930119-BEC1-4164-BF40-6FA5BA708687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253112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8449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E23811F-58CB-4FD7-A0C0-62EFC1EA972F}"/>
              </a:ext>
            </a:extLst>
          </p:cNvPr>
          <p:cNvGrpSpPr/>
          <p:nvPr/>
        </p:nvGrpSpPr>
        <p:grpSpPr>
          <a:xfrm>
            <a:off x="4662267" y="4085846"/>
            <a:ext cx="1360138" cy="2228418"/>
            <a:chOff x="4662267" y="4085846"/>
            <a:chExt cx="1360138" cy="2228418"/>
          </a:xfrm>
        </p:grpSpPr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62EFF771-BA17-436A-A9AE-F62CFE2A9CA2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один скругленный угол 91">
              <a:extLst>
                <a:ext uri="{FF2B5EF4-FFF2-40B4-BE49-F238E27FC236}">
                  <a16:creationId xmlns:a16="http://schemas.microsoft.com/office/drawing/2014/main" id="{F7CC32D7-F22F-45CD-A8F4-B92A975A3B3A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: один скругленный угол 92">
              <a:extLst>
                <a:ext uri="{FF2B5EF4-FFF2-40B4-BE49-F238E27FC236}">
                  <a16:creationId xmlns:a16="http://schemas.microsoft.com/office/drawing/2014/main" id="{78A41A65-25DB-4CE9-A2B6-4188DE46796F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один скругленный угол 95">
              <a:extLst>
                <a:ext uri="{FF2B5EF4-FFF2-40B4-BE49-F238E27FC236}">
                  <a16:creationId xmlns:a16="http://schemas.microsoft.com/office/drawing/2014/main" id="{B8C46500-F702-41DA-A18C-1708114DA115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BD13F-CC5D-4165-835D-115C1FBFD1E0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Афины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4FBCB7-E372-4A4B-BD31-6C5C9D6F3DBA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Греция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79A7E-056B-470F-9BA2-DA41C70113AA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AED21-20ED-4A1F-97BA-3D5DED3B095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Electra Metropolis</a:t>
              </a:r>
            </a:p>
            <a:p>
              <a:r>
                <a:rPr lang="en-US" b="1" dirty="0"/>
                <a:t>Athens</a:t>
              </a:r>
              <a:endParaRPr lang="ru-RU" b="1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6096000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6553E0E-2419-4067-82CE-D2A869645F00}"/>
              </a:ext>
            </a:extLst>
          </p:cNvPr>
          <p:cNvGrpSpPr/>
          <p:nvPr/>
        </p:nvGrpSpPr>
        <p:grpSpPr>
          <a:xfrm>
            <a:off x="7527534" y="4085846"/>
            <a:ext cx="1466466" cy="2228418"/>
            <a:chOff x="4662267" y="4085846"/>
            <a:chExt cx="1360138" cy="2228418"/>
          </a:xfrm>
        </p:grpSpPr>
        <p:sp>
          <p:nvSpPr>
            <p:cNvPr id="115" name="Прямоугольник: один скругленный угол 114">
              <a:extLst>
                <a:ext uri="{FF2B5EF4-FFF2-40B4-BE49-F238E27FC236}">
                  <a16:creationId xmlns:a16="http://schemas.microsoft.com/office/drawing/2014/main" id="{5083B704-C097-4B4F-B089-6036093ABB28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один скругленный угол 115">
              <a:extLst>
                <a:ext uri="{FF2B5EF4-FFF2-40B4-BE49-F238E27FC236}">
                  <a16:creationId xmlns:a16="http://schemas.microsoft.com/office/drawing/2014/main" id="{4AD62683-0619-4962-AF0A-599D48FD3658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: один скругленный угол 116">
              <a:extLst>
                <a:ext uri="{FF2B5EF4-FFF2-40B4-BE49-F238E27FC236}">
                  <a16:creationId xmlns:a16="http://schemas.microsoft.com/office/drawing/2014/main" id="{F0EEB5A0-4BDC-4847-811F-A3D7ABF8E227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: один скругленный угол 117">
              <a:extLst>
                <a:ext uri="{FF2B5EF4-FFF2-40B4-BE49-F238E27FC236}">
                  <a16:creationId xmlns:a16="http://schemas.microsoft.com/office/drawing/2014/main" id="{D6CC3D4F-016A-42D9-A617-C1A07CB0831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E04364-15BA-4D5E-9AA7-894885E77ECB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Роттердам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824911-9ED6-4A7F-A464-4D6DA77A523C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Нидерланды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C7685-2B7E-4892-9051-DE73877F1A7F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DF069D-C22B-424A-B193-51727D08A7A2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Room Mate Bruno</a:t>
              </a:r>
              <a:endParaRPr lang="ru-RU" b="1" dirty="0"/>
            </a:p>
          </p:txBody>
        </p:sp>
      </p:grpSp>
      <p:sp>
        <p:nvSpPr>
          <p:cNvPr id="124" name="Управляющая кнопка: &quot;Вперед&quot; или &quot;Следующий&quot; 1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9C620BD-8156-4DF6-930A-1AA4829DCF44}"/>
              </a:ext>
            </a:extLst>
          </p:cNvPr>
          <p:cNvSpPr/>
          <p:nvPr/>
        </p:nvSpPr>
        <p:spPr>
          <a:xfrm>
            <a:off x="11766795" y="5983503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73D565CF-C8DC-4A48-97CC-342C51266428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5C41F40E-5C39-479B-8CDF-B223CAE9C4E7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2F0421-AE87-4003-A035-34F45734C337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08D1707-B5D1-479A-A3F3-35186D9777D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2FC59F99-C35F-4901-80AF-107E76EFE766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8196E7D9-C0BF-440F-9279-28E2753F0F38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4A14CC0-548B-438F-A427-1A725A4F3089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AF452B9-7C7D-4DC6-AD87-D7E97E60A0F0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8452FB27-D496-4DC2-9A81-A200FD2BB332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4" name="Прямоугольник 133">
              <a:extLst>
                <a:ext uri="{FF2B5EF4-FFF2-40B4-BE49-F238E27FC236}">
                  <a16:creationId xmlns:a16="http://schemas.microsoft.com/office/drawing/2014/main" id="{CABA292B-64A3-4EAC-909F-65129428C26B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Равнобедренный треугольник 134">
              <a:extLst>
                <a:ext uri="{FF2B5EF4-FFF2-40B4-BE49-F238E27FC236}">
                  <a16:creationId xmlns:a16="http://schemas.microsoft.com/office/drawing/2014/main" id="{1C84E7E9-13D5-4FAA-8600-C8786F609603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0C43963-93E6-4669-BFCC-8D6BEF4DFF5A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4F9C908B-6B0A-44DF-AEC9-F0C5356E1727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8" name="Группа 137">
              <a:extLst>
                <a:ext uri="{FF2B5EF4-FFF2-40B4-BE49-F238E27FC236}">
                  <a16:creationId xmlns:a16="http://schemas.microsoft.com/office/drawing/2014/main" id="{1FCA73CC-70D8-4D21-9F05-A9B70BB0FD7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40" name="Прямоугольник 139">
                <a:extLst>
                  <a:ext uri="{FF2B5EF4-FFF2-40B4-BE49-F238E27FC236}">
                    <a16:creationId xmlns:a16="http://schemas.microsoft.com/office/drawing/2014/main" id="{1605F3F5-30C2-4418-870B-147A6633C606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00A8B9FC-688F-4812-9F9A-991FAD01CC67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2" name="Равнобедренный треугольник 141">
                <a:extLst>
                  <a:ext uri="{FF2B5EF4-FFF2-40B4-BE49-F238E27FC236}">
                    <a16:creationId xmlns:a16="http://schemas.microsoft.com/office/drawing/2014/main" id="{B4088C86-E8D0-44C1-A969-5A3505316308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E161981-D68A-4873-9D76-139A9BA676D4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CADF6BC4-F508-4222-B8E2-A7B7B046F837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C0086A-58E7-4D1A-8B4A-1648ACAC1D35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35410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E23811F-58CB-4FD7-A0C0-62EFC1EA972F}"/>
              </a:ext>
            </a:extLst>
          </p:cNvPr>
          <p:cNvGrpSpPr/>
          <p:nvPr/>
        </p:nvGrpSpPr>
        <p:grpSpPr>
          <a:xfrm>
            <a:off x="4662267" y="4085846"/>
            <a:ext cx="1360138" cy="2228418"/>
            <a:chOff x="4662267" y="4085846"/>
            <a:chExt cx="1360138" cy="2228418"/>
          </a:xfrm>
        </p:grpSpPr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62EFF771-BA17-436A-A9AE-F62CFE2A9CA2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один скругленный угол 91">
              <a:extLst>
                <a:ext uri="{FF2B5EF4-FFF2-40B4-BE49-F238E27FC236}">
                  <a16:creationId xmlns:a16="http://schemas.microsoft.com/office/drawing/2014/main" id="{F7CC32D7-F22F-45CD-A8F4-B92A975A3B3A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: один скругленный угол 92">
              <a:extLst>
                <a:ext uri="{FF2B5EF4-FFF2-40B4-BE49-F238E27FC236}">
                  <a16:creationId xmlns:a16="http://schemas.microsoft.com/office/drawing/2014/main" id="{78A41A65-25DB-4CE9-A2B6-4188DE46796F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один скругленный угол 95">
              <a:extLst>
                <a:ext uri="{FF2B5EF4-FFF2-40B4-BE49-F238E27FC236}">
                  <a16:creationId xmlns:a16="http://schemas.microsoft.com/office/drawing/2014/main" id="{B8C46500-F702-41DA-A18C-1708114DA115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BD13F-CC5D-4165-835D-115C1FBFD1E0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Афины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4FBCB7-E372-4A4B-BD31-6C5C9D6F3DBA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Греция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79A7E-056B-470F-9BA2-DA41C70113AA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AED21-20ED-4A1F-97BA-3D5DED3B095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Electra Metropolis</a:t>
              </a:r>
            </a:p>
            <a:p>
              <a:r>
                <a:rPr lang="en-US" b="1" dirty="0"/>
                <a:t>Athens</a:t>
              </a:r>
              <a:endParaRPr lang="ru-RU" b="1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6096000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6553E0E-2419-4067-82CE-D2A869645F00}"/>
              </a:ext>
            </a:extLst>
          </p:cNvPr>
          <p:cNvGrpSpPr/>
          <p:nvPr/>
        </p:nvGrpSpPr>
        <p:grpSpPr>
          <a:xfrm>
            <a:off x="7527534" y="4085846"/>
            <a:ext cx="1466466" cy="2228418"/>
            <a:chOff x="4662267" y="4085846"/>
            <a:chExt cx="1360138" cy="2228418"/>
          </a:xfrm>
        </p:grpSpPr>
        <p:sp>
          <p:nvSpPr>
            <p:cNvPr id="115" name="Прямоугольник: один скругленный угол 114">
              <a:extLst>
                <a:ext uri="{FF2B5EF4-FFF2-40B4-BE49-F238E27FC236}">
                  <a16:creationId xmlns:a16="http://schemas.microsoft.com/office/drawing/2014/main" id="{5083B704-C097-4B4F-B089-6036093ABB28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один скругленный угол 115">
              <a:extLst>
                <a:ext uri="{FF2B5EF4-FFF2-40B4-BE49-F238E27FC236}">
                  <a16:creationId xmlns:a16="http://schemas.microsoft.com/office/drawing/2014/main" id="{4AD62683-0619-4962-AF0A-599D48FD3658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: один скругленный угол 116">
              <a:extLst>
                <a:ext uri="{FF2B5EF4-FFF2-40B4-BE49-F238E27FC236}">
                  <a16:creationId xmlns:a16="http://schemas.microsoft.com/office/drawing/2014/main" id="{F0EEB5A0-4BDC-4847-811F-A3D7ABF8E227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: один скругленный угол 117">
              <a:extLst>
                <a:ext uri="{FF2B5EF4-FFF2-40B4-BE49-F238E27FC236}">
                  <a16:creationId xmlns:a16="http://schemas.microsoft.com/office/drawing/2014/main" id="{D6CC3D4F-016A-42D9-A617-C1A07CB0831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E04364-15BA-4D5E-9AA7-894885E77ECB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Роттердам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824911-9ED6-4A7F-A464-4D6DA77A523C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Нидерланды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C7685-2B7E-4892-9051-DE73877F1A7F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DF069D-C22B-424A-B193-51727D08A7A2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Room Mate Bruno</a:t>
              </a:r>
              <a:endParaRPr lang="ru-RU" b="1" dirty="0"/>
            </a:p>
          </p:txBody>
        </p:sp>
      </p:grpSp>
      <p:sp>
        <p:nvSpPr>
          <p:cNvPr id="103" name="Прямоугольник: один скругленный угол 102">
            <a:extLst>
              <a:ext uri="{FF2B5EF4-FFF2-40B4-BE49-F238E27FC236}">
                <a16:creationId xmlns:a16="http://schemas.microsoft.com/office/drawing/2014/main" id="{CB6C5567-10A2-4B02-9E09-028E3F6801BA}"/>
              </a:ext>
            </a:extLst>
          </p:cNvPr>
          <p:cNvSpPr/>
          <p:nvPr/>
        </p:nvSpPr>
        <p:spPr>
          <a:xfrm flipV="1">
            <a:off x="9491358" y="1937070"/>
            <a:ext cx="2416567" cy="4201476"/>
          </a:xfrm>
          <a:prstGeom prst="round1Rect">
            <a:avLst/>
          </a:prstGeom>
          <a:solidFill>
            <a:schemeClr val="bg1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6632140E-7554-4554-B682-1643B77D61DC}"/>
              </a:ext>
            </a:extLst>
          </p:cNvPr>
          <p:cNvSpPr/>
          <p:nvPr/>
        </p:nvSpPr>
        <p:spPr>
          <a:xfrm>
            <a:off x="11488891" y="2005922"/>
            <a:ext cx="326303" cy="1108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9626462A-5D4B-4CB6-AC65-0BCDC637A17E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97D1C49-130B-4410-83B5-6EBF0B671ED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8FD4E8-8060-4A0A-AA2D-28788F469B35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E58AB9-627E-4A3D-B6E6-9B9714F4466F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C5D16CEB-4E17-4708-A212-F574815D4FFF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97F950A0-5C87-4807-A892-066EF1E4376A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7DF1C24-5D67-4914-9B0F-DEC6203CC953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CF6B364-4B91-4FFF-B7B6-DC90FED43AF7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8D481375-907B-4D9B-AF1F-C68D0B5758B9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2863C080-DBF9-444B-9F5F-F7A62E09A814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43A0921D-1025-4694-8116-329FDCC85BB8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76CFEE8-6EB4-40F9-BFCC-341E55066EC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99B66B55-7138-4D57-8CE3-01A0059AA27E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9B8BFD6D-8A80-4ACE-A56F-D84AA30F3237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1BDF3319-0466-487D-A453-F750B7A0A967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377F5A90-0B82-4DBE-B386-C048520A055C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4BFF3D69-DA34-4CBA-A60B-2F2FC345517E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CF3225C-19DF-4B95-A177-0399DBB224BB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EE960C2F-264C-49F5-A06D-DDE0E3399F42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70C1EA1-A9E3-4C3F-BC66-0884C347F149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BD4B08DC-F9B6-4A75-A8F5-C6741B7CCDE0}"/>
              </a:ext>
            </a:extLst>
          </p:cNvPr>
          <p:cNvSpPr/>
          <p:nvPr/>
        </p:nvSpPr>
        <p:spPr>
          <a:xfrm flipV="1">
            <a:off x="9527984" y="5669062"/>
            <a:ext cx="23400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98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E23811F-58CB-4FD7-A0C0-62EFC1EA972F}"/>
              </a:ext>
            </a:extLst>
          </p:cNvPr>
          <p:cNvGrpSpPr/>
          <p:nvPr/>
        </p:nvGrpSpPr>
        <p:grpSpPr>
          <a:xfrm>
            <a:off x="4662267" y="4085846"/>
            <a:ext cx="1360138" cy="2228418"/>
            <a:chOff x="4662267" y="4085846"/>
            <a:chExt cx="1360138" cy="2228418"/>
          </a:xfrm>
        </p:grpSpPr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62EFF771-BA17-436A-A9AE-F62CFE2A9CA2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один скругленный угол 91">
              <a:extLst>
                <a:ext uri="{FF2B5EF4-FFF2-40B4-BE49-F238E27FC236}">
                  <a16:creationId xmlns:a16="http://schemas.microsoft.com/office/drawing/2014/main" id="{F7CC32D7-F22F-45CD-A8F4-B92A975A3B3A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: один скругленный угол 92">
              <a:extLst>
                <a:ext uri="{FF2B5EF4-FFF2-40B4-BE49-F238E27FC236}">
                  <a16:creationId xmlns:a16="http://schemas.microsoft.com/office/drawing/2014/main" id="{78A41A65-25DB-4CE9-A2B6-4188DE46796F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один скругленный угол 95">
              <a:extLst>
                <a:ext uri="{FF2B5EF4-FFF2-40B4-BE49-F238E27FC236}">
                  <a16:creationId xmlns:a16="http://schemas.microsoft.com/office/drawing/2014/main" id="{B8C46500-F702-41DA-A18C-1708114DA115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BD13F-CC5D-4165-835D-115C1FBFD1E0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Афины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4FBCB7-E372-4A4B-BD31-6C5C9D6F3DBA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Греция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79A7E-056B-470F-9BA2-DA41C70113AA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AED21-20ED-4A1F-97BA-3D5DED3B095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Electra Metropolis</a:t>
              </a:r>
            </a:p>
            <a:p>
              <a:r>
                <a:rPr lang="en-US" b="1" dirty="0"/>
                <a:t>Athens</a:t>
              </a:r>
              <a:endParaRPr lang="ru-RU" b="1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6096000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6553E0E-2419-4067-82CE-D2A869645F00}"/>
              </a:ext>
            </a:extLst>
          </p:cNvPr>
          <p:cNvGrpSpPr/>
          <p:nvPr/>
        </p:nvGrpSpPr>
        <p:grpSpPr>
          <a:xfrm>
            <a:off x="7527534" y="4085846"/>
            <a:ext cx="1466466" cy="2228418"/>
            <a:chOff x="4662267" y="4085846"/>
            <a:chExt cx="1360138" cy="2228418"/>
          </a:xfrm>
        </p:grpSpPr>
        <p:sp>
          <p:nvSpPr>
            <p:cNvPr id="115" name="Прямоугольник: один скругленный угол 114">
              <a:extLst>
                <a:ext uri="{FF2B5EF4-FFF2-40B4-BE49-F238E27FC236}">
                  <a16:creationId xmlns:a16="http://schemas.microsoft.com/office/drawing/2014/main" id="{5083B704-C097-4B4F-B089-6036093ABB28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один скругленный угол 115">
              <a:extLst>
                <a:ext uri="{FF2B5EF4-FFF2-40B4-BE49-F238E27FC236}">
                  <a16:creationId xmlns:a16="http://schemas.microsoft.com/office/drawing/2014/main" id="{4AD62683-0619-4962-AF0A-599D48FD3658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: один скругленный угол 116">
              <a:extLst>
                <a:ext uri="{FF2B5EF4-FFF2-40B4-BE49-F238E27FC236}">
                  <a16:creationId xmlns:a16="http://schemas.microsoft.com/office/drawing/2014/main" id="{F0EEB5A0-4BDC-4847-811F-A3D7ABF8E227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: один скругленный угол 117">
              <a:extLst>
                <a:ext uri="{FF2B5EF4-FFF2-40B4-BE49-F238E27FC236}">
                  <a16:creationId xmlns:a16="http://schemas.microsoft.com/office/drawing/2014/main" id="{D6CC3D4F-016A-42D9-A617-C1A07CB0831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E04364-15BA-4D5E-9AA7-894885E77ECB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Роттердам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824911-9ED6-4A7F-A464-4D6DA77A523C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Нидерланды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C7685-2B7E-4892-9051-DE73877F1A7F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DF069D-C22B-424A-B193-51727D08A7A2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Room Mate Bruno</a:t>
              </a:r>
              <a:endParaRPr lang="ru-RU" b="1" dirty="0"/>
            </a:p>
          </p:txBody>
        </p:sp>
      </p:grpSp>
      <p:sp>
        <p:nvSpPr>
          <p:cNvPr id="103" name="Прямоугольник: один скругленный угол 102">
            <a:extLst>
              <a:ext uri="{FF2B5EF4-FFF2-40B4-BE49-F238E27FC236}">
                <a16:creationId xmlns:a16="http://schemas.microsoft.com/office/drawing/2014/main" id="{CB6C5567-10A2-4B02-9E09-028E3F6801BA}"/>
              </a:ext>
            </a:extLst>
          </p:cNvPr>
          <p:cNvSpPr/>
          <p:nvPr/>
        </p:nvSpPr>
        <p:spPr>
          <a:xfrm flipV="1">
            <a:off x="9491358" y="1937070"/>
            <a:ext cx="2416567" cy="4201476"/>
          </a:xfrm>
          <a:prstGeom prst="round1Rect">
            <a:avLst/>
          </a:prstGeom>
          <a:solidFill>
            <a:schemeClr val="bg1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6632140E-7554-4554-B682-1643B77D61DC}"/>
              </a:ext>
            </a:extLst>
          </p:cNvPr>
          <p:cNvSpPr/>
          <p:nvPr/>
        </p:nvSpPr>
        <p:spPr>
          <a:xfrm>
            <a:off x="11488891" y="2005922"/>
            <a:ext cx="326303" cy="1108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2F7BF19D-1991-4CFD-9059-C650B02E0D3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00A9A771-4216-459A-9A16-5872F011930D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6AF905-796B-44FB-B66B-45B448DE856C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A752983-0FEC-42CD-9ABA-925111437B5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C7029D98-5424-48DE-9379-326BAA8071B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B4FFC50B-92A9-452C-BE09-0670B980834A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7204AB-04C4-4902-8102-03FE617B4DC2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A7FC10FD-5AF9-499F-93A4-CE90F50CA585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2" name="Прямоугольник 131">
              <a:extLst>
                <a:ext uri="{FF2B5EF4-FFF2-40B4-BE49-F238E27FC236}">
                  <a16:creationId xmlns:a16="http://schemas.microsoft.com/office/drawing/2014/main" id="{9A1F9906-4149-4DF2-9FD8-752028D58EF2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54BD8CD5-4D8C-450B-950D-142909035F7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Равнобедренный треугольник 133">
              <a:extLst>
                <a:ext uri="{FF2B5EF4-FFF2-40B4-BE49-F238E27FC236}">
                  <a16:creationId xmlns:a16="http://schemas.microsoft.com/office/drawing/2014/main" id="{493720D3-4658-4D57-9FA9-D1133750CA2F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C45E0A48-D6C3-4127-9A27-A06CAB28182A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8FEE553C-A185-4422-96C3-5D2C9880B3E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7" name="Группа 136">
              <a:extLst>
                <a:ext uri="{FF2B5EF4-FFF2-40B4-BE49-F238E27FC236}">
                  <a16:creationId xmlns:a16="http://schemas.microsoft.com/office/drawing/2014/main" id="{950EDFCB-ED51-4BC9-A5CC-A58A393032DF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9" name="Прямоугольник 138">
                <a:extLst>
                  <a:ext uri="{FF2B5EF4-FFF2-40B4-BE49-F238E27FC236}">
                    <a16:creationId xmlns:a16="http://schemas.microsoft.com/office/drawing/2014/main" id="{2A95926F-6C62-41F2-B8F6-47E3AA945468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0" name="Прямоугольник 139">
                <a:extLst>
                  <a:ext uri="{FF2B5EF4-FFF2-40B4-BE49-F238E27FC236}">
                    <a16:creationId xmlns:a16="http://schemas.microsoft.com/office/drawing/2014/main" id="{2F8F26A9-B10C-4FE7-BF43-3D8D9D1A2F83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авнобедренный треугольник 140">
                <a:extLst>
                  <a:ext uri="{FF2B5EF4-FFF2-40B4-BE49-F238E27FC236}">
                    <a16:creationId xmlns:a16="http://schemas.microsoft.com/office/drawing/2014/main" id="{E106D052-E8C1-479E-A253-4EB7CA19BC85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AACA74A-32C7-4491-B8F8-F677F732FDB8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4C89984B-B644-4948-8260-6738BC6C7EBD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3021ECF-545E-433A-B8E5-5CD5C840AF0E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5471C23-D04B-44B8-9DEF-793DBA072E96}"/>
              </a:ext>
            </a:extLst>
          </p:cNvPr>
          <p:cNvSpPr/>
          <p:nvPr/>
        </p:nvSpPr>
        <p:spPr>
          <a:xfrm flipV="1">
            <a:off x="9527984" y="5669062"/>
            <a:ext cx="23400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Блок-схема: знак завершения 149">
            <a:extLst>
              <a:ext uri="{FF2B5EF4-FFF2-40B4-BE49-F238E27FC236}">
                <a16:creationId xmlns:a16="http://schemas.microsoft.com/office/drawing/2014/main" id="{5F9C16B8-A2E5-4F66-AE3A-A474701D9429}"/>
              </a:ext>
            </a:extLst>
          </p:cNvPr>
          <p:cNvSpPr/>
          <p:nvPr/>
        </p:nvSpPr>
        <p:spPr>
          <a:xfrm>
            <a:off x="10736456" y="5322288"/>
            <a:ext cx="995859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29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97058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E23811F-58CB-4FD7-A0C0-62EFC1EA972F}"/>
              </a:ext>
            </a:extLst>
          </p:cNvPr>
          <p:cNvGrpSpPr/>
          <p:nvPr/>
        </p:nvGrpSpPr>
        <p:grpSpPr>
          <a:xfrm>
            <a:off x="4662267" y="4085846"/>
            <a:ext cx="1360138" cy="2228418"/>
            <a:chOff x="4662267" y="4085846"/>
            <a:chExt cx="1360138" cy="2228418"/>
          </a:xfrm>
        </p:grpSpPr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62EFF771-BA17-436A-A9AE-F62CFE2A9CA2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один скругленный угол 91">
              <a:extLst>
                <a:ext uri="{FF2B5EF4-FFF2-40B4-BE49-F238E27FC236}">
                  <a16:creationId xmlns:a16="http://schemas.microsoft.com/office/drawing/2014/main" id="{F7CC32D7-F22F-45CD-A8F4-B92A975A3B3A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: один скругленный угол 92">
              <a:extLst>
                <a:ext uri="{FF2B5EF4-FFF2-40B4-BE49-F238E27FC236}">
                  <a16:creationId xmlns:a16="http://schemas.microsoft.com/office/drawing/2014/main" id="{78A41A65-25DB-4CE9-A2B6-4188DE46796F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один скругленный угол 95">
              <a:extLst>
                <a:ext uri="{FF2B5EF4-FFF2-40B4-BE49-F238E27FC236}">
                  <a16:creationId xmlns:a16="http://schemas.microsoft.com/office/drawing/2014/main" id="{B8C46500-F702-41DA-A18C-1708114DA115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BD13F-CC5D-4165-835D-115C1FBFD1E0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Афины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4FBCB7-E372-4A4B-BD31-6C5C9D6F3DBA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Греция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79A7E-056B-470F-9BA2-DA41C70113AA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AED21-20ED-4A1F-97BA-3D5DED3B095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Electra Metropolis</a:t>
              </a:r>
            </a:p>
            <a:p>
              <a:r>
                <a:rPr lang="en-US" b="1" dirty="0"/>
                <a:t>Athens</a:t>
              </a:r>
              <a:endParaRPr lang="ru-RU" b="1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6096000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6553E0E-2419-4067-82CE-D2A869645F00}"/>
              </a:ext>
            </a:extLst>
          </p:cNvPr>
          <p:cNvGrpSpPr/>
          <p:nvPr/>
        </p:nvGrpSpPr>
        <p:grpSpPr>
          <a:xfrm>
            <a:off x="7527534" y="4085846"/>
            <a:ext cx="1466466" cy="2228418"/>
            <a:chOff x="4662267" y="4085846"/>
            <a:chExt cx="1360138" cy="2228418"/>
          </a:xfrm>
        </p:grpSpPr>
        <p:sp>
          <p:nvSpPr>
            <p:cNvPr id="115" name="Прямоугольник: один скругленный угол 114">
              <a:extLst>
                <a:ext uri="{FF2B5EF4-FFF2-40B4-BE49-F238E27FC236}">
                  <a16:creationId xmlns:a16="http://schemas.microsoft.com/office/drawing/2014/main" id="{5083B704-C097-4B4F-B089-6036093ABB28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один скругленный угол 115">
              <a:extLst>
                <a:ext uri="{FF2B5EF4-FFF2-40B4-BE49-F238E27FC236}">
                  <a16:creationId xmlns:a16="http://schemas.microsoft.com/office/drawing/2014/main" id="{4AD62683-0619-4962-AF0A-599D48FD3658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: один скругленный угол 116">
              <a:extLst>
                <a:ext uri="{FF2B5EF4-FFF2-40B4-BE49-F238E27FC236}">
                  <a16:creationId xmlns:a16="http://schemas.microsoft.com/office/drawing/2014/main" id="{F0EEB5A0-4BDC-4847-811F-A3D7ABF8E227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: один скругленный угол 117">
              <a:extLst>
                <a:ext uri="{FF2B5EF4-FFF2-40B4-BE49-F238E27FC236}">
                  <a16:creationId xmlns:a16="http://schemas.microsoft.com/office/drawing/2014/main" id="{D6CC3D4F-016A-42D9-A617-C1A07CB0831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E04364-15BA-4D5E-9AA7-894885E77ECB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Роттердам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824911-9ED6-4A7F-A464-4D6DA77A523C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Нидерланды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C7685-2B7E-4892-9051-DE73877F1A7F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DF069D-C22B-424A-B193-51727D08A7A2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Room Mate Bruno</a:t>
              </a:r>
              <a:endParaRPr lang="ru-RU" b="1" dirty="0"/>
            </a:p>
          </p:txBody>
        </p:sp>
      </p:grpSp>
      <p:sp>
        <p:nvSpPr>
          <p:cNvPr id="103" name="Прямоугольник: один скругленный угол 102">
            <a:extLst>
              <a:ext uri="{FF2B5EF4-FFF2-40B4-BE49-F238E27FC236}">
                <a16:creationId xmlns:a16="http://schemas.microsoft.com/office/drawing/2014/main" id="{CB6C5567-10A2-4B02-9E09-028E3F6801BA}"/>
              </a:ext>
            </a:extLst>
          </p:cNvPr>
          <p:cNvSpPr/>
          <p:nvPr/>
        </p:nvSpPr>
        <p:spPr>
          <a:xfrm flipV="1">
            <a:off x="9491358" y="1937070"/>
            <a:ext cx="2416567" cy="4201476"/>
          </a:xfrm>
          <a:prstGeom prst="round1Rect">
            <a:avLst/>
          </a:prstGeom>
          <a:solidFill>
            <a:schemeClr val="bg1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6632140E-7554-4554-B682-1643B77D61DC}"/>
              </a:ext>
            </a:extLst>
          </p:cNvPr>
          <p:cNvSpPr/>
          <p:nvPr/>
        </p:nvSpPr>
        <p:spPr>
          <a:xfrm>
            <a:off x="11488891" y="2005922"/>
            <a:ext cx="326303" cy="1108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2552DB5A-6767-407F-9782-59D8CA21710F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D32C0E81-7959-467E-A662-DA3FCF74E69D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D85817-5158-4E76-8E28-47D5E33B8AEC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29279E2-CB45-4FEB-91F9-75B26B400E2A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1E57F74C-1CAC-47F4-8E3D-E9291FAC6C11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0232802A-3A7B-417B-8FB8-57888B01F56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93A377E-610E-4260-93DC-19315B451483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4DC43738-3C87-4A2C-A77A-658B7F3B7483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6" name="Прямоугольник 135">
              <a:extLst>
                <a:ext uri="{FF2B5EF4-FFF2-40B4-BE49-F238E27FC236}">
                  <a16:creationId xmlns:a16="http://schemas.microsoft.com/office/drawing/2014/main" id="{631B6BEF-AA2A-4774-8886-F5F71A8303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Прямоугольник 136">
              <a:extLst>
                <a:ext uri="{FF2B5EF4-FFF2-40B4-BE49-F238E27FC236}">
                  <a16:creationId xmlns:a16="http://schemas.microsoft.com/office/drawing/2014/main" id="{8145F476-C4A2-4A5A-A353-1815DC9FBD66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Равнобедренный треугольник 137">
              <a:extLst>
                <a:ext uri="{FF2B5EF4-FFF2-40B4-BE49-F238E27FC236}">
                  <a16:creationId xmlns:a16="http://schemas.microsoft.com/office/drawing/2014/main" id="{834E497F-5F8C-4B87-8698-DF7BFD89B63F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81450535-058C-4853-9E76-D52EB1EB7101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A00E24A3-B625-4A79-A1F7-229A4654A47B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C3965EF1-F641-4322-BE80-724209175D7F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43" name="Прямоугольник 142">
                <a:extLst>
                  <a:ext uri="{FF2B5EF4-FFF2-40B4-BE49-F238E27FC236}">
                    <a16:creationId xmlns:a16="http://schemas.microsoft.com/office/drawing/2014/main" id="{312F8E71-C301-4CE2-90F1-C875508D3474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4" name="Прямоугольник 143">
                <a:extLst>
                  <a:ext uri="{FF2B5EF4-FFF2-40B4-BE49-F238E27FC236}">
                    <a16:creationId xmlns:a16="http://schemas.microsoft.com/office/drawing/2014/main" id="{12E98E92-62B5-42FB-ACF5-A3BB05929095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авнобедренный треугольник 144">
                <a:extLst>
                  <a:ext uri="{FF2B5EF4-FFF2-40B4-BE49-F238E27FC236}">
                    <a16:creationId xmlns:a16="http://schemas.microsoft.com/office/drawing/2014/main" id="{28A3549E-1583-4274-92F8-9A8E61CB3A25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65B57EF-D960-472E-AE6A-1E8A1C10D94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8C69A4A8-ADBC-4A97-958E-870479328EC7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B9DCD5-BC2A-48B3-BF4C-1D65A0AB5E02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CD7CBB2-1C34-4B16-8976-01E4C29B5DC2}"/>
              </a:ext>
            </a:extLst>
          </p:cNvPr>
          <p:cNvSpPr/>
          <p:nvPr/>
        </p:nvSpPr>
        <p:spPr>
          <a:xfrm flipV="1">
            <a:off x="9527984" y="5669062"/>
            <a:ext cx="23400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Блок-схема: знак завершения 149">
            <a:extLst>
              <a:ext uri="{FF2B5EF4-FFF2-40B4-BE49-F238E27FC236}">
                <a16:creationId xmlns:a16="http://schemas.microsoft.com/office/drawing/2014/main" id="{C034A630-76BD-4E44-A8A6-9E035BD1E189}"/>
              </a:ext>
            </a:extLst>
          </p:cNvPr>
          <p:cNvSpPr/>
          <p:nvPr/>
        </p:nvSpPr>
        <p:spPr>
          <a:xfrm>
            <a:off x="10736456" y="5322288"/>
            <a:ext cx="995859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Блок-схема: знак завершения 150">
            <a:extLst>
              <a:ext uri="{FF2B5EF4-FFF2-40B4-BE49-F238E27FC236}">
                <a16:creationId xmlns:a16="http://schemas.microsoft.com/office/drawing/2014/main" id="{0B9280B0-E632-49CD-82FC-E17DC95DEFB7}"/>
              </a:ext>
            </a:extLst>
          </p:cNvPr>
          <p:cNvSpPr/>
          <p:nvPr/>
        </p:nvSpPr>
        <p:spPr>
          <a:xfrm>
            <a:off x="9758678" y="4941680"/>
            <a:ext cx="1079742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54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3981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E23811F-58CB-4FD7-A0C0-62EFC1EA972F}"/>
              </a:ext>
            </a:extLst>
          </p:cNvPr>
          <p:cNvGrpSpPr/>
          <p:nvPr/>
        </p:nvGrpSpPr>
        <p:grpSpPr>
          <a:xfrm>
            <a:off x="4662267" y="4085846"/>
            <a:ext cx="1360138" cy="2228418"/>
            <a:chOff x="4662267" y="4085846"/>
            <a:chExt cx="1360138" cy="2228418"/>
          </a:xfrm>
        </p:grpSpPr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62EFF771-BA17-436A-A9AE-F62CFE2A9CA2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один скругленный угол 91">
              <a:extLst>
                <a:ext uri="{FF2B5EF4-FFF2-40B4-BE49-F238E27FC236}">
                  <a16:creationId xmlns:a16="http://schemas.microsoft.com/office/drawing/2014/main" id="{F7CC32D7-F22F-45CD-A8F4-B92A975A3B3A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: один скругленный угол 92">
              <a:extLst>
                <a:ext uri="{FF2B5EF4-FFF2-40B4-BE49-F238E27FC236}">
                  <a16:creationId xmlns:a16="http://schemas.microsoft.com/office/drawing/2014/main" id="{78A41A65-25DB-4CE9-A2B6-4188DE46796F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один скругленный угол 95">
              <a:extLst>
                <a:ext uri="{FF2B5EF4-FFF2-40B4-BE49-F238E27FC236}">
                  <a16:creationId xmlns:a16="http://schemas.microsoft.com/office/drawing/2014/main" id="{B8C46500-F702-41DA-A18C-1708114DA115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BD13F-CC5D-4165-835D-115C1FBFD1E0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Афины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4FBCB7-E372-4A4B-BD31-6C5C9D6F3DBA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Греция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79A7E-056B-470F-9BA2-DA41C70113AA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AED21-20ED-4A1F-97BA-3D5DED3B095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Electra Metropolis</a:t>
              </a:r>
            </a:p>
            <a:p>
              <a:r>
                <a:rPr lang="en-US" b="1" dirty="0"/>
                <a:t>Athens</a:t>
              </a:r>
              <a:endParaRPr lang="ru-RU" b="1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6096000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6553E0E-2419-4067-82CE-D2A869645F00}"/>
              </a:ext>
            </a:extLst>
          </p:cNvPr>
          <p:cNvGrpSpPr/>
          <p:nvPr/>
        </p:nvGrpSpPr>
        <p:grpSpPr>
          <a:xfrm>
            <a:off x="7527534" y="4085846"/>
            <a:ext cx="1466466" cy="2228418"/>
            <a:chOff x="4662267" y="4085846"/>
            <a:chExt cx="1360138" cy="2228418"/>
          </a:xfrm>
        </p:grpSpPr>
        <p:sp>
          <p:nvSpPr>
            <p:cNvPr id="115" name="Прямоугольник: один скругленный угол 114">
              <a:extLst>
                <a:ext uri="{FF2B5EF4-FFF2-40B4-BE49-F238E27FC236}">
                  <a16:creationId xmlns:a16="http://schemas.microsoft.com/office/drawing/2014/main" id="{5083B704-C097-4B4F-B089-6036093ABB28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один скругленный угол 115">
              <a:extLst>
                <a:ext uri="{FF2B5EF4-FFF2-40B4-BE49-F238E27FC236}">
                  <a16:creationId xmlns:a16="http://schemas.microsoft.com/office/drawing/2014/main" id="{4AD62683-0619-4962-AF0A-599D48FD3658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: один скругленный угол 116">
              <a:extLst>
                <a:ext uri="{FF2B5EF4-FFF2-40B4-BE49-F238E27FC236}">
                  <a16:creationId xmlns:a16="http://schemas.microsoft.com/office/drawing/2014/main" id="{F0EEB5A0-4BDC-4847-811F-A3D7ABF8E227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: один скругленный угол 117">
              <a:extLst>
                <a:ext uri="{FF2B5EF4-FFF2-40B4-BE49-F238E27FC236}">
                  <a16:creationId xmlns:a16="http://schemas.microsoft.com/office/drawing/2014/main" id="{D6CC3D4F-016A-42D9-A617-C1A07CB0831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E04364-15BA-4D5E-9AA7-894885E77ECB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Роттердам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824911-9ED6-4A7F-A464-4D6DA77A523C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Нидерланды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C7685-2B7E-4892-9051-DE73877F1A7F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DF069D-C22B-424A-B193-51727D08A7A2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Room Mate Bruno</a:t>
              </a:r>
              <a:endParaRPr lang="ru-RU" b="1" dirty="0"/>
            </a:p>
          </p:txBody>
        </p:sp>
      </p:grpSp>
      <p:sp>
        <p:nvSpPr>
          <p:cNvPr id="103" name="Прямоугольник: один скругленный угол 102">
            <a:extLst>
              <a:ext uri="{FF2B5EF4-FFF2-40B4-BE49-F238E27FC236}">
                <a16:creationId xmlns:a16="http://schemas.microsoft.com/office/drawing/2014/main" id="{CB6C5567-10A2-4B02-9E09-028E3F6801BA}"/>
              </a:ext>
            </a:extLst>
          </p:cNvPr>
          <p:cNvSpPr/>
          <p:nvPr/>
        </p:nvSpPr>
        <p:spPr>
          <a:xfrm flipV="1">
            <a:off x="9491358" y="1937070"/>
            <a:ext cx="2416567" cy="4201476"/>
          </a:xfrm>
          <a:prstGeom prst="round1Rect">
            <a:avLst/>
          </a:prstGeom>
          <a:solidFill>
            <a:schemeClr val="bg1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6632140E-7554-4554-B682-1643B77D61DC}"/>
              </a:ext>
            </a:extLst>
          </p:cNvPr>
          <p:cNvSpPr/>
          <p:nvPr/>
        </p:nvSpPr>
        <p:spPr>
          <a:xfrm>
            <a:off x="11488891" y="2005922"/>
            <a:ext cx="326303" cy="1108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9976DDF2-AF5B-4412-B1AD-FD982237AAF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1B0EBAA3-1FD0-46DE-8489-08D1C2F09DE9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C5E206F-0EC0-440F-A818-EF2A9977B357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D8839D-4204-46EC-BDDA-06692B62819D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9B8DB64A-AB38-48D2-A6D4-96CBC59F04D5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4E201C69-37F9-4F77-B5E9-77058E702640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1691B8A-235A-4117-A1C3-687074FC07B8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4F2F8BE2-0D39-4474-8F89-2AE46A8F2A6A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9A4E0969-0978-4158-AFEF-BF5BBB69A459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AD9F173C-9CB8-42C2-A7F1-35FA256FAFC8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Равнобедренный треугольник 139">
              <a:extLst>
                <a:ext uri="{FF2B5EF4-FFF2-40B4-BE49-F238E27FC236}">
                  <a16:creationId xmlns:a16="http://schemas.microsoft.com/office/drawing/2014/main" id="{27ADBECE-54A4-498F-89E1-906F92AD5A59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941B8CA1-6826-4282-B0AA-A2D893D381F6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1EC48D7E-D518-4959-837D-DA384B1A2A54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43" name="Группа 142">
              <a:extLst>
                <a:ext uri="{FF2B5EF4-FFF2-40B4-BE49-F238E27FC236}">
                  <a16:creationId xmlns:a16="http://schemas.microsoft.com/office/drawing/2014/main" id="{2135D3A1-8CC7-4D63-A3E1-051995BA12A1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45" name="Прямоугольник 144">
                <a:extLst>
                  <a:ext uri="{FF2B5EF4-FFF2-40B4-BE49-F238E27FC236}">
                    <a16:creationId xmlns:a16="http://schemas.microsoft.com/office/drawing/2014/main" id="{1C08CF33-81D9-4F1C-857E-73C07204079F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6" name="Прямоугольник 145">
                <a:extLst>
                  <a:ext uri="{FF2B5EF4-FFF2-40B4-BE49-F238E27FC236}">
                    <a16:creationId xmlns:a16="http://schemas.microsoft.com/office/drawing/2014/main" id="{D49BB353-2965-41CC-A1BF-C2F45E1E4F87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Равнобедренный треугольник 146">
                <a:extLst>
                  <a:ext uri="{FF2B5EF4-FFF2-40B4-BE49-F238E27FC236}">
                    <a16:creationId xmlns:a16="http://schemas.microsoft.com/office/drawing/2014/main" id="{1991CC6C-DC99-4DA7-9DA2-7C8D49F94CF2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BB54FE8-8E9D-4B90-AB4B-528F62AF8949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E3D5EA1A-E770-4758-916F-58F8EFDAC8DB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C65892-B341-4BF9-9D62-C9303034471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B8E29AC3-4BE6-433A-A805-8E9FE7A86A33}"/>
              </a:ext>
            </a:extLst>
          </p:cNvPr>
          <p:cNvSpPr/>
          <p:nvPr/>
        </p:nvSpPr>
        <p:spPr>
          <a:xfrm flipV="1">
            <a:off x="9527984" y="5669062"/>
            <a:ext cx="23400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Блок-схема: знак завершения 150">
            <a:extLst>
              <a:ext uri="{FF2B5EF4-FFF2-40B4-BE49-F238E27FC236}">
                <a16:creationId xmlns:a16="http://schemas.microsoft.com/office/drawing/2014/main" id="{9399191F-DE0A-4658-AAEE-C2F1F393B4A1}"/>
              </a:ext>
            </a:extLst>
          </p:cNvPr>
          <p:cNvSpPr/>
          <p:nvPr/>
        </p:nvSpPr>
        <p:spPr>
          <a:xfrm>
            <a:off x="10736456" y="5322288"/>
            <a:ext cx="995859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Блок-схема: знак завершения 151">
            <a:extLst>
              <a:ext uri="{FF2B5EF4-FFF2-40B4-BE49-F238E27FC236}">
                <a16:creationId xmlns:a16="http://schemas.microsoft.com/office/drawing/2014/main" id="{FA110408-7D79-426C-99E0-BABE68F77D42}"/>
              </a:ext>
            </a:extLst>
          </p:cNvPr>
          <p:cNvSpPr/>
          <p:nvPr/>
        </p:nvSpPr>
        <p:spPr>
          <a:xfrm>
            <a:off x="9758678" y="4941680"/>
            <a:ext cx="1079742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Блок-схема: знак завершения 152">
            <a:extLst>
              <a:ext uri="{FF2B5EF4-FFF2-40B4-BE49-F238E27FC236}">
                <a16:creationId xmlns:a16="http://schemas.microsoft.com/office/drawing/2014/main" id="{331A2455-D977-497F-BA03-6DCB05CE92A4}"/>
              </a:ext>
            </a:extLst>
          </p:cNvPr>
          <p:cNvSpPr/>
          <p:nvPr/>
        </p:nvSpPr>
        <p:spPr>
          <a:xfrm>
            <a:off x="10655909" y="4561072"/>
            <a:ext cx="1079742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Блок-схема: знак завершения 154">
            <a:extLst>
              <a:ext uri="{FF2B5EF4-FFF2-40B4-BE49-F238E27FC236}">
                <a16:creationId xmlns:a16="http://schemas.microsoft.com/office/drawing/2014/main" id="{9D99FAFA-5D72-4C45-AE80-AA9BB0D7ACBF}"/>
              </a:ext>
            </a:extLst>
          </p:cNvPr>
          <p:cNvSpPr/>
          <p:nvPr/>
        </p:nvSpPr>
        <p:spPr>
          <a:xfrm>
            <a:off x="10622461" y="4180464"/>
            <a:ext cx="1103533" cy="283917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Кёльн?</a:t>
            </a:r>
          </a:p>
        </p:txBody>
      </p:sp>
    </p:spTree>
    <p:extLst>
      <p:ext uri="{BB962C8B-B14F-4D97-AF65-F5344CB8AC3E}">
        <p14:creationId xmlns:p14="http://schemas.microsoft.com/office/powerpoint/2010/main" val="266913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E23811F-58CB-4FD7-A0C0-62EFC1EA972F}"/>
              </a:ext>
            </a:extLst>
          </p:cNvPr>
          <p:cNvGrpSpPr/>
          <p:nvPr/>
        </p:nvGrpSpPr>
        <p:grpSpPr>
          <a:xfrm>
            <a:off x="4662267" y="4085846"/>
            <a:ext cx="1360138" cy="2228418"/>
            <a:chOff x="4662267" y="4085846"/>
            <a:chExt cx="1360138" cy="2228418"/>
          </a:xfrm>
        </p:grpSpPr>
        <p:sp>
          <p:nvSpPr>
            <p:cNvPr id="8" name="Прямоугольник: один скругленный угол 7">
              <a:extLst>
                <a:ext uri="{FF2B5EF4-FFF2-40B4-BE49-F238E27FC236}">
                  <a16:creationId xmlns:a16="http://schemas.microsoft.com/office/drawing/2014/main" id="{62EFF771-BA17-436A-A9AE-F62CFE2A9CA2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один скругленный угол 91">
              <a:extLst>
                <a:ext uri="{FF2B5EF4-FFF2-40B4-BE49-F238E27FC236}">
                  <a16:creationId xmlns:a16="http://schemas.microsoft.com/office/drawing/2014/main" id="{F7CC32D7-F22F-45CD-A8F4-B92A975A3B3A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: один скругленный угол 92">
              <a:extLst>
                <a:ext uri="{FF2B5EF4-FFF2-40B4-BE49-F238E27FC236}">
                  <a16:creationId xmlns:a16="http://schemas.microsoft.com/office/drawing/2014/main" id="{78A41A65-25DB-4CE9-A2B6-4188DE46796F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один скругленный угол 95">
              <a:extLst>
                <a:ext uri="{FF2B5EF4-FFF2-40B4-BE49-F238E27FC236}">
                  <a16:creationId xmlns:a16="http://schemas.microsoft.com/office/drawing/2014/main" id="{B8C46500-F702-41DA-A18C-1708114DA115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CBD13F-CC5D-4165-835D-115C1FBFD1E0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Афины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74FBCB7-E372-4A4B-BD31-6C5C9D6F3DBA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Греция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F79A7E-056B-470F-9BA2-DA41C70113AA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AAED21-20ED-4A1F-97BA-3D5DED3B095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Electra Metropolis</a:t>
              </a:r>
            </a:p>
            <a:p>
              <a:r>
                <a:rPr lang="en-US" b="1" dirty="0"/>
                <a:t>Athens</a:t>
              </a:r>
              <a:endParaRPr lang="ru-RU" b="1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6096000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E6553E0E-2419-4067-82CE-D2A869645F00}"/>
              </a:ext>
            </a:extLst>
          </p:cNvPr>
          <p:cNvGrpSpPr/>
          <p:nvPr/>
        </p:nvGrpSpPr>
        <p:grpSpPr>
          <a:xfrm>
            <a:off x="7527534" y="4085846"/>
            <a:ext cx="1466466" cy="2228418"/>
            <a:chOff x="4662267" y="4085846"/>
            <a:chExt cx="1360138" cy="2228418"/>
          </a:xfrm>
        </p:grpSpPr>
        <p:sp>
          <p:nvSpPr>
            <p:cNvPr id="115" name="Прямоугольник: один скругленный угол 114">
              <a:extLst>
                <a:ext uri="{FF2B5EF4-FFF2-40B4-BE49-F238E27FC236}">
                  <a16:creationId xmlns:a16="http://schemas.microsoft.com/office/drawing/2014/main" id="{5083B704-C097-4B4F-B089-6036093ABB28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один скругленный угол 115">
              <a:extLst>
                <a:ext uri="{FF2B5EF4-FFF2-40B4-BE49-F238E27FC236}">
                  <a16:creationId xmlns:a16="http://schemas.microsoft.com/office/drawing/2014/main" id="{4AD62683-0619-4962-AF0A-599D48FD3658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: один скругленный угол 116">
              <a:extLst>
                <a:ext uri="{FF2B5EF4-FFF2-40B4-BE49-F238E27FC236}">
                  <a16:creationId xmlns:a16="http://schemas.microsoft.com/office/drawing/2014/main" id="{F0EEB5A0-4BDC-4847-811F-A3D7ABF8E227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: один скругленный угол 117">
              <a:extLst>
                <a:ext uri="{FF2B5EF4-FFF2-40B4-BE49-F238E27FC236}">
                  <a16:creationId xmlns:a16="http://schemas.microsoft.com/office/drawing/2014/main" id="{D6CC3D4F-016A-42D9-A617-C1A07CB0831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E04364-15BA-4D5E-9AA7-894885E77ECB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Роттердам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824911-9ED6-4A7F-A464-4D6DA77A523C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Нидерланды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42C7685-2B7E-4892-9051-DE73877F1A7F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DF069D-C22B-424A-B193-51727D08A7A2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Room Mate Bruno</a:t>
              </a:r>
              <a:endParaRPr lang="ru-RU" b="1" dirty="0"/>
            </a:p>
          </p:txBody>
        </p:sp>
      </p:grpSp>
      <p:sp>
        <p:nvSpPr>
          <p:cNvPr id="103" name="Прямоугольник: один скругленный угол 102">
            <a:extLst>
              <a:ext uri="{FF2B5EF4-FFF2-40B4-BE49-F238E27FC236}">
                <a16:creationId xmlns:a16="http://schemas.microsoft.com/office/drawing/2014/main" id="{CB6C5567-10A2-4B02-9E09-028E3F6801BA}"/>
              </a:ext>
            </a:extLst>
          </p:cNvPr>
          <p:cNvSpPr/>
          <p:nvPr/>
        </p:nvSpPr>
        <p:spPr>
          <a:xfrm flipV="1">
            <a:off x="9491358" y="1937070"/>
            <a:ext cx="2416567" cy="4201476"/>
          </a:xfrm>
          <a:prstGeom prst="round1Rect">
            <a:avLst/>
          </a:prstGeom>
          <a:solidFill>
            <a:schemeClr val="bg1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6632140E-7554-4554-B682-1643B77D61DC}"/>
              </a:ext>
            </a:extLst>
          </p:cNvPr>
          <p:cNvSpPr/>
          <p:nvPr/>
        </p:nvSpPr>
        <p:spPr>
          <a:xfrm>
            <a:off x="11488891" y="2005922"/>
            <a:ext cx="326303" cy="1108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Блок-схема: знак завершения 122">
            <a:extLst>
              <a:ext uri="{FF2B5EF4-FFF2-40B4-BE49-F238E27FC236}">
                <a16:creationId xmlns:a16="http://schemas.microsoft.com/office/drawing/2014/main" id="{99AC338A-E117-47E7-A62C-929BCE6FC2ED}"/>
              </a:ext>
            </a:extLst>
          </p:cNvPr>
          <p:cNvSpPr/>
          <p:nvPr/>
        </p:nvSpPr>
        <p:spPr>
          <a:xfrm>
            <a:off x="10736456" y="5322288"/>
            <a:ext cx="995859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Блок-схема: знак завершения 123">
            <a:extLst>
              <a:ext uri="{FF2B5EF4-FFF2-40B4-BE49-F238E27FC236}">
                <a16:creationId xmlns:a16="http://schemas.microsoft.com/office/drawing/2014/main" id="{2A3142A3-6CE8-4B27-A676-E28FE14DC69A}"/>
              </a:ext>
            </a:extLst>
          </p:cNvPr>
          <p:cNvSpPr/>
          <p:nvPr/>
        </p:nvSpPr>
        <p:spPr>
          <a:xfrm>
            <a:off x="9758678" y="4941680"/>
            <a:ext cx="1079742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Блок-схема: знак завершения 124">
            <a:extLst>
              <a:ext uri="{FF2B5EF4-FFF2-40B4-BE49-F238E27FC236}">
                <a16:creationId xmlns:a16="http://schemas.microsoft.com/office/drawing/2014/main" id="{7E9B9B64-75F6-407F-9C84-787F5F1192C2}"/>
              </a:ext>
            </a:extLst>
          </p:cNvPr>
          <p:cNvSpPr/>
          <p:nvPr/>
        </p:nvSpPr>
        <p:spPr>
          <a:xfrm>
            <a:off x="10655909" y="4561072"/>
            <a:ext cx="1079742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Блок-схема: знак завершения 126">
            <a:extLst>
              <a:ext uri="{FF2B5EF4-FFF2-40B4-BE49-F238E27FC236}">
                <a16:creationId xmlns:a16="http://schemas.microsoft.com/office/drawing/2014/main" id="{42B99BB5-9571-423B-BA27-CD77D18DE614}"/>
              </a:ext>
            </a:extLst>
          </p:cNvPr>
          <p:cNvSpPr/>
          <p:nvPr/>
        </p:nvSpPr>
        <p:spPr>
          <a:xfrm>
            <a:off x="9758272" y="3799856"/>
            <a:ext cx="1144704" cy="277490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Кёльн!</a:t>
            </a:r>
          </a:p>
        </p:txBody>
      </p:sp>
      <p:sp>
        <p:nvSpPr>
          <p:cNvPr id="131" name="Управляющая кнопка: &quot;Вперед&quot; или &quot;Следующий&quot; 13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8D093F9-44D9-4AA4-BF32-3D835EAD54F3}"/>
              </a:ext>
            </a:extLst>
          </p:cNvPr>
          <p:cNvSpPr/>
          <p:nvPr/>
        </p:nvSpPr>
        <p:spPr>
          <a:xfrm>
            <a:off x="11351060" y="1933174"/>
            <a:ext cx="541707" cy="288001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Блок-схема: знак завершения 132">
            <a:extLst>
              <a:ext uri="{FF2B5EF4-FFF2-40B4-BE49-F238E27FC236}">
                <a16:creationId xmlns:a16="http://schemas.microsoft.com/office/drawing/2014/main" id="{EE934984-B5FB-4DE8-9B5D-FFEAF26A510E}"/>
              </a:ext>
            </a:extLst>
          </p:cNvPr>
          <p:cNvSpPr/>
          <p:nvPr/>
        </p:nvSpPr>
        <p:spPr>
          <a:xfrm>
            <a:off x="10622461" y="4180464"/>
            <a:ext cx="1103533" cy="283917"/>
          </a:xfrm>
          <a:prstGeom prst="flowChartTerminator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Кёльн?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FD99B7E-487B-4018-B103-F8EFF982AE01}"/>
              </a:ext>
            </a:extLst>
          </p:cNvPr>
          <p:cNvSpPr/>
          <p:nvPr/>
        </p:nvSpPr>
        <p:spPr>
          <a:xfrm flipV="1">
            <a:off x="9527984" y="5669062"/>
            <a:ext cx="23400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FC49EDC4-9A7B-4582-B5DD-B8F326F5516C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11FCF934-9799-479B-9460-FC7E70AF04C3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17088D-FE07-4CD8-AB43-B8A2FD9D7A3C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B97B46A-1B64-4B18-B601-55D60DCF37AD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D4B9EC1E-643B-4464-BC9B-C15045D0AA6E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FECE2A92-A9F8-4419-8DAC-E6E3EA8C8EBD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D232829-5C48-402D-A2D3-BBA4B756C991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663B24C1-2BBF-4633-9DAB-AB945C95F172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F24841EE-FEB9-41AE-8210-3DD0E312873B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A8E596DD-464B-4D92-902F-DE96CB19B0DB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Равнобедренный треугольник 144">
              <a:extLst>
                <a:ext uri="{FF2B5EF4-FFF2-40B4-BE49-F238E27FC236}">
                  <a16:creationId xmlns:a16="http://schemas.microsoft.com/office/drawing/2014/main" id="{DB6774BD-E150-4C11-B61C-28CAD99D270A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214E00A-3EB8-486C-AA7D-43B7D142BFA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482B1FEA-10DF-40EC-8971-4CBB566677CE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48" name="Группа 147">
              <a:extLst>
                <a:ext uri="{FF2B5EF4-FFF2-40B4-BE49-F238E27FC236}">
                  <a16:creationId xmlns:a16="http://schemas.microsoft.com/office/drawing/2014/main" id="{198F79F2-5FB2-41E6-917B-D82DF218DF0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847D307-EB7B-47BB-8175-C1FF56EE5C2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1D8F1B99-0C2D-4D83-9C85-5A68E36F644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Равнобедренный треугольник 151">
                <a:extLst>
                  <a:ext uri="{FF2B5EF4-FFF2-40B4-BE49-F238E27FC236}">
                    <a16:creationId xmlns:a16="http://schemas.microsoft.com/office/drawing/2014/main" id="{8B6B1C54-9D50-4D2D-95FB-D6204093DE3A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95BE34-E705-4F4D-8A09-44CEDBF52154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0AE5D5C3-5DEF-4D55-AAF5-31B0CF9F0BAE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E94DDA11-E9CF-4EE6-A0BD-8570A0B900BB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C8F7546-8AC6-4671-AEE2-CA7EA7896D8D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DBA4AA-2BB4-4ED2-AD66-6E37D1DFE8C3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D355FAB3-6961-47CA-BA10-838EE7A32541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8" name="Прямоугольник 157">
              <a:extLst>
                <a:ext uri="{FF2B5EF4-FFF2-40B4-BE49-F238E27FC236}">
                  <a16:creationId xmlns:a16="http://schemas.microsoft.com/office/drawing/2014/main" id="{A3F6E779-57FC-4D05-BCAD-B50CB0C7B046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D1D38D-AC38-4218-8B8B-A452E4E2FD8D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3292A021-832A-47EC-BC9C-5BFFE17DBFC2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61" name="Прямоугольник 160">
              <a:extLst>
                <a:ext uri="{FF2B5EF4-FFF2-40B4-BE49-F238E27FC236}">
                  <a16:creationId xmlns:a16="http://schemas.microsoft.com/office/drawing/2014/main" id="{F224003C-61AD-4788-9EEC-6207F3717288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6C435307-9CCD-4C0A-A438-5228D86F2077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Равнобедренный треугольник 162">
              <a:extLst>
                <a:ext uri="{FF2B5EF4-FFF2-40B4-BE49-F238E27FC236}">
                  <a16:creationId xmlns:a16="http://schemas.microsoft.com/office/drawing/2014/main" id="{DD4275B3-D74C-46EB-8A9A-A38A19199714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715BCC3D-D95E-4447-AC87-9CED19641708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BE57B276-35BA-4448-833F-5ADBCA143B4A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71309B87-89C0-4DA6-B166-F9E2E372C5B6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9D6E046C-8E70-4E5F-A071-3752F410BD47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66586EAC-6EA9-4592-92D2-626A02FEB556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Равнобедренный треугольник 169">
                <a:extLst>
                  <a:ext uri="{FF2B5EF4-FFF2-40B4-BE49-F238E27FC236}">
                    <a16:creationId xmlns:a16="http://schemas.microsoft.com/office/drawing/2014/main" id="{4D0362C6-01F9-4F7E-889D-BC018E861DF7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A468EB9-8AB7-4EF0-AD45-D995A00F2FDD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893CA53-CAE7-4ED3-94B6-7552D1A6F622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48446AF-63CC-4853-9B43-B01FEBF2FC56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30259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5D3CC335-F27F-4B0B-BAF0-401A801A77A4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33904DB2-4536-4326-BF9C-C23F167B93C6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C2E443-F717-4772-88D0-E46B6461D3D0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8B60F3-EFE4-43B9-A667-3EC2FEF0C971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B329C955-3FFD-4047-BFC4-DCBBEB78659B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4" name="Прямоугольник 133">
              <a:extLst>
                <a:ext uri="{FF2B5EF4-FFF2-40B4-BE49-F238E27FC236}">
                  <a16:creationId xmlns:a16="http://schemas.microsoft.com/office/drawing/2014/main" id="{81C35C31-986E-4910-8D55-80D4C71DC66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3C96AE9-A6B0-4E60-9843-D94532A3B7E3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FFFC55E5-2706-479D-9C4C-ACB03047FB1D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7" name="Прямоугольник 136">
              <a:extLst>
                <a:ext uri="{FF2B5EF4-FFF2-40B4-BE49-F238E27FC236}">
                  <a16:creationId xmlns:a16="http://schemas.microsoft.com/office/drawing/2014/main" id="{878FE210-8710-4B1B-896C-22E2038ED91D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751F87BB-B3C7-41DC-B4EC-5CAD73A109D5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Равнобедренный треугольник 138">
              <a:extLst>
                <a:ext uri="{FF2B5EF4-FFF2-40B4-BE49-F238E27FC236}">
                  <a16:creationId xmlns:a16="http://schemas.microsoft.com/office/drawing/2014/main" id="{F24BEBEF-3A88-4D19-8E91-8E84CEE7F3B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B39B7C8E-566B-4D4E-9C35-AE2CCB927123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D763B494-0FA8-47EF-9FB1-4B22339B468F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42" name="Группа 141">
              <a:extLst>
                <a:ext uri="{FF2B5EF4-FFF2-40B4-BE49-F238E27FC236}">
                  <a16:creationId xmlns:a16="http://schemas.microsoft.com/office/drawing/2014/main" id="{C716CB18-BB25-47D8-BACD-6CE3B139F03B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44" name="Прямоугольник 143">
                <a:extLst>
                  <a:ext uri="{FF2B5EF4-FFF2-40B4-BE49-F238E27FC236}">
                    <a16:creationId xmlns:a16="http://schemas.microsoft.com/office/drawing/2014/main" id="{AB2AC52C-EB01-43C8-8C9D-0FC6F320878F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5" name="Прямоугольник 144">
                <a:extLst>
                  <a:ext uri="{FF2B5EF4-FFF2-40B4-BE49-F238E27FC236}">
                    <a16:creationId xmlns:a16="http://schemas.microsoft.com/office/drawing/2014/main" id="{7A6B33F3-871F-4AF3-A77A-544E952E0DFB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авнобедренный треугольник 145">
                <a:extLst>
                  <a:ext uri="{FF2B5EF4-FFF2-40B4-BE49-F238E27FC236}">
                    <a16:creationId xmlns:a16="http://schemas.microsoft.com/office/drawing/2014/main" id="{90E64FEA-1375-418F-AF8A-7B1EC3D692D5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F76843-C2DD-4864-991B-959A1C4C1254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EA2BAF9F-8F21-4060-9581-15F80DF4180A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46ED96C9-DDE7-4085-B61D-9351A322791C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8F8C60-1765-4014-B84E-FBF7E2DBF47C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C0EDC8-1E71-4DFA-BCCA-8213734059DD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2E4FB98E-143B-4C19-856A-CD5EA6A4F301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34B0BDE4-9525-4A11-8A3E-A0C2560C6B53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380B0C6-A75B-43BA-96EC-C712368589C3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07D8FF1C-99BD-4B75-9CD9-2D59AE5844ED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49C868A8-BBDB-4F51-8EFC-68A654B04FF0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7B24A555-76FB-457F-9102-FFBB37F2C1A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Равнобедренный треугольник 156">
              <a:extLst>
                <a:ext uri="{FF2B5EF4-FFF2-40B4-BE49-F238E27FC236}">
                  <a16:creationId xmlns:a16="http://schemas.microsoft.com/office/drawing/2014/main" id="{6EC51D61-3A05-4024-8061-DAA306303B89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D19E2EDE-29E8-4077-8769-B26BDE36064C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59" name="Группа 158">
            <a:extLst>
              <a:ext uri="{FF2B5EF4-FFF2-40B4-BE49-F238E27FC236}">
                <a16:creationId xmlns:a16="http://schemas.microsoft.com/office/drawing/2014/main" id="{6670137D-8C75-446C-96E7-0177072F5044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60" name="Группа 159">
              <a:extLst>
                <a:ext uri="{FF2B5EF4-FFF2-40B4-BE49-F238E27FC236}">
                  <a16:creationId xmlns:a16="http://schemas.microsoft.com/office/drawing/2014/main" id="{47F33219-9899-4EC9-AD14-72FC1FDBC790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3929FFC2-8FFC-46EA-9199-97988B4CEE06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CFE8F7D7-759D-4634-ABE3-7AAC94C0A8FA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авнобедренный треугольник 163">
                <a:extLst>
                  <a:ext uri="{FF2B5EF4-FFF2-40B4-BE49-F238E27FC236}">
                    <a16:creationId xmlns:a16="http://schemas.microsoft.com/office/drawing/2014/main" id="{AA33CAD5-C1A4-455F-B4EB-8D7D4279561B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2E75597-340E-4A7E-B222-AAF34EA3455A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2D40A245-3A6C-4CE4-882F-30A2AAC2774C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A4B878-C60B-4FBA-8CC6-942B29C404DA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16136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4206DA0-2930-41B5-85E1-BB48296CB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72979"/>
              </p:ext>
            </p:extLst>
          </p:nvPr>
        </p:nvGraphicFramePr>
        <p:xfrm>
          <a:off x="2363474" y="2010621"/>
          <a:ext cx="7455450" cy="270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400">
                  <a:extLst>
                    <a:ext uri="{9D8B030D-6E8A-4147-A177-3AD203B41FA5}">
                      <a16:colId xmlns:a16="http://schemas.microsoft.com/office/drawing/2014/main" val="1698156623"/>
                    </a:ext>
                  </a:extLst>
                </a:gridCol>
                <a:gridCol w="5551050">
                  <a:extLst>
                    <a:ext uri="{9D8B030D-6E8A-4147-A177-3AD203B41FA5}">
                      <a16:colId xmlns:a16="http://schemas.microsoft.com/office/drawing/2014/main" val="4190840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Проблема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Группа семей не может провести планирование совместного отпуска и провести совместный отпуск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67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Кого затрагивает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 семей и более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17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Ее следствием является 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Каждая из семей проводит отпуск отдельно согласно собственным предпочтениям 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2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Решение проблемы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Решением проблемы заказчик видит создание Планировщика отпуска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3558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5C65EE2-9BE4-4BA1-9CCA-B379C293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07752"/>
            <a:ext cx="89380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При планировании совместного отпуска использовались разрозненные не специализированные ресурсы. Это приводило к разрозненности информации и хаотичному процессу проведения планирования. В ходе планирования семьи не могли оперативно обсуждать варианты отпуска, что приводило в итоге к утомлению и демотивации.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DD9C68-29EA-4C97-803B-ACED8B32B445}"/>
              </a:ext>
            </a:extLst>
          </p:cNvPr>
          <p:cNvSpPr/>
          <p:nvPr/>
        </p:nvSpPr>
        <p:spPr>
          <a:xfrm>
            <a:off x="1622171" y="4919400"/>
            <a:ext cx="8938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Бизнес-цель: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Разработать продукт, который позволит группе из 5 семей планировать совместный отпуск длительностью от 3 и более дней отдыха к лету 2024 года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0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4EE31F2-DD0A-40B4-8DE2-13FBAD426D0F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953EA44-2BDD-4A51-A042-4F77976DCDF8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D15503-547D-43D0-A7D9-7D4380B8F3AE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CF9A0F-13DE-4642-9BB2-9E4CD15BB3C3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9C55B62D-1F88-43BA-92B3-A8EDB9F6ED10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162EE0DC-DC17-4B14-BFC2-697189FE7D71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FC6A9E4-E663-45B9-818E-9C75275B740A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B2495724-89EA-4625-A9F8-E931FCD3B52A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F5FA0BAA-F165-4EA1-B1DA-E91CA811A82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E71C04CC-C8EA-4E7E-BE01-275A891F5EB3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Равнобедренный треугольник 130">
              <a:extLst>
                <a:ext uri="{FF2B5EF4-FFF2-40B4-BE49-F238E27FC236}">
                  <a16:creationId xmlns:a16="http://schemas.microsoft.com/office/drawing/2014/main" id="{FA90DAAD-BFDA-408B-AD4D-E3CD842D02F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E4BBA5-0747-4ABF-BAF7-DF9929EF8F92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DBF2D68E-A8AD-479C-AA3C-F6FD1F730121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9416DE0A-C1B8-441F-A602-23ECDE61D8F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8F2BB821-1941-45D9-8440-151C673EE727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DA73235C-0993-4FCE-A574-D1079D6815EB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авнобедренный треугольник 137">
                <a:extLst>
                  <a:ext uri="{FF2B5EF4-FFF2-40B4-BE49-F238E27FC236}">
                    <a16:creationId xmlns:a16="http://schemas.microsoft.com/office/drawing/2014/main" id="{E6C92CB7-E77D-45A2-BFE1-988CCBFD42D0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3E54570-3BCD-4FB9-BD33-3D9AFC90B55A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9FD43BA0-B1AE-473C-BCA1-F3DFF2C0B491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303657E1-F06D-4E47-8154-8FBE0B2F318F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D12408D-920F-4A6C-BDA0-35114510CBA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4C92E5-98B3-41F4-A080-0BA6F856575D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3" name="Группа 142">
            <a:extLst>
              <a:ext uri="{FF2B5EF4-FFF2-40B4-BE49-F238E27FC236}">
                <a16:creationId xmlns:a16="http://schemas.microsoft.com/office/drawing/2014/main" id="{B11CE476-80E7-4179-90A1-9E5C9E09347D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E88F1CF8-BDEE-47CC-A50F-479C65F78421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C76D2B8-3ACD-43EE-AE91-6F0E0DEF731C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83F24B45-D124-4414-82D4-4E9988922535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F5098B79-46B8-4173-8764-CDB33C570996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2D31580B-2516-429B-BB77-6ABFA83E54D4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Равнобедренный треугольник 148">
              <a:extLst>
                <a:ext uri="{FF2B5EF4-FFF2-40B4-BE49-F238E27FC236}">
                  <a16:creationId xmlns:a16="http://schemas.microsoft.com/office/drawing/2014/main" id="{D27CA2D3-8CD4-43E8-B3BF-88690B195310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D9B45C6-2AE9-461F-8DAA-2A6B3CB12A01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C148C742-66DA-4E40-8C55-30155668EABB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2" name="Группа 151">
              <a:extLst>
                <a:ext uri="{FF2B5EF4-FFF2-40B4-BE49-F238E27FC236}">
                  <a16:creationId xmlns:a16="http://schemas.microsoft.com/office/drawing/2014/main" id="{0C6EFA6E-3C18-4CEA-8C93-41B7F042DB64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5DC4CA60-C852-4745-BF9B-024B20AF78F3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C49A50E7-0FCD-40BB-B7E3-A7E4502E8027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авнобедренный треугольник 155">
                <a:extLst>
                  <a:ext uri="{FF2B5EF4-FFF2-40B4-BE49-F238E27FC236}">
                    <a16:creationId xmlns:a16="http://schemas.microsoft.com/office/drawing/2014/main" id="{E79D01A0-1A1E-4305-B687-122B9606DD06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69D499-72BE-4418-89EC-A9CE86A93473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335EE297-4D09-467C-9BA9-43714ADA10E7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71C4AFE-0612-4414-AF2A-2405EB6DEB5E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129438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endParaRPr lang="ru-RU" sz="1200" dirty="0"/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368991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Джакарта</a:t>
            </a:r>
          </a:p>
        </p:txBody>
      </p:sp>
      <p:sp>
        <p:nvSpPr>
          <p:cNvPr id="163" name="Управляющая кнопка: &quot;Вперед&quot; или &quot;Следующий&quot; 16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D8ACDBC-7CFD-4986-87F0-A3E4AD382F89}"/>
              </a:ext>
            </a:extLst>
          </p:cNvPr>
          <p:cNvSpPr/>
          <p:nvPr/>
        </p:nvSpPr>
        <p:spPr>
          <a:xfrm>
            <a:off x="3634938" y="1942255"/>
            <a:ext cx="73581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84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Джакарта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BF8A06F1-EF29-4C1B-8D1E-52A6C17B1878}"/>
              </a:ext>
            </a:extLst>
          </p:cNvPr>
          <p:cNvSpPr/>
          <p:nvPr/>
        </p:nvSpPr>
        <p:spPr>
          <a:xfrm>
            <a:off x="3039383" y="5878883"/>
            <a:ext cx="1323652" cy="340297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66EED-D4B6-4CB0-88C4-C82F54A611A5}"/>
              </a:ext>
            </a:extLst>
          </p:cNvPr>
          <p:cNvSpPr txBox="1"/>
          <p:nvPr/>
        </p:nvSpPr>
        <p:spPr>
          <a:xfrm>
            <a:off x="3241890" y="5869303"/>
            <a:ext cx="9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Фильтр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156E7207-8A20-47F8-9C8B-44FEAC71EDE1}"/>
              </a:ext>
            </a:extLst>
          </p:cNvPr>
          <p:cNvSpPr/>
          <p:nvPr/>
        </p:nvSpPr>
        <p:spPr>
          <a:xfrm>
            <a:off x="1059531" y="261328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C2906708-24F1-42D8-9D9D-2FD8F9412262}"/>
              </a:ext>
            </a:extLst>
          </p:cNvPr>
          <p:cNvSpPr/>
          <p:nvPr/>
        </p:nvSpPr>
        <p:spPr>
          <a:xfrm>
            <a:off x="1059531" y="302364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D68A0A0A-697E-4D80-97E8-B8A33B921C51}"/>
              </a:ext>
            </a:extLst>
          </p:cNvPr>
          <p:cNvSpPr/>
          <p:nvPr/>
        </p:nvSpPr>
        <p:spPr>
          <a:xfrm>
            <a:off x="1059531" y="3438264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9C7E2DE-C028-49E9-A5A2-10FEDEA6BC8F}"/>
              </a:ext>
            </a:extLst>
          </p:cNvPr>
          <p:cNvSpPr/>
          <p:nvPr/>
        </p:nvSpPr>
        <p:spPr>
          <a:xfrm>
            <a:off x="1059531" y="385155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F0D9BD27-466C-4AC0-9BA8-560A64A95BCB}"/>
              </a:ext>
            </a:extLst>
          </p:cNvPr>
          <p:cNvSpPr/>
          <p:nvPr/>
        </p:nvSpPr>
        <p:spPr>
          <a:xfrm>
            <a:off x="1059531" y="426485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399721FD-98E2-418A-BC0C-57623EB0422C}"/>
              </a:ext>
            </a:extLst>
          </p:cNvPr>
          <p:cNvSpPr/>
          <p:nvPr/>
        </p:nvSpPr>
        <p:spPr>
          <a:xfrm>
            <a:off x="1059531" y="467754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DB17761D-B5F0-4E22-BD61-F2CF5BE68246}"/>
              </a:ext>
            </a:extLst>
          </p:cNvPr>
          <p:cNvSpPr/>
          <p:nvPr/>
        </p:nvSpPr>
        <p:spPr>
          <a:xfrm>
            <a:off x="1059531" y="509205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8E8FEAA0-9A25-4950-ADA2-3CA184347BAE}"/>
              </a:ext>
            </a:extLst>
          </p:cNvPr>
          <p:cNvSpPr/>
          <p:nvPr/>
        </p:nvSpPr>
        <p:spPr>
          <a:xfrm flipV="1">
            <a:off x="968536" y="5791473"/>
            <a:ext cx="33948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E8E3DDB7-5F0C-4410-8F95-332748E10BA8}"/>
              </a:ext>
            </a:extLst>
          </p:cNvPr>
          <p:cNvSpPr/>
          <p:nvPr/>
        </p:nvSpPr>
        <p:spPr>
          <a:xfrm rot="5400000" flipV="1">
            <a:off x="2720439" y="4037217"/>
            <a:ext cx="3024000" cy="1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038A93F7-E8F1-4512-B316-065D38C24A2F}"/>
              </a:ext>
            </a:extLst>
          </p:cNvPr>
          <p:cNvSpPr/>
          <p:nvPr/>
        </p:nvSpPr>
        <p:spPr>
          <a:xfrm rot="5400000">
            <a:off x="4110099" y="2730080"/>
            <a:ext cx="233880" cy="75848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3" name="Управляющая кнопка: &quot;Вперед&quot; или &quot;Следующий&quot; 17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BF26D4A-6F5B-4382-B5F3-67749E767C03}"/>
              </a:ext>
            </a:extLst>
          </p:cNvPr>
          <p:cNvSpPr/>
          <p:nvPr/>
        </p:nvSpPr>
        <p:spPr>
          <a:xfrm>
            <a:off x="3028016" y="5869303"/>
            <a:ext cx="1342731" cy="361469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Управляющая кнопка: &quot;Вперед&quot; или &quot;Следующий&quot; 17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D740FE6-0C58-4EDC-A392-06A10A9E242A}"/>
              </a:ext>
            </a:extLst>
          </p:cNvPr>
          <p:cNvSpPr/>
          <p:nvPr/>
        </p:nvSpPr>
        <p:spPr>
          <a:xfrm>
            <a:off x="3028015" y="5874916"/>
            <a:ext cx="1342731" cy="361469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5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Джакарта</a:t>
            </a:r>
          </a:p>
        </p:txBody>
      </p: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430EB498-311C-428A-BD87-B0A281E4278D}"/>
              </a:ext>
            </a:extLst>
          </p:cNvPr>
          <p:cNvGrpSpPr/>
          <p:nvPr/>
        </p:nvGrpSpPr>
        <p:grpSpPr>
          <a:xfrm>
            <a:off x="6195502" y="4085846"/>
            <a:ext cx="1360138" cy="2228418"/>
            <a:chOff x="4662267" y="4085846"/>
            <a:chExt cx="1360138" cy="2228418"/>
          </a:xfrm>
        </p:grpSpPr>
        <p:sp>
          <p:nvSpPr>
            <p:cNvPr id="121" name="Прямоугольник: один скругленный угол 120">
              <a:extLst>
                <a:ext uri="{FF2B5EF4-FFF2-40B4-BE49-F238E27FC236}">
                  <a16:creationId xmlns:a16="http://schemas.microsoft.com/office/drawing/2014/main" id="{DD121F89-A3B1-4DC1-BF8B-7F7C3867A46C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: один скругленный угол 121">
              <a:extLst>
                <a:ext uri="{FF2B5EF4-FFF2-40B4-BE49-F238E27FC236}">
                  <a16:creationId xmlns:a16="http://schemas.microsoft.com/office/drawing/2014/main" id="{19DB0911-CCF9-46F8-B8EE-DDB3D78A83D5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: один скругленный угол 159">
              <a:extLst>
                <a:ext uri="{FF2B5EF4-FFF2-40B4-BE49-F238E27FC236}">
                  <a16:creationId xmlns:a16="http://schemas.microsoft.com/office/drawing/2014/main" id="{1D0CCFF1-FB31-4B1A-9AA1-35E91FCA35C3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: один скругленный угол 160">
              <a:extLst>
                <a:ext uri="{FF2B5EF4-FFF2-40B4-BE49-F238E27FC236}">
                  <a16:creationId xmlns:a16="http://schemas.microsoft.com/office/drawing/2014/main" id="{EE6A9090-A409-4641-94A7-A102ACCBDA93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87F59-2117-40E7-A2C0-69AD6797F4B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311DC48-1AEB-4CE1-A982-C54BA124B734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E7E423C-BE38-4FD9-B16D-F7A2C74BA716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CBDA67-D21D-45F9-BDDB-B9FE38B91945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ru-RU" b="1" dirty="0" err="1"/>
                <a:t>Hostel</a:t>
              </a:r>
              <a:r>
                <a:rPr lang="ru-RU" b="1" dirty="0"/>
                <a:t> </a:t>
              </a:r>
              <a:r>
                <a:rPr lang="ru-RU" b="1" dirty="0" err="1"/>
                <a:t>Köln</a:t>
              </a:r>
              <a:endParaRPr lang="ru-RU" b="1" dirty="0">
                <a:hlinkClick r:id="rId3"/>
              </a:endParaRPr>
            </a:p>
          </p:txBody>
        </p: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BCDD7FBF-9309-454C-97E0-A03407418E62}"/>
              </a:ext>
            </a:extLst>
          </p:cNvPr>
          <p:cNvGrpSpPr/>
          <p:nvPr/>
        </p:nvGrpSpPr>
        <p:grpSpPr>
          <a:xfrm>
            <a:off x="7732448" y="4085846"/>
            <a:ext cx="1360138" cy="2228418"/>
            <a:chOff x="4662267" y="4085846"/>
            <a:chExt cx="1360138" cy="2228418"/>
          </a:xfrm>
        </p:grpSpPr>
        <p:sp>
          <p:nvSpPr>
            <p:cNvPr id="167" name="Прямоугольник: один скругленный угол 166">
              <a:extLst>
                <a:ext uri="{FF2B5EF4-FFF2-40B4-BE49-F238E27FC236}">
                  <a16:creationId xmlns:a16="http://schemas.microsoft.com/office/drawing/2014/main" id="{CEB07A83-F3E0-43DB-BA86-560244386546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Прямоугольник: один скругленный угол 167">
              <a:extLst>
                <a:ext uri="{FF2B5EF4-FFF2-40B4-BE49-F238E27FC236}">
                  <a16:creationId xmlns:a16="http://schemas.microsoft.com/office/drawing/2014/main" id="{92547EFA-AA8F-4257-AB74-10900DA02E80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: один скругленный угол 168">
              <a:extLst>
                <a:ext uri="{FF2B5EF4-FFF2-40B4-BE49-F238E27FC236}">
                  <a16:creationId xmlns:a16="http://schemas.microsoft.com/office/drawing/2014/main" id="{46F27905-9A8C-4EC4-8662-048FEB1E1AA1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: один скругленный угол 169">
              <a:extLst>
                <a:ext uri="{FF2B5EF4-FFF2-40B4-BE49-F238E27FC236}">
                  <a16:creationId xmlns:a16="http://schemas.microsoft.com/office/drawing/2014/main" id="{2C6B69C2-DBA5-4B2D-AA51-AFEDC9E27906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FBF16D-F922-46F5-B6C9-A8B68188605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7DF7D2-6A75-433F-B044-EF74523DE65E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52A3BA-7196-4ADA-9402-7BC621E39695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C00F2DA-0917-4774-9035-7B238382FDD8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b="1" dirty="0"/>
                <a:t>Ruby Ella Hotel Cologne</a:t>
              </a:r>
              <a:endParaRPr lang="en-US" b="1" dirty="0">
                <a:hlinkClick r:id="rId4"/>
              </a:endParaRPr>
            </a:p>
          </p:txBody>
        </p:sp>
      </p:grp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F32037D2-C4FD-4AA9-89B8-0DDCE8FF62D9}"/>
              </a:ext>
            </a:extLst>
          </p:cNvPr>
          <p:cNvSpPr/>
          <p:nvPr/>
        </p:nvSpPr>
        <p:spPr>
          <a:xfrm>
            <a:off x="3039383" y="5878883"/>
            <a:ext cx="1323652" cy="340297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51377C-13E0-426E-B181-47C5B00467B5}"/>
              </a:ext>
            </a:extLst>
          </p:cNvPr>
          <p:cNvSpPr txBox="1"/>
          <p:nvPr/>
        </p:nvSpPr>
        <p:spPr>
          <a:xfrm>
            <a:off x="3241890" y="5869303"/>
            <a:ext cx="9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Фильтр</a:t>
            </a: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2DEC0DFC-63F2-4DED-9E89-7403AB7CC511}"/>
              </a:ext>
            </a:extLst>
          </p:cNvPr>
          <p:cNvSpPr/>
          <p:nvPr/>
        </p:nvSpPr>
        <p:spPr>
          <a:xfrm>
            <a:off x="1059531" y="261328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95FFA019-9A86-4ADA-97D1-080F9444258F}"/>
              </a:ext>
            </a:extLst>
          </p:cNvPr>
          <p:cNvSpPr/>
          <p:nvPr/>
        </p:nvSpPr>
        <p:spPr>
          <a:xfrm>
            <a:off x="1059531" y="302364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854D480-784B-4004-BC0C-F1E04AD229AC}"/>
              </a:ext>
            </a:extLst>
          </p:cNvPr>
          <p:cNvSpPr/>
          <p:nvPr/>
        </p:nvSpPr>
        <p:spPr>
          <a:xfrm>
            <a:off x="1059531" y="3438264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DB7C2BCE-5732-40CB-8503-DD0D513385C3}"/>
              </a:ext>
            </a:extLst>
          </p:cNvPr>
          <p:cNvSpPr/>
          <p:nvPr/>
        </p:nvSpPr>
        <p:spPr>
          <a:xfrm>
            <a:off x="1059531" y="385155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0BCBBB49-2A6F-4CF8-9E35-452BD0D74C53}"/>
              </a:ext>
            </a:extLst>
          </p:cNvPr>
          <p:cNvSpPr/>
          <p:nvPr/>
        </p:nvSpPr>
        <p:spPr>
          <a:xfrm>
            <a:off x="1059531" y="426485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22F0E2D-F9C6-4B86-BEF4-5E579721C6D8}"/>
              </a:ext>
            </a:extLst>
          </p:cNvPr>
          <p:cNvSpPr/>
          <p:nvPr/>
        </p:nvSpPr>
        <p:spPr>
          <a:xfrm>
            <a:off x="1059531" y="467754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1490D944-4B4D-48E5-8BC9-5964631AA868}"/>
              </a:ext>
            </a:extLst>
          </p:cNvPr>
          <p:cNvSpPr/>
          <p:nvPr/>
        </p:nvSpPr>
        <p:spPr>
          <a:xfrm>
            <a:off x="1059531" y="509205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C6127750-E7BF-4796-B75D-A60906504755}"/>
              </a:ext>
            </a:extLst>
          </p:cNvPr>
          <p:cNvSpPr/>
          <p:nvPr/>
        </p:nvSpPr>
        <p:spPr>
          <a:xfrm flipV="1">
            <a:off x="968536" y="5791473"/>
            <a:ext cx="33948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4912C347-F699-4293-BA8B-2D331A6ED672}"/>
              </a:ext>
            </a:extLst>
          </p:cNvPr>
          <p:cNvSpPr/>
          <p:nvPr/>
        </p:nvSpPr>
        <p:spPr>
          <a:xfrm rot="5400000" flipV="1">
            <a:off x="2720439" y="4037217"/>
            <a:ext cx="3024000" cy="1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F7A2432-97F3-4909-B815-8BAA6F3CC9AC}"/>
              </a:ext>
            </a:extLst>
          </p:cNvPr>
          <p:cNvSpPr/>
          <p:nvPr/>
        </p:nvSpPr>
        <p:spPr>
          <a:xfrm rot="5400000">
            <a:off x="4110099" y="2730080"/>
            <a:ext cx="233880" cy="75848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Управляющая кнопка: &quot;Вперед&quot; или &quot;Следующий&quot; 18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E4AFEE-7CBD-4EAC-9BFE-383DCAA7C397}"/>
              </a:ext>
            </a:extLst>
          </p:cNvPr>
          <p:cNvSpPr/>
          <p:nvPr/>
        </p:nvSpPr>
        <p:spPr>
          <a:xfrm>
            <a:off x="2797313" y="5869303"/>
            <a:ext cx="1764357" cy="38325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Управляющая кнопка: &quot;Вперед&quot; или &quot;Следующий&quot; 18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542E391-1B8C-4F8A-8D59-B4E0749D7C27}"/>
              </a:ext>
            </a:extLst>
          </p:cNvPr>
          <p:cNvSpPr/>
          <p:nvPr/>
        </p:nvSpPr>
        <p:spPr>
          <a:xfrm>
            <a:off x="5682000" y="2231630"/>
            <a:ext cx="2381838" cy="127133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Блок-схема: знак завершения 191">
            <a:extLst>
              <a:ext uri="{FF2B5EF4-FFF2-40B4-BE49-F238E27FC236}">
                <a16:creationId xmlns:a16="http://schemas.microsoft.com/office/drawing/2014/main" id="{6017A6D4-2B90-458D-86E4-4D49E76D684D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Блок-схема: знак завершения 192">
            <a:extLst>
              <a:ext uri="{FF2B5EF4-FFF2-40B4-BE49-F238E27FC236}">
                <a16:creationId xmlns:a16="http://schemas.microsoft.com/office/drawing/2014/main" id="{27EF10BE-7FC9-4EDF-A6F9-A9D4150967E3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EAB9ACF-AEAD-4F5A-A0FD-05E84395F63E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Управляющая кнопка: &quot;Вперед&quot; или &quot;Следующий&quot; 19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A1C4A3D-79E3-41C3-A0F5-92F550FA9C00}"/>
              </a:ext>
            </a:extLst>
          </p:cNvPr>
          <p:cNvSpPr/>
          <p:nvPr/>
        </p:nvSpPr>
        <p:spPr>
          <a:xfrm>
            <a:off x="6493055" y="2231630"/>
            <a:ext cx="382516" cy="24416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Джакарта</a:t>
            </a:r>
          </a:p>
        </p:txBody>
      </p: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430EB498-311C-428A-BD87-B0A281E4278D}"/>
              </a:ext>
            </a:extLst>
          </p:cNvPr>
          <p:cNvGrpSpPr/>
          <p:nvPr/>
        </p:nvGrpSpPr>
        <p:grpSpPr>
          <a:xfrm>
            <a:off x="6195502" y="4085846"/>
            <a:ext cx="1360138" cy="2228418"/>
            <a:chOff x="4662267" y="4085846"/>
            <a:chExt cx="1360138" cy="2228418"/>
          </a:xfrm>
        </p:grpSpPr>
        <p:sp>
          <p:nvSpPr>
            <p:cNvPr id="121" name="Прямоугольник: один скругленный угол 120">
              <a:extLst>
                <a:ext uri="{FF2B5EF4-FFF2-40B4-BE49-F238E27FC236}">
                  <a16:creationId xmlns:a16="http://schemas.microsoft.com/office/drawing/2014/main" id="{DD121F89-A3B1-4DC1-BF8B-7F7C3867A46C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: один скругленный угол 121">
              <a:extLst>
                <a:ext uri="{FF2B5EF4-FFF2-40B4-BE49-F238E27FC236}">
                  <a16:creationId xmlns:a16="http://schemas.microsoft.com/office/drawing/2014/main" id="{19DB0911-CCF9-46F8-B8EE-DDB3D78A83D5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: один скругленный угол 159">
              <a:extLst>
                <a:ext uri="{FF2B5EF4-FFF2-40B4-BE49-F238E27FC236}">
                  <a16:creationId xmlns:a16="http://schemas.microsoft.com/office/drawing/2014/main" id="{1D0CCFF1-FB31-4B1A-9AA1-35E91FCA35C3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: один скругленный угол 160">
              <a:extLst>
                <a:ext uri="{FF2B5EF4-FFF2-40B4-BE49-F238E27FC236}">
                  <a16:creationId xmlns:a16="http://schemas.microsoft.com/office/drawing/2014/main" id="{EE6A9090-A409-4641-94A7-A102ACCBDA93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87F59-2117-40E7-A2C0-69AD6797F4B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311DC48-1AEB-4CE1-A982-C54BA124B734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E7E423C-BE38-4FD9-B16D-F7A2C74BA716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CBDA67-D21D-45F9-BDDB-B9FE38B91945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ru-RU" b="1" dirty="0" err="1"/>
                <a:t>Hostel</a:t>
              </a:r>
              <a:r>
                <a:rPr lang="ru-RU" b="1" dirty="0"/>
                <a:t> </a:t>
              </a:r>
              <a:r>
                <a:rPr lang="ru-RU" b="1" dirty="0" err="1"/>
                <a:t>Köln</a:t>
              </a:r>
              <a:endParaRPr lang="ru-RU" b="1" dirty="0">
                <a:hlinkClick r:id="rId3"/>
              </a:endParaRPr>
            </a:p>
          </p:txBody>
        </p: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BCDD7FBF-9309-454C-97E0-A03407418E62}"/>
              </a:ext>
            </a:extLst>
          </p:cNvPr>
          <p:cNvGrpSpPr/>
          <p:nvPr/>
        </p:nvGrpSpPr>
        <p:grpSpPr>
          <a:xfrm>
            <a:off x="7732448" y="4085846"/>
            <a:ext cx="1360138" cy="2228418"/>
            <a:chOff x="4662267" y="4085846"/>
            <a:chExt cx="1360138" cy="2228418"/>
          </a:xfrm>
        </p:grpSpPr>
        <p:sp>
          <p:nvSpPr>
            <p:cNvPr id="167" name="Прямоугольник: один скругленный угол 166">
              <a:extLst>
                <a:ext uri="{FF2B5EF4-FFF2-40B4-BE49-F238E27FC236}">
                  <a16:creationId xmlns:a16="http://schemas.microsoft.com/office/drawing/2014/main" id="{CEB07A83-F3E0-43DB-BA86-560244386546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Прямоугольник: один скругленный угол 167">
              <a:extLst>
                <a:ext uri="{FF2B5EF4-FFF2-40B4-BE49-F238E27FC236}">
                  <a16:creationId xmlns:a16="http://schemas.microsoft.com/office/drawing/2014/main" id="{92547EFA-AA8F-4257-AB74-10900DA02E80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: один скругленный угол 168">
              <a:extLst>
                <a:ext uri="{FF2B5EF4-FFF2-40B4-BE49-F238E27FC236}">
                  <a16:creationId xmlns:a16="http://schemas.microsoft.com/office/drawing/2014/main" id="{46F27905-9A8C-4EC4-8662-048FEB1E1AA1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: один скругленный угол 169">
              <a:extLst>
                <a:ext uri="{FF2B5EF4-FFF2-40B4-BE49-F238E27FC236}">
                  <a16:creationId xmlns:a16="http://schemas.microsoft.com/office/drawing/2014/main" id="{2C6B69C2-DBA5-4B2D-AA51-AFEDC9E27906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FBF16D-F922-46F5-B6C9-A8B68188605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7DF7D2-6A75-433F-B044-EF74523DE65E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52A3BA-7196-4ADA-9402-7BC621E39695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C00F2DA-0917-4774-9035-7B238382FDD8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b="1" dirty="0"/>
                <a:t>Ruby Ella Hotel Cologne</a:t>
              </a:r>
              <a:endParaRPr lang="en-US" b="1" dirty="0">
                <a:hlinkClick r:id="rId4"/>
              </a:endParaRPr>
            </a:p>
          </p:txBody>
        </p:sp>
      </p:grp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F32037D2-C4FD-4AA9-89B8-0DDCE8FF62D9}"/>
              </a:ext>
            </a:extLst>
          </p:cNvPr>
          <p:cNvSpPr/>
          <p:nvPr/>
        </p:nvSpPr>
        <p:spPr>
          <a:xfrm>
            <a:off x="3039383" y="5878883"/>
            <a:ext cx="1323652" cy="340297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51377C-13E0-426E-B181-47C5B00467B5}"/>
              </a:ext>
            </a:extLst>
          </p:cNvPr>
          <p:cNvSpPr txBox="1"/>
          <p:nvPr/>
        </p:nvSpPr>
        <p:spPr>
          <a:xfrm>
            <a:off x="3241890" y="5869303"/>
            <a:ext cx="9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Фильтр</a:t>
            </a: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2DEC0DFC-63F2-4DED-9E89-7403AB7CC511}"/>
              </a:ext>
            </a:extLst>
          </p:cNvPr>
          <p:cNvSpPr/>
          <p:nvPr/>
        </p:nvSpPr>
        <p:spPr>
          <a:xfrm>
            <a:off x="1059531" y="261328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95FFA019-9A86-4ADA-97D1-080F9444258F}"/>
              </a:ext>
            </a:extLst>
          </p:cNvPr>
          <p:cNvSpPr/>
          <p:nvPr/>
        </p:nvSpPr>
        <p:spPr>
          <a:xfrm>
            <a:off x="1059531" y="302364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854D480-784B-4004-BC0C-F1E04AD229AC}"/>
              </a:ext>
            </a:extLst>
          </p:cNvPr>
          <p:cNvSpPr/>
          <p:nvPr/>
        </p:nvSpPr>
        <p:spPr>
          <a:xfrm>
            <a:off x="1059531" y="3438264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DB7C2BCE-5732-40CB-8503-DD0D513385C3}"/>
              </a:ext>
            </a:extLst>
          </p:cNvPr>
          <p:cNvSpPr/>
          <p:nvPr/>
        </p:nvSpPr>
        <p:spPr>
          <a:xfrm>
            <a:off x="1059531" y="385155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0BCBBB49-2A6F-4CF8-9E35-452BD0D74C53}"/>
              </a:ext>
            </a:extLst>
          </p:cNvPr>
          <p:cNvSpPr/>
          <p:nvPr/>
        </p:nvSpPr>
        <p:spPr>
          <a:xfrm>
            <a:off x="1059531" y="426485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22F0E2D-F9C6-4B86-BEF4-5E579721C6D8}"/>
              </a:ext>
            </a:extLst>
          </p:cNvPr>
          <p:cNvSpPr/>
          <p:nvPr/>
        </p:nvSpPr>
        <p:spPr>
          <a:xfrm>
            <a:off x="1059531" y="467754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1490D944-4B4D-48E5-8BC9-5964631AA868}"/>
              </a:ext>
            </a:extLst>
          </p:cNvPr>
          <p:cNvSpPr/>
          <p:nvPr/>
        </p:nvSpPr>
        <p:spPr>
          <a:xfrm>
            <a:off x="1059531" y="509205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C6127750-E7BF-4796-B75D-A60906504755}"/>
              </a:ext>
            </a:extLst>
          </p:cNvPr>
          <p:cNvSpPr/>
          <p:nvPr/>
        </p:nvSpPr>
        <p:spPr>
          <a:xfrm flipV="1">
            <a:off x="968536" y="5791473"/>
            <a:ext cx="33948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4912C347-F699-4293-BA8B-2D331A6ED672}"/>
              </a:ext>
            </a:extLst>
          </p:cNvPr>
          <p:cNvSpPr/>
          <p:nvPr/>
        </p:nvSpPr>
        <p:spPr>
          <a:xfrm rot="5400000" flipV="1">
            <a:off x="2720439" y="4037217"/>
            <a:ext cx="3024000" cy="1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F7A2432-97F3-4909-B815-8BAA6F3CC9AC}"/>
              </a:ext>
            </a:extLst>
          </p:cNvPr>
          <p:cNvSpPr/>
          <p:nvPr/>
        </p:nvSpPr>
        <p:spPr>
          <a:xfrm rot="5400000">
            <a:off x="4110099" y="2730080"/>
            <a:ext cx="233880" cy="75848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Управляющая кнопка: &quot;Вперед&quot; или &quot;Следующий&quot; 18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E4AFEE-7CBD-4EAC-9BFE-383DCAA7C397}"/>
              </a:ext>
            </a:extLst>
          </p:cNvPr>
          <p:cNvSpPr/>
          <p:nvPr/>
        </p:nvSpPr>
        <p:spPr>
          <a:xfrm>
            <a:off x="3028016" y="5869303"/>
            <a:ext cx="1342731" cy="361469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Управляющая кнопка: &quot;Вперед&quot; или &quot;Следующий&quot; 18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DC1F42D-6691-43F7-A009-C8CA8C06A37F}"/>
              </a:ext>
            </a:extLst>
          </p:cNvPr>
          <p:cNvSpPr/>
          <p:nvPr/>
        </p:nvSpPr>
        <p:spPr>
          <a:xfrm>
            <a:off x="7737947" y="4105470"/>
            <a:ext cx="1342731" cy="2215663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0E9C162-968E-4EB3-8C25-2FBEAD221744}"/>
              </a:ext>
            </a:extLst>
          </p:cNvPr>
          <p:cNvSpPr/>
          <p:nvPr/>
        </p:nvSpPr>
        <p:spPr>
          <a:xfrm>
            <a:off x="6643122" y="2263800"/>
            <a:ext cx="119344" cy="1199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Управляющая кнопка: &quot;Вперед&quot; или &quot;Следующий&quot; 19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145B03-1591-47BC-8267-9F0614794F0A}"/>
              </a:ext>
            </a:extLst>
          </p:cNvPr>
          <p:cNvSpPr/>
          <p:nvPr/>
        </p:nvSpPr>
        <p:spPr>
          <a:xfrm>
            <a:off x="6493055" y="2231630"/>
            <a:ext cx="382516" cy="24416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110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Джакарта</a:t>
            </a:r>
          </a:p>
        </p:txBody>
      </p: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430EB498-311C-428A-BD87-B0A281E4278D}"/>
              </a:ext>
            </a:extLst>
          </p:cNvPr>
          <p:cNvGrpSpPr/>
          <p:nvPr/>
        </p:nvGrpSpPr>
        <p:grpSpPr>
          <a:xfrm>
            <a:off x="6195502" y="4085846"/>
            <a:ext cx="1360138" cy="2228418"/>
            <a:chOff x="4662267" y="4085846"/>
            <a:chExt cx="1360138" cy="2228418"/>
          </a:xfrm>
        </p:grpSpPr>
        <p:sp>
          <p:nvSpPr>
            <p:cNvPr id="121" name="Прямоугольник: один скругленный угол 120">
              <a:extLst>
                <a:ext uri="{FF2B5EF4-FFF2-40B4-BE49-F238E27FC236}">
                  <a16:creationId xmlns:a16="http://schemas.microsoft.com/office/drawing/2014/main" id="{DD121F89-A3B1-4DC1-BF8B-7F7C3867A46C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: один скругленный угол 121">
              <a:extLst>
                <a:ext uri="{FF2B5EF4-FFF2-40B4-BE49-F238E27FC236}">
                  <a16:creationId xmlns:a16="http://schemas.microsoft.com/office/drawing/2014/main" id="{19DB0911-CCF9-46F8-B8EE-DDB3D78A83D5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: один скругленный угол 159">
              <a:extLst>
                <a:ext uri="{FF2B5EF4-FFF2-40B4-BE49-F238E27FC236}">
                  <a16:creationId xmlns:a16="http://schemas.microsoft.com/office/drawing/2014/main" id="{1D0CCFF1-FB31-4B1A-9AA1-35E91FCA35C3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: один скругленный угол 160">
              <a:extLst>
                <a:ext uri="{FF2B5EF4-FFF2-40B4-BE49-F238E27FC236}">
                  <a16:creationId xmlns:a16="http://schemas.microsoft.com/office/drawing/2014/main" id="{EE6A9090-A409-4641-94A7-A102ACCBDA93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87F59-2117-40E7-A2C0-69AD6797F4B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311DC48-1AEB-4CE1-A982-C54BA124B734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E7E423C-BE38-4FD9-B16D-F7A2C74BA716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CBDA67-D21D-45F9-BDDB-B9FE38B91945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ru-RU" b="1" dirty="0" err="1"/>
                <a:t>Hostel</a:t>
              </a:r>
              <a:r>
                <a:rPr lang="ru-RU" b="1" dirty="0"/>
                <a:t> </a:t>
              </a:r>
              <a:r>
                <a:rPr lang="ru-RU" b="1" dirty="0" err="1"/>
                <a:t>Köln</a:t>
              </a:r>
              <a:endParaRPr lang="ru-RU" b="1" dirty="0">
                <a:hlinkClick r:id="rId3"/>
              </a:endParaRPr>
            </a:p>
          </p:txBody>
        </p: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BCDD7FBF-9309-454C-97E0-A03407418E62}"/>
              </a:ext>
            </a:extLst>
          </p:cNvPr>
          <p:cNvGrpSpPr/>
          <p:nvPr/>
        </p:nvGrpSpPr>
        <p:grpSpPr>
          <a:xfrm>
            <a:off x="7732448" y="4085846"/>
            <a:ext cx="1360138" cy="2228418"/>
            <a:chOff x="4662267" y="4085846"/>
            <a:chExt cx="1360138" cy="2228418"/>
          </a:xfrm>
        </p:grpSpPr>
        <p:sp>
          <p:nvSpPr>
            <p:cNvPr id="167" name="Прямоугольник: один скругленный угол 166">
              <a:extLst>
                <a:ext uri="{FF2B5EF4-FFF2-40B4-BE49-F238E27FC236}">
                  <a16:creationId xmlns:a16="http://schemas.microsoft.com/office/drawing/2014/main" id="{CEB07A83-F3E0-43DB-BA86-560244386546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Прямоугольник: один скругленный угол 167">
              <a:extLst>
                <a:ext uri="{FF2B5EF4-FFF2-40B4-BE49-F238E27FC236}">
                  <a16:creationId xmlns:a16="http://schemas.microsoft.com/office/drawing/2014/main" id="{92547EFA-AA8F-4257-AB74-10900DA02E80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: один скругленный угол 168">
              <a:extLst>
                <a:ext uri="{FF2B5EF4-FFF2-40B4-BE49-F238E27FC236}">
                  <a16:creationId xmlns:a16="http://schemas.microsoft.com/office/drawing/2014/main" id="{46F27905-9A8C-4EC4-8662-048FEB1E1AA1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: один скругленный угол 169">
              <a:extLst>
                <a:ext uri="{FF2B5EF4-FFF2-40B4-BE49-F238E27FC236}">
                  <a16:creationId xmlns:a16="http://schemas.microsoft.com/office/drawing/2014/main" id="{2C6B69C2-DBA5-4B2D-AA51-AFEDC9E27906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FBF16D-F922-46F5-B6C9-A8B68188605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7DF7D2-6A75-433F-B044-EF74523DE65E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52A3BA-7196-4ADA-9402-7BC621E39695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C00F2DA-0917-4774-9035-7B238382FDD8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b="1" dirty="0"/>
                <a:t>Ruby Ella Hotel Cologne</a:t>
              </a:r>
              <a:endParaRPr lang="en-US" b="1" dirty="0">
                <a:hlinkClick r:id="rId4"/>
              </a:endParaRPr>
            </a:p>
          </p:txBody>
        </p:sp>
      </p:grp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F32037D2-C4FD-4AA9-89B8-0DDCE8FF62D9}"/>
              </a:ext>
            </a:extLst>
          </p:cNvPr>
          <p:cNvSpPr/>
          <p:nvPr/>
        </p:nvSpPr>
        <p:spPr>
          <a:xfrm>
            <a:off x="3039383" y="5878883"/>
            <a:ext cx="1323652" cy="340297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51377C-13E0-426E-B181-47C5B00467B5}"/>
              </a:ext>
            </a:extLst>
          </p:cNvPr>
          <p:cNvSpPr txBox="1"/>
          <p:nvPr/>
        </p:nvSpPr>
        <p:spPr>
          <a:xfrm>
            <a:off x="3241890" y="5869303"/>
            <a:ext cx="9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Фильтр</a:t>
            </a: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2DEC0DFC-63F2-4DED-9E89-7403AB7CC511}"/>
              </a:ext>
            </a:extLst>
          </p:cNvPr>
          <p:cNvSpPr/>
          <p:nvPr/>
        </p:nvSpPr>
        <p:spPr>
          <a:xfrm>
            <a:off x="1059531" y="261328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95FFA019-9A86-4ADA-97D1-080F9444258F}"/>
              </a:ext>
            </a:extLst>
          </p:cNvPr>
          <p:cNvSpPr/>
          <p:nvPr/>
        </p:nvSpPr>
        <p:spPr>
          <a:xfrm>
            <a:off x="1059531" y="302364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854D480-784B-4004-BC0C-F1E04AD229AC}"/>
              </a:ext>
            </a:extLst>
          </p:cNvPr>
          <p:cNvSpPr/>
          <p:nvPr/>
        </p:nvSpPr>
        <p:spPr>
          <a:xfrm>
            <a:off x="1059531" y="3438264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DB7C2BCE-5732-40CB-8503-DD0D513385C3}"/>
              </a:ext>
            </a:extLst>
          </p:cNvPr>
          <p:cNvSpPr/>
          <p:nvPr/>
        </p:nvSpPr>
        <p:spPr>
          <a:xfrm>
            <a:off x="1059531" y="385155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0BCBBB49-2A6F-4CF8-9E35-452BD0D74C53}"/>
              </a:ext>
            </a:extLst>
          </p:cNvPr>
          <p:cNvSpPr/>
          <p:nvPr/>
        </p:nvSpPr>
        <p:spPr>
          <a:xfrm>
            <a:off x="1059531" y="426485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22F0E2D-F9C6-4B86-BEF4-5E579721C6D8}"/>
              </a:ext>
            </a:extLst>
          </p:cNvPr>
          <p:cNvSpPr/>
          <p:nvPr/>
        </p:nvSpPr>
        <p:spPr>
          <a:xfrm>
            <a:off x="1059531" y="467754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1490D944-4B4D-48E5-8BC9-5964631AA868}"/>
              </a:ext>
            </a:extLst>
          </p:cNvPr>
          <p:cNvSpPr/>
          <p:nvPr/>
        </p:nvSpPr>
        <p:spPr>
          <a:xfrm>
            <a:off x="1059531" y="509205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C6127750-E7BF-4796-B75D-A60906504755}"/>
              </a:ext>
            </a:extLst>
          </p:cNvPr>
          <p:cNvSpPr/>
          <p:nvPr/>
        </p:nvSpPr>
        <p:spPr>
          <a:xfrm flipV="1">
            <a:off x="968536" y="5791473"/>
            <a:ext cx="33948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4912C347-F699-4293-BA8B-2D331A6ED672}"/>
              </a:ext>
            </a:extLst>
          </p:cNvPr>
          <p:cNvSpPr/>
          <p:nvPr/>
        </p:nvSpPr>
        <p:spPr>
          <a:xfrm rot="5400000" flipV="1">
            <a:off x="2720439" y="4037217"/>
            <a:ext cx="3024000" cy="1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F7A2432-97F3-4909-B815-8BAA6F3CC9AC}"/>
              </a:ext>
            </a:extLst>
          </p:cNvPr>
          <p:cNvSpPr/>
          <p:nvPr/>
        </p:nvSpPr>
        <p:spPr>
          <a:xfrm rot="5400000">
            <a:off x="4110099" y="2730080"/>
            <a:ext cx="233880" cy="75848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Управляющая кнопка: &quot;Вперед&quot; или &quot;Следующий&quot; 18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E4AFEE-7CBD-4EAC-9BFE-383DCAA7C397}"/>
              </a:ext>
            </a:extLst>
          </p:cNvPr>
          <p:cNvSpPr/>
          <p:nvPr/>
        </p:nvSpPr>
        <p:spPr>
          <a:xfrm>
            <a:off x="3028016" y="5869303"/>
            <a:ext cx="1342731" cy="361469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Управляющая кнопка: &quot;Вперед&quot; или &quot;Следующий&quot; 18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DC1F42D-6691-43F7-A009-C8CA8C06A37F}"/>
              </a:ext>
            </a:extLst>
          </p:cNvPr>
          <p:cNvSpPr/>
          <p:nvPr/>
        </p:nvSpPr>
        <p:spPr>
          <a:xfrm>
            <a:off x="7737947" y="4105470"/>
            <a:ext cx="1342731" cy="2215663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0E9C162-968E-4EB3-8C25-2FBEAD221744}"/>
              </a:ext>
            </a:extLst>
          </p:cNvPr>
          <p:cNvSpPr/>
          <p:nvPr/>
        </p:nvSpPr>
        <p:spPr>
          <a:xfrm>
            <a:off x="6643122" y="2263800"/>
            <a:ext cx="119344" cy="1199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Управляющая кнопка: &quot;Вперед&quot; или &quot;Следующий&quot; 19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145B03-1591-47BC-8267-9F0614794F0A}"/>
              </a:ext>
            </a:extLst>
          </p:cNvPr>
          <p:cNvSpPr/>
          <p:nvPr/>
        </p:nvSpPr>
        <p:spPr>
          <a:xfrm>
            <a:off x="6493055" y="2231630"/>
            <a:ext cx="382516" cy="24416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: один скругленный угол 189">
            <a:extLst>
              <a:ext uri="{FF2B5EF4-FFF2-40B4-BE49-F238E27FC236}">
                <a16:creationId xmlns:a16="http://schemas.microsoft.com/office/drawing/2014/main" id="{FEB51B2D-A14E-4F31-AF79-B0A2557AF6F5}"/>
              </a:ext>
            </a:extLst>
          </p:cNvPr>
          <p:cNvSpPr/>
          <p:nvPr/>
        </p:nvSpPr>
        <p:spPr>
          <a:xfrm>
            <a:off x="5654590" y="2325496"/>
            <a:ext cx="1011975" cy="1022665"/>
          </a:xfrm>
          <a:prstGeom prst="round1Rect">
            <a:avLst/>
          </a:prstGeom>
          <a:solidFill>
            <a:srgbClr val="DEEBF7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Знак ''минус'' 190">
            <a:extLst>
              <a:ext uri="{FF2B5EF4-FFF2-40B4-BE49-F238E27FC236}">
                <a16:creationId xmlns:a16="http://schemas.microsoft.com/office/drawing/2014/main" id="{32C72A21-1771-4AFF-B475-651424CAD557}"/>
              </a:ext>
            </a:extLst>
          </p:cNvPr>
          <p:cNvSpPr/>
          <p:nvPr/>
        </p:nvSpPr>
        <p:spPr>
          <a:xfrm>
            <a:off x="6425618" y="3199768"/>
            <a:ext cx="192757" cy="103293"/>
          </a:xfrm>
          <a:prstGeom prst="mathMinus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Самолет">
            <a:extLst>
              <a:ext uri="{FF2B5EF4-FFF2-40B4-BE49-F238E27FC236}">
                <a16:creationId xmlns:a16="http://schemas.microsoft.com/office/drawing/2014/main" id="{229475F9-A5F9-4491-B273-082160B00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440725">
            <a:off x="6183191" y="3144490"/>
            <a:ext cx="190303" cy="190303"/>
          </a:xfrm>
          <a:prstGeom prst="rect">
            <a:avLst/>
          </a:prstGeom>
        </p:spPr>
      </p:pic>
      <p:sp>
        <p:nvSpPr>
          <p:cNvPr id="192" name="Управляющая кнопка: &quot;Вперед&quot; или &quot;Следующий&quot; 1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306AEB-5B6E-4794-AE28-C8870658CE07}"/>
              </a:ext>
            </a:extLst>
          </p:cNvPr>
          <p:cNvSpPr/>
          <p:nvPr/>
        </p:nvSpPr>
        <p:spPr>
          <a:xfrm>
            <a:off x="7710203" y="4060797"/>
            <a:ext cx="1416149" cy="231712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7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/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0D3614D6-75B3-4E47-B3C1-51EE52AB8603}"/>
              </a:ext>
            </a:extLst>
          </p:cNvPr>
          <p:cNvSpPr/>
          <p:nvPr/>
        </p:nvSpPr>
        <p:spPr>
          <a:xfrm>
            <a:off x="5259171" y="2657829"/>
            <a:ext cx="1616400" cy="39600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6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/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64" name="Блок-схема: знак завершения 63">
            <a:extLst>
              <a:ext uri="{FF2B5EF4-FFF2-40B4-BE49-F238E27FC236}">
                <a16:creationId xmlns:a16="http://schemas.microsoft.com/office/drawing/2014/main" id="{9D482402-465F-4DF7-8737-701BDBDED13C}"/>
              </a:ext>
            </a:extLst>
          </p:cNvPr>
          <p:cNvSpPr/>
          <p:nvPr/>
        </p:nvSpPr>
        <p:spPr>
          <a:xfrm>
            <a:off x="5725934" y="2285608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знак завершения 66">
            <a:extLst>
              <a:ext uri="{FF2B5EF4-FFF2-40B4-BE49-F238E27FC236}">
                <a16:creationId xmlns:a16="http://schemas.microsoft.com/office/drawing/2014/main" id="{AAABFDA8-2568-48C7-A676-1BF0B6C19F31}"/>
              </a:ext>
            </a:extLst>
          </p:cNvPr>
          <p:cNvSpPr/>
          <p:nvPr/>
        </p:nvSpPr>
        <p:spPr>
          <a:xfrm>
            <a:off x="6527006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знак завершения 69">
            <a:extLst>
              <a:ext uri="{FF2B5EF4-FFF2-40B4-BE49-F238E27FC236}">
                <a16:creationId xmlns:a16="http://schemas.microsoft.com/office/drawing/2014/main" id="{623823E9-8FA1-46C0-856A-965F3426FE3C}"/>
              </a:ext>
            </a:extLst>
          </p:cNvPr>
          <p:cNvSpPr/>
          <p:nvPr/>
        </p:nvSpPr>
        <p:spPr>
          <a:xfrm>
            <a:off x="7735055" y="2286467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знак завершения 70">
            <a:extLst>
              <a:ext uri="{FF2B5EF4-FFF2-40B4-BE49-F238E27FC236}">
                <a16:creationId xmlns:a16="http://schemas.microsoft.com/office/drawing/2014/main" id="{5BF2BA89-693E-4C41-9107-D2D1E413A395}"/>
              </a:ext>
            </a:extLst>
          </p:cNvPr>
          <p:cNvSpPr/>
          <p:nvPr/>
        </p:nvSpPr>
        <p:spPr>
          <a:xfrm>
            <a:off x="5313243" y="2683800"/>
            <a:ext cx="295757" cy="71437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A0E9D1-16B0-465C-B269-3B2279F80A24}"/>
              </a:ext>
            </a:extLst>
          </p:cNvPr>
          <p:cNvSpPr/>
          <p:nvPr/>
        </p:nvSpPr>
        <p:spPr>
          <a:xfrm>
            <a:off x="5930400" y="2285608"/>
            <a:ext cx="190074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F074CCDB-30D8-476E-ACB5-679640E4388C}"/>
              </a:ext>
            </a:extLst>
          </p:cNvPr>
          <p:cNvSpPr/>
          <p:nvPr/>
        </p:nvSpPr>
        <p:spPr>
          <a:xfrm>
            <a:off x="5396590" y="2683800"/>
            <a:ext cx="1279010" cy="71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A2EBDC25-9E97-4602-BC94-919A24E9BF98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знак завершения 77">
            <a:extLst>
              <a:ext uri="{FF2B5EF4-FFF2-40B4-BE49-F238E27FC236}">
                <a16:creationId xmlns:a16="http://schemas.microsoft.com/office/drawing/2014/main" id="{229B4563-C08B-4F8E-AEDE-801F5A8C4930}"/>
              </a:ext>
            </a:extLst>
          </p:cNvPr>
          <p:cNvSpPr/>
          <p:nvPr/>
        </p:nvSpPr>
        <p:spPr>
          <a:xfrm>
            <a:off x="5311939" y="2779049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знак завершения 78">
            <a:extLst>
              <a:ext uri="{FF2B5EF4-FFF2-40B4-BE49-F238E27FC236}">
                <a16:creationId xmlns:a16="http://schemas.microsoft.com/office/drawing/2014/main" id="{E1A7D3CD-F183-4FE9-81E6-725665B3C047}"/>
              </a:ext>
            </a:extLst>
          </p:cNvPr>
          <p:cNvSpPr/>
          <p:nvPr/>
        </p:nvSpPr>
        <p:spPr>
          <a:xfrm>
            <a:off x="7321060" y="2779908"/>
            <a:ext cx="295757" cy="7143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E872C0-0D4D-416A-BDE6-C2AAFF4C981A}"/>
              </a:ext>
            </a:extLst>
          </p:cNvPr>
          <p:cNvSpPr/>
          <p:nvPr/>
        </p:nvSpPr>
        <p:spPr>
          <a:xfrm>
            <a:off x="5516405" y="2779049"/>
            <a:ext cx="1900740" cy="714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D10FC49E-2387-4F32-96A8-941350AB848D}"/>
              </a:ext>
            </a:extLst>
          </p:cNvPr>
          <p:cNvGrpSpPr/>
          <p:nvPr/>
        </p:nvGrpSpPr>
        <p:grpSpPr>
          <a:xfrm>
            <a:off x="4653062" y="4085846"/>
            <a:ext cx="1360138" cy="2228418"/>
            <a:chOff x="4662267" y="4085846"/>
            <a:chExt cx="1360138" cy="2228418"/>
          </a:xfrm>
        </p:grpSpPr>
        <p:sp>
          <p:nvSpPr>
            <p:cNvPr id="106" name="Прямоугольник: один скругленный угол 105">
              <a:extLst>
                <a:ext uri="{FF2B5EF4-FFF2-40B4-BE49-F238E27FC236}">
                  <a16:creationId xmlns:a16="http://schemas.microsoft.com/office/drawing/2014/main" id="{5BA7C46F-1DAC-4466-8C38-3D3CC8C522F1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: один скругленный угол 106">
              <a:extLst>
                <a:ext uri="{FF2B5EF4-FFF2-40B4-BE49-F238E27FC236}">
                  <a16:creationId xmlns:a16="http://schemas.microsoft.com/office/drawing/2014/main" id="{F69AFE1E-0257-4FAC-8398-A4494B1D318D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: один скругленный угол 107">
              <a:extLst>
                <a:ext uri="{FF2B5EF4-FFF2-40B4-BE49-F238E27FC236}">
                  <a16:creationId xmlns:a16="http://schemas.microsoft.com/office/drawing/2014/main" id="{2D186A3A-13B7-4DC1-91E2-0178D653FF8D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: один скругленный угол 108">
              <a:extLst>
                <a:ext uri="{FF2B5EF4-FFF2-40B4-BE49-F238E27FC236}">
                  <a16:creationId xmlns:a16="http://schemas.microsoft.com/office/drawing/2014/main" id="{788BBDEA-1A86-48D7-8FE6-7955DF475634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A82A6C-0B83-489A-A54E-D5C1D0499877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AC5A6E-FCFE-4583-9D10-AD5068BC60AB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F8D799-AF17-4D12-BF80-1B7BF07E9B4E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0EB5BF-2A43-4839-AB0E-9E65D1FB82FC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Hyatt</a:t>
              </a:r>
              <a:endParaRPr lang="ru-RU" b="1" dirty="0"/>
            </a:p>
            <a:p>
              <a:r>
                <a:rPr lang="en-US" b="1" dirty="0"/>
                <a:t>Regency Koln</a:t>
              </a:r>
              <a:endParaRPr lang="ru-RU" b="1" dirty="0"/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50A49C87-B097-48F0-BEB0-C2CA50DF5C49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85F814A-7CCF-4F25-9178-0D14D4602B22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8AACA3B-4F7D-41AA-8D53-5DC84AE6A88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5105F3-E1D1-490F-8C1E-6B5053981296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80F65B5C-4834-40C0-8C3A-2F89EB46496F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45A0FA25-5613-49B6-BBF2-BAE6389F24EC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8692B21-E69E-46AC-8020-66C26364452E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82BD35AD-E280-4B7F-A5FE-5418905FA529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9BD5A3C-B3A4-41C0-8411-5875113292DC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B659D64F-5F3E-41BC-A8FC-0D3063D99E0A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Равнобедренный треугольник 131">
              <a:extLst>
                <a:ext uri="{FF2B5EF4-FFF2-40B4-BE49-F238E27FC236}">
                  <a16:creationId xmlns:a16="http://schemas.microsoft.com/office/drawing/2014/main" id="{B4CD202F-2A45-4C5A-A2AE-D33342EAD53E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3D54DBE-037D-442D-9306-BB3ED8BC5E8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A00CF4AD-936B-4149-AFFE-FB3E28A3D98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456726B-6C38-4950-BB23-52F12FD9D1E2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01F2D0BE-7A61-49CF-9F7D-24E905B3C4AA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9F606574-0B19-4FC0-AECC-53256F18C1A2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авнобедренный треугольник 138">
                <a:extLst>
                  <a:ext uri="{FF2B5EF4-FFF2-40B4-BE49-F238E27FC236}">
                    <a16:creationId xmlns:a16="http://schemas.microsoft.com/office/drawing/2014/main" id="{D42B276B-00B1-468A-A6EE-972C4D216091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A68A60C-83FB-4FE4-9ED0-272CD78537AC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942743DE-709D-431C-90A5-D7A8A54DC822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2B77BB93-96E9-48A6-BE41-133ABFF502EA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C466198-6D03-4CBA-82CC-562C845E9B5F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Кёльн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19EFB-2585-4A3F-834F-BEF3DFF4F3F8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BB527956-ABBF-4308-8A78-18970E56EB8A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5192CCB4-542C-4D4A-ADE6-91C89706BD8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3A315D-2386-45AA-93B7-BCB09E9D559F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AB74EE42-3D7B-4FDA-AC2A-131EE3AD833C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E1751141-5C82-40CA-9FB2-CDFA41C1018F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2C8576A1-0C44-48ED-B60D-359B6EC5D89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Равнобедренный треугольник 149">
              <a:extLst>
                <a:ext uri="{FF2B5EF4-FFF2-40B4-BE49-F238E27FC236}">
                  <a16:creationId xmlns:a16="http://schemas.microsoft.com/office/drawing/2014/main" id="{245781A9-0901-4903-853A-497993247FEC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6E203AC-C368-4C87-B6E4-33B9511ED57D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</a:p>
        </p:txBody>
      </p: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923C3A58-05F8-4578-B502-55978F7879D8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543FA41C-E439-42C1-8EDB-0A833531BF2A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E29423E5-4E95-4D1F-BCCD-3FFE1D2D4775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A1B1BE82-9887-4898-991F-ECF21DDB87D4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Равнобедренный треугольник 156">
                <a:extLst>
                  <a:ext uri="{FF2B5EF4-FFF2-40B4-BE49-F238E27FC236}">
                    <a16:creationId xmlns:a16="http://schemas.microsoft.com/office/drawing/2014/main" id="{0D5384B0-CA44-4E1A-A462-C73B0092681C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93D115A-EB55-46D8-B16B-0F3278B90ED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2</a:t>
              </a:r>
            </a:p>
          </p:txBody>
        </p:sp>
      </p:grp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97BD4E7E-D059-446C-989D-34D15698FFF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731D496-4C32-49AF-B2AF-F6FABCF92043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Джакарта</a:t>
            </a:r>
          </a:p>
        </p:txBody>
      </p: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430EB498-311C-428A-BD87-B0A281E4278D}"/>
              </a:ext>
            </a:extLst>
          </p:cNvPr>
          <p:cNvGrpSpPr/>
          <p:nvPr/>
        </p:nvGrpSpPr>
        <p:grpSpPr>
          <a:xfrm>
            <a:off x="6195502" y="4085846"/>
            <a:ext cx="1360138" cy="2228418"/>
            <a:chOff x="4662267" y="4085846"/>
            <a:chExt cx="1360138" cy="2228418"/>
          </a:xfrm>
        </p:grpSpPr>
        <p:sp>
          <p:nvSpPr>
            <p:cNvPr id="121" name="Прямоугольник: один скругленный угол 120">
              <a:extLst>
                <a:ext uri="{FF2B5EF4-FFF2-40B4-BE49-F238E27FC236}">
                  <a16:creationId xmlns:a16="http://schemas.microsoft.com/office/drawing/2014/main" id="{DD121F89-A3B1-4DC1-BF8B-7F7C3867A46C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: один скругленный угол 121">
              <a:extLst>
                <a:ext uri="{FF2B5EF4-FFF2-40B4-BE49-F238E27FC236}">
                  <a16:creationId xmlns:a16="http://schemas.microsoft.com/office/drawing/2014/main" id="{19DB0911-CCF9-46F8-B8EE-DDB3D78A83D5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: один скругленный угол 159">
              <a:extLst>
                <a:ext uri="{FF2B5EF4-FFF2-40B4-BE49-F238E27FC236}">
                  <a16:creationId xmlns:a16="http://schemas.microsoft.com/office/drawing/2014/main" id="{1D0CCFF1-FB31-4B1A-9AA1-35E91FCA35C3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: один скругленный угол 160">
              <a:extLst>
                <a:ext uri="{FF2B5EF4-FFF2-40B4-BE49-F238E27FC236}">
                  <a16:creationId xmlns:a16="http://schemas.microsoft.com/office/drawing/2014/main" id="{EE6A9090-A409-4641-94A7-A102ACCBDA93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87F59-2117-40E7-A2C0-69AD6797F4B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311DC48-1AEB-4CE1-A982-C54BA124B734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E7E423C-BE38-4FD9-B16D-F7A2C74BA716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CBDA67-D21D-45F9-BDDB-B9FE38B91945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ru-RU" b="1" dirty="0" err="1"/>
                <a:t>Hostel</a:t>
              </a:r>
              <a:r>
                <a:rPr lang="ru-RU" b="1" dirty="0"/>
                <a:t> </a:t>
              </a:r>
              <a:r>
                <a:rPr lang="ru-RU" b="1" dirty="0" err="1"/>
                <a:t>Köln</a:t>
              </a:r>
              <a:endParaRPr lang="ru-RU" b="1" dirty="0">
                <a:hlinkClick r:id="rId3"/>
              </a:endParaRPr>
            </a:p>
          </p:txBody>
        </p:sp>
      </p:grpSp>
      <p:grpSp>
        <p:nvGrpSpPr>
          <p:cNvPr id="166" name="Группа 165">
            <a:extLst>
              <a:ext uri="{FF2B5EF4-FFF2-40B4-BE49-F238E27FC236}">
                <a16:creationId xmlns:a16="http://schemas.microsoft.com/office/drawing/2014/main" id="{BCDD7FBF-9309-454C-97E0-A03407418E62}"/>
              </a:ext>
            </a:extLst>
          </p:cNvPr>
          <p:cNvGrpSpPr/>
          <p:nvPr/>
        </p:nvGrpSpPr>
        <p:grpSpPr>
          <a:xfrm>
            <a:off x="7732448" y="4085846"/>
            <a:ext cx="1360138" cy="2228418"/>
            <a:chOff x="4662267" y="4085846"/>
            <a:chExt cx="1360138" cy="2228418"/>
          </a:xfrm>
        </p:grpSpPr>
        <p:sp>
          <p:nvSpPr>
            <p:cNvPr id="167" name="Прямоугольник: один скругленный угол 166">
              <a:extLst>
                <a:ext uri="{FF2B5EF4-FFF2-40B4-BE49-F238E27FC236}">
                  <a16:creationId xmlns:a16="http://schemas.microsoft.com/office/drawing/2014/main" id="{CEB07A83-F3E0-43DB-BA86-560244386546}"/>
                </a:ext>
              </a:extLst>
            </p:cNvPr>
            <p:cNvSpPr/>
            <p:nvPr/>
          </p:nvSpPr>
          <p:spPr>
            <a:xfrm flipV="1">
              <a:off x="4663078" y="4085846"/>
              <a:ext cx="1358613" cy="2228418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Прямоугольник: один скругленный угол 167">
              <a:extLst>
                <a:ext uri="{FF2B5EF4-FFF2-40B4-BE49-F238E27FC236}">
                  <a16:creationId xmlns:a16="http://schemas.microsoft.com/office/drawing/2014/main" id="{92547EFA-AA8F-4257-AB74-10900DA02E80}"/>
                </a:ext>
              </a:extLst>
            </p:cNvPr>
            <p:cNvSpPr/>
            <p:nvPr/>
          </p:nvSpPr>
          <p:spPr>
            <a:xfrm flipV="1">
              <a:off x="4662672" y="4522584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: один скругленный угол 168">
              <a:extLst>
                <a:ext uri="{FF2B5EF4-FFF2-40B4-BE49-F238E27FC236}">
                  <a16:creationId xmlns:a16="http://schemas.microsoft.com/office/drawing/2014/main" id="{46F27905-9A8C-4EC4-8662-048FEB1E1AA1}"/>
                </a:ext>
              </a:extLst>
            </p:cNvPr>
            <p:cNvSpPr/>
            <p:nvPr/>
          </p:nvSpPr>
          <p:spPr>
            <a:xfrm flipV="1">
              <a:off x="4662672" y="4108090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: один скругленный угол 169">
              <a:extLst>
                <a:ext uri="{FF2B5EF4-FFF2-40B4-BE49-F238E27FC236}">
                  <a16:creationId xmlns:a16="http://schemas.microsoft.com/office/drawing/2014/main" id="{2C6B69C2-DBA5-4B2D-AA51-AFEDC9E27906}"/>
                </a:ext>
              </a:extLst>
            </p:cNvPr>
            <p:cNvSpPr/>
            <p:nvPr/>
          </p:nvSpPr>
          <p:spPr>
            <a:xfrm flipV="1">
              <a:off x="4662672" y="4943275"/>
              <a:ext cx="1358613" cy="4571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BFBF16D-F922-46F5-B6C9-A8B681886051}"/>
                </a:ext>
              </a:extLst>
            </p:cNvPr>
            <p:cNvSpPr txBox="1"/>
            <p:nvPr/>
          </p:nvSpPr>
          <p:spPr>
            <a:xfrm>
              <a:off x="4669633" y="4146940"/>
              <a:ext cx="13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Кёльн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17DF7D2-6A75-433F-B044-EF74523DE65E}"/>
                </a:ext>
              </a:extLst>
            </p:cNvPr>
            <p:cNvSpPr txBox="1"/>
            <p:nvPr/>
          </p:nvSpPr>
          <p:spPr>
            <a:xfrm>
              <a:off x="4662267" y="4570344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Германия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52A3BA-7196-4ADA-9402-7BC621E39695}"/>
                </a:ext>
              </a:extLst>
            </p:cNvPr>
            <p:cNvSpPr txBox="1"/>
            <p:nvPr/>
          </p:nvSpPr>
          <p:spPr>
            <a:xfrm>
              <a:off x="4664871" y="4992166"/>
              <a:ext cx="1357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C00F2DA-0917-4774-9035-7B238382FDD8}"/>
                </a:ext>
              </a:extLst>
            </p:cNvPr>
            <p:cNvSpPr txBox="1"/>
            <p:nvPr/>
          </p:nvSpPr>
          <p:spPr>
            <a:xfrm>
              <a:off x="4662672" y="4985587"/>
              <a:ext cx="135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b="1" dirty="0"/>
                <a:t>Ruby Ella Hotel Cologne</a:t>
              </a:r>
              <a:endParaRPr lang="en-US" b="1" dirty="0">
                <a:hlinkClick r:id="rId4"/>
              </a:endParaRPr>
            </a:p>
          </p:txBody>
        </p:sp>
      </p:grp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F32037D2-C4FD-4AA9-89B8-0DDCE8FF62D9}"/>
              </a:ext>
            </a:extLst>
          </p:cNvPr>
          <p:cNvSpPr/>
          <p:nvPr/>
        </p:nvSpPr>
        <p:spPr>
          <a:xfrm>
            <a:off x="3039383" y="5878883"/>
            <a:ext cx="1323652" cy="340297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51377C-13E0-426E-B181-47C5B00467B5}"/>
              </a:ext>
            </a:extLst>
          </p:cNvPr>
          <p:cNvSpPr txBox="1"/>
          <p:nvPr/>
        </p:nvSpPr>
        <p:spPr>
          <a:xfrm>
            <a:off x="3241890" y="5869303"/>
            <a:ext cx="9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Фильтр</a:t>
            </a: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2DEC0DFC-63F2-4DED-9E89-7403AB7CC511}"/>
              </a:ext>
            </a:extLst>
          </p:cNvPr>
          <p:cNvSpPr/>
          <p:nvPr/>
        </p:nvSpPr>
        <p:spPr>
          <a:xfrm>
            <a:off x="1059531" y="261328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95FFA019-9A86-4ADA-97D1-080F9444258F}"/>
              </a:ext>
            </a:extLst>
          </p:cNvPr>
          <p:cNvSpPr/>
          <p:nvPr/>
        </p:nvSpPr>
        <p:spPr>
          <a:xfrm>
            <a:off x="1059531" y="302364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854D480-784B-4004-BC0C-F1E04AD229AC}"/>
              </a:ext>
            </a:extLst>
          </p:cNvPr>
          <p:cNvSpPr/>
          <p:nvPr/>
        </p:nvSpPr>
        <p:spPr>
          <a:xfrm>
            <a:off x="1059531" y="3438264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DB7C2BCE-5732-40CB-8503-DD0D513385C3}"/>
              </a:ext>
            </a:extLst>
          </p:cNvPr>
          <p:cNvSpPr/>
          <p:nvPr/>
        </p:nvSpPr>
        <p:spPr>
          <a:xfrm>
            <a:off x="1059531" y="385155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0BCBBB49-2A6F-4CF8-9E35-452BD0D74C53}"/>
              </a:ext>
            </a:extLst>
          </p:cNvPr>
          <p:cNvSpPr/>
          <p:nvPr/>
        </p:nvSpPr>
        <p:spPr>
          <a:xfrm>
            <a:off x="1059531" y="4264852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22F0E2D-F9C6-4B86-BEF4-5E579721C6D8}"/>
              </a:ext>
            </a:extLst>
          </p:cNvPr>
          <p:cNvSpPr/>
          <p:nvPr/>
        </p:nvSpPr>
        <p:spPr>
          <a:xfrm>
            <a:off x="1059531" y="4677548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1490D944-4B4D-48E5-8BC9-5964631AA868}"/>
              </a:ext>
            </a:extLst>
          </p:cNvPr>
          <p:cNvSpPr/>
          <p:nvPr/>
        </p:nvSpPr>
        <p:spPr>
          <a:xfrm>
            <a:off x="1059531" y="5092055"/>
            <a:ext cx="216000" cy="2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C6127750-E7BF-4796-B75D-A60906504755}"/>
              </a:ext>
            </a:extLst>
          </p:cNvPr>
          <p:cNvSpPr/>
          <p:nvPr/>
        </p:nvSpPr>
        <p:spPr>
          <a:xfrm flipV="1">
            <a:off x="968536" y="5791473"/>
            <a:ext cx="3394800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4912C347-F699-4293-BA8B-2D331A6ED672}"/>
              </a:ext>
            </a:extLst>
          </p:cNvPr>
          <p:cNvSpPr/>
          <p:nvPr/>
        </p:nvSpPr>
        <p:spPr>
          <a:xfrm rot="5400000" flipV="1">
            <a:off x="2720439" y="4037217"/>
            <a:ext cx="3024000" cy="1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F7A2432-97F3-4909-B815-8BAA6F3CC9AC}"/>
              </a:ext>
            </a:extLst>
          </p:cNvPr>
          <p:cNvSpPr/>
          <p:nvPr/>
        </p:nvSpPr>
        <p:spPr>
          <a:xfrm rot="5400000">
            <a:off x="4110099" y="2730080"/>
            <a:ext cx="233880" cy="75848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Управляющая кнопка: &quot;Вперед&quot; или &quot;Следующий&quot; 18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E4AFEE-7CBD-4EAC-9BFE-383DCAA7C397}"/>
              </a:ext>
            </a:extLst>
          </p:cNvPr>
          <p:cNvSpPr/>
          <p:nvPr/>
        </p:nvSpPr>
        <p:spPr>
          <a:xfrm>
            <a:off x="3028016" y="5869303"/>
            <a:ext cx="1342731" cy="361469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Управляющая кнопка: &quot;Вперед&quot; или &quot;Следующий&quot; 18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DC1F42D-6691-43F7-A009-C8CA8C06A37F}"/>
              </a:ext>
            </a:extLst>
          </p:cNvPr>
          <p:cNvSpPr/>
          <p:nvPr/>
        </p:nvSpPr>
        <p:spPr>
          <a:xfrm>
            <a:off x="7737947" y="4105470"/>
            <a:ext cx="1342731" cy="2215663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80E9C162-968E-4EB3-8C25-2FBEAD221744}"/>
              </a:ext>
            </a:extLst>
          </p:cNvPr>
          <p:cNvSpPr/>
          <p:nvPr/>
        </p:nvSpPr>
        <p:spPr>
          <a:xfrm>
            <a:off x="6643122" y="2263800"/>
            <a:ext cx="119344" cy="1199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Управляющая кнопка: &quot;Вперед&quot; или &quot;Следующий&quot; 19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145B03-1591-47BC-8267-9F0614794F0A}"/>
              </a:ext>
            </a:extLst>
          </p:cNvPr>
          <p:cNvSpPr/>
          <p:nvPr/>
        </p:nvSpPr>
        <p:spPr>
          <a:xfrm>
            <a:off x="6493055" y="2231630"/>
            <a:ext cx="382516" cy="244160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: один скругленный угол 189">
            <a:extLst>
              <a:ext uri="{FF2B5EF4-FFF2-40B4-BE49-F238E27FC236}">
                <a16:creationId xmlns:a16="http://schemas.microsoft.com/office/drawing/2014/main" id="{FEB51B2D-A14E-4F31-AF79-B0A2557AF6F5}"/>
              </a:ext>
            </a:extLst>
          </p:cNvPr>
          <p:cNvSpPr/>
          <p:nvPr/>
        </p:nvSpPr>
        <p:spPr>
          <a:xfrm>
            <a:off x="5654590" y="2325496"/>
            <a:ext cx="1011975" cy="1022665"/>
          </a:xfrm>
          <a:prstGeom prst="round1Rect">
            <a:avLst/>
          </a:prstGeom>
          <a:solidFill>
            <a:srgbClr val="DEEBF7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Знак ''минус'' 190">
            <a:extLst>
              <a:ext uri="{FF2B5EF4-FFF2-40B4-BE49-F238E27FC236}">
                <a16:creationId xmlns:a16="http://schemas.microsoft.com/office/drawing/2014/main" id="{32C72A21-1771-4AFF-B475-651424CAD557}"/>
              </a:ext>
            </a:extLst>
          </p:cNvPr>
          <p:cNvSpPr/>
          <p:nvPr/>
        </p:nvSpPr>
        <p:spPr>
          <a:xfrm>
            <a:off x="6425618" y="3199768"/>
            <a:ext cx="192757" cy="103293"/>
          </a:xfrm>
          <a:prstGeom prst="mathMinus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Самолет">
            <a:extLst>
              <a:ext uri="{FF2B5EF4-FFF2-40B4-BE49-F238E27FC236}">
                <a16:creationId xmlns:a16="http://schemas.microsoft.com/office/drawing/2014/main" id="{229475F9-A5F9-4491-B273-082160B00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440725">
            <a:off x="6183191" y="3144490"/>
            <a:ext cx="190303" cy="190303"/>
          </a:xfrm>
          <a:prstGeom prst="rect">
            <a:avLst/>
          </a:prstGeom>
        </p:spPr>
      </p:pic>
      <p:sp>
        <p:nvSpPr>
          <p:cNvPr id="192" name="Управляющая кнопка: &quot;Вперед&quot; или &quot;Следующий&quot; 1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306AEB-5B6E-4794-AE28-C8870658CE07}"/>
              </a:ext>
            </a:extLst>
          </p:cNvPr>
          <p:cNvSpPr/>
          <p:nvPr/>
        </p:nvSpPr>
        <p:spPr>
          <a:xfrm>
            <a:off x="7710203" y="4060797"/>
            <a:ext cx="1416149" cy="2317128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3F54839-16E6-4FA8-8FD0-F9E09A889484}"/>
              </a:ext>
            </a:extLst>
          </p:cNvPr>
          <p:cNvSpPr/>
          <p:nvPr/>
        </p:nvSpPr>
        <p:spPr>
          <a:xfrm>
            <a:off x="5661768" y="2326524"/>
            <a:ext cx="914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200" b="1" dirty="0"/>
              <a:t>Ruby Ella Hotel Cologne</a:t>
            </a:r>
            <a:endParaRPr lang="en-US" sz="1200" b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52355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12ECC-EDE3-443E-8A1F-0490631D72E6}"/>
              </a:ext>
            </a:extLst>
          </p:cNvPr>
          <p:cNvSpPr txBox="1"/>
          <p:nvPr/>
        </p:nvSpPr>
        <p:spPr>
          <a:xfrm>
            <a:off x="2743000" y="3013501"/>
            <a:ext cx="67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6412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D818E02-1B36-42C8-A14C-112192F16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42557"/>
              </p:ext>
            </p:extLst>
          </p:nvPr>
        </p:nvGraphicFramePr>
        <p:xfrm>
          <a:off x="2370000" y="779400"/>
          <a:ext cx="7451999" cy="5862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766">
                  <a:extLst>
                    <a:ext uri="{9D8B030D-6E8A-4147-A177-3AD203B41FA5}">
                      <a16:colId xmlns:a16="http://schemas.microsoft.com/office/drawing/2014/main" val="2916817367"/>
                    </a:ext>
                  </a:extLst>
                </a:gridCol>
                <a:gridCol w="4843233">
                  <a:extLst>
                    <a:ext uri="{9D8B030D-6E8A-4147-A177-3AD203B41FA5}">
                      <a16:colId xmlns:a16="http://schemas.microsoft.com/office/drawing/2014/main" val="858871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Краткое описание</a:t>
                      </a:r>
                      <a:endParaRPr lang="ru-RU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4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Гость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Персона, зашедшая на сайт продукта, неавторизованная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4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Авторизованный пользователь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Персона с созданной учетной записью, находящаяся на сайте продукта и имеющая доступ к функционалу продукта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16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Участник группы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Персона с созданной учетной записью, находящаяся на сайте продукта, имеющая доступ к функционалу, а также возможность просматривать результаты действий других участников группы и отправлять им сообщения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21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Глава группы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так же как и участник группы, но с расширенными правами управления составом группы и чатом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47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Администратор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Персона, с доступом на сервер продукта с возможностью мониторинга метрики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78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 интернет-бронирования отелей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736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TripAdvisor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Ресурс, содержащий информацию необходимую для путешествий и дающий возможность</a:t>
                      </a:r>
                      <a:r>
                        <a:rPr lang="ru-RU" sz="1400" dirty="0"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своим пользователям спланировать поездку в любую страну мира.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917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Aviasales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Сервис по поиску авиабилетов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01716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28C0CD2-7B32-4932-A247-7BCB1CD2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0"/>
            <a:ext cx="1076400" cy="91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Акторы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8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0E646CC2-0DA2-4F19-9F6A-8A356E2356A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30562" y="614362"/>
            <a:ext cx="5730875" cy="58118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7166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D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693B3E9E-6A96-45AD-91A7-0B6DA29B3B98}"/>
              </a:ext>
            </a:extLst>
          </p:cNvPr>
          <p:cNvSpPr/>
          <p:nvPr/>
        </p:nvSpPr>
        <p:spPr>
          <a:xfrm>
            <a:off x="2942250" y="1215966"/>
            <a:ext cx="6292800" cy="5299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D27E2EBF-1737-4297-A358-4DDB9C35DB5A}"/>
              </a:ext>
            </a:extLst>
          </p:cNvPr>
          <p:cNvSpPr/>
          <p:nvPr/>
        </p:nvSpPr>
        <p:spPr>
          <a:xfrm>
            <a:off x="2942250" y="1442232"/>
            <a:ext cx="6292800" cy="5050368"/>
          </a:xfrm>
          <a:prstGeom prst="ellipse">
            <a:avLst/>
          </a:prstGeom>
          <a:solidFill>
            <a:srgbClr val="445D85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227852B4-748C-4DB5-90DF-6ED9574400EA}"/>
              </a:ext>
            </a:extLst>
          </p:cNvPr>
          <p:cNvSpPr/>
          <p:nvPr/>
        </p:nvSpPr>
        <p:spPr>
          <a:xfrm>
            <a:off x="5307306" y="4272245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904BD6BC-853E-412E-A8EF-38153AF052F2}"/>
              </a:ext>
            </a:extLst>
          </p:cNvPr>
          <p:cNvSpPr/>
          <p:nvPr/>
        </p:nvSpPr>
        <p:spPr>
          <a:xfrm>
            <a:off x="5307306" y="38626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 descr="Мужчина">
            <a:extLst>
              <a:ext uri="{FF2B5EF4-FFF2-40B4-BE49-F238E27FC236}">
                <a16:creationId xmlns:a16="http://schemas.microsoft.com/office/drawing/2014/main" id="{300BA439-5442-4D3D-AE75-9C425FDA0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70167">
            <a:off x="3689504" y="1437951"/>
            <a:ext cx="484000" cy="484000"/>
          </a:xfrm>
          <a:prstGeom prst="rect">
            <a:avLst/>
          </a:prstGeom>
        </p:spPr>
      </p:pic>
      <p:pic>
        <p:nvPicPr>
          <p:cNvPr id="25" name="Рисунок 24" descr="Мужчина и женщина">
            <a:extLst>
              <a:ext uri="{FF2B5EF4-FFF2-40B4-BE49-F238E27FC236}">
                <a16:creationId xmlns:a16="http://schemas.microsoft.com/office/drawing/2014/main" id="{79368DCA-CAAC-431C-8F0D-977B445CE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90119">
            <a:off x="7894696" y="1381244"/>
            <a:ext cx="484000" cy="484000"/>
          </a:xfrm>
          <a:prstGeom prst="rect">
            <a:avLst/>
          </a:prstGeom>
        </p:spPr>
      </p:pic>
      <p:pic>
        <p:nvPicPr>
          <p:cNvPr id="27" name="Рисунок 26" descr="Семья с мальчиком">
            <a:extLst>
              <a:ext uri="{FF2B5EF4-FFF2-40B4-BE49-F238E27FC236}">
                <a16:creationId xmlns:a16="http://schemas.microsoft.com/office/drawing/2014/main" id="{C70A4FDD-8E61-4129-8E75-A18F87DB4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855669">
            <a:off x="3290861" y="1809417"/>
            <a:ext cx="484000" cy="484000"/>
          </a:xfrm>
          <a:prstGeom prst="rect">
            <a:avLst/>
          </a:prstGeom>
        </p:spPr>
      </p:pic>
      <p:pic>
        <p:nvPicPr>
          <p:cNvPr id="96" name="Рисунок 95" descr="Мужчина">
            <a:extLst>
              <a:ext uri="{FF2B5EF4-FFF2-40B4-BE49-F238E27FC236}">
                <a16:creationId xmlns:a16="http://schemas.microsoft.com/office/drawing/2014/main" id="{5ADDA7B0-2CA7-4473-9975-A2A903C46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55681">
            <a:off x="4093335" y="1193653"/>
            <a:ext cx="484000" cy="484000"/>
          </a:xfrm>
          <a:prstGeom prst="rect">
            <a:avLst/>
          </a:prstGeom>
        </p:spPr>
      </p:pic>
      <p:pic>
        <p:nvPicPr>
          <p:cNvPr id="98" name="Рисунок 97" descr="Мужчина">
            <a:extLst>
              <a:ext uri="{FF2B5EF4-FFF2-40B4-BE49-F238E27FC236}">
                <a16:creationId xmlns:a16="http://schemas.microsoft.com/office/drawing/2014/main" id="{98470EE0-34CD-47F6-B068-2F0EF513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35692">
            <a:off x="5406332" y="803640"/>
            <a:ext cx="484000" cy="484000"/>
          </a:xfrm>
          <a:prstGeom prst="rect">
            <a:avLst/>
          </a:prstGeom>
        </p:spPr>
      </p:pic>
      <p:pic>
        <p:nvPicPr>
          <p:cNvPr id="99" name="Рисунок 98" descr="Мужчина">
            <a:extLst>
              <a:ext uri="{FF2B5EF4-FFF2-40B4-BE49-F238E27FC236}">
                <a16:creationId xmlns:a16="http://schemas.microsoft.com/office/drawing/2014/main" id="{3A591857-FBBA-4782-91BB-AFA78CB2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1349">
            <a:off x="6238415" y="794716"/>
            <a:ext cx="484000" cy="484000"/>
          </a:xfrm>
          <a:prstGeom prst="rect">
            <a:avLst/>
          </a:prstGeom>
        </p:spPr>
      </p:pic>
      <p:pic>
        <p:nvPicPr>
          <p:cNvPr id="100" name="Рисунок 99" descr="Мужчина и женщина">
            <a:extLst>
              <a:ext uri="{FF2B5EF4-FFF2-40B4-BE49-F238E27FC236}">
                <a16:creationId xmlns:a16="http://schemas.microsoft.com/office/drawing/2014/main" id="{B1C540A7-95B1-4DCC-9233-4DA110D1A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02745">
            <a:off x="7108784" y="1000163"/>
            <a:ext cx="484000" cy="484000"/>
          </a:xfrm>
          <a:prstGeom prst="rect">
            <a:avLst/>
          </a:prstGeom>
        </p:spPr>
      </p:pic>
      <p:pic>
        <p:nvPicPr>
          <p:cNvPr id="101" name="Рисунок 100" descr="Мужчина и женщина">
            <a:extLst>
              <a:ext uri="{FF2B5EF4-FFF2-40B4-BE49-F238E27FC236}">
                <a16:creationId xmlns:a16="http://schemas.microsoft.com/office/drawing/2014/main" id="{CA11979B-1AC0-4BA6-9B7B-558708EBD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6649" y="782127"/>
            <a:ext cx="484000" cy="484000"/>
          </a:xfrm>
          <a:prstGeom prst="rect">
            <a:avLst/>
          </a:prstGeom>
        </p:spPr>
      </p:pic>
      <p:pic>
        <p:nvPicPr>
          <p:cNvPr id="102" name="Рисунок 101" descr="Мужчина и женщина">
            <a:extLst>
              <a:ext uri="{FF2B5EF4-FFF2-40B4-BE49-F238E27FC236}">
                <a16:creationId xmlns:a16="http://schemas.microsoft.com/office/drawing/2014/main" id="{FC2110FC-7742-4A6D-967E-C8C5C9E12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84524">
            <a:off x="4488682" y="1017206"/>
            <a:ext cx="484000" cy="484000"/>
          </a:xfrm>
          <a:prstGeom prst="rect">
            <a:avLst/>
          </a:prstGeom>
        </p:spPr>
      </p:pic>
      <p:pic>
        <p:nvPicPr>
          <p:cNvPr id="103" name="Рисунок 102" descr="Семья с мальчиком">
            <a:extLst>
              <a:ext uri="{FF2B5EF4-FFF2-40B4-BE49-F238E27FC236}">
                <a16:creationId xmlns:a16="http://schemas.microsoft.com/office/drawing/2014/main" id="{53D7DA86-A39D-4A28-B68A-7AEF9636F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30793">
            <a:off x="4992619" y="865555"/>
            <a:ext cx="484000" cy="484000"/>
          </a:xfrm>
          <a:prstGeom prst="rect">
            <a:avLst/>
          </a:prstGeom>
        </p:spPr>
      </p:pic>
      <p:pic>
        <p:nvPicPr>
          <p:cNvPr id="104" name="Рисунок 103" descr="Семья с мальчиком">
            <a:extLst>
              <a:ext uri="{FF2B5EF4-FFF2-40B4-BE49-F238E27FC236}">
                <a16:creationId xmlns:a16="http://schemas.microsoft.com/office/drawing/2014/main" id="{2A456274-E5C4-48B6-A7E8-6B406270A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13157">
            <a:off x="6657383" y="856201"/>
            <a:ext cx="484000" cy="484000"/>
          </a:xfrm>
          <a:prstGeom prst="rect">
            <a:avLst/>
          </a:prstGeom>
        </p:spPr>
      </p:pic>
      <p:pic>
        <p:nvPicPr>
          <p:cNvPr id="108" name="Рисунок 107" descr="Мужчина">
            <a:extLst>
              <a:ext uri="{FF2B5EF4-FFF2-40B4-BE49-F238E27FC236}">
                <a16:creationId xmlns:a16="http://schemas.microsoft.com/office/drawing/2014/main" id="{D7670A43-42FC-4281-A637-C61CD685E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37503">
            <a:off x="8261524" y="1629343"/>
            <a:ext cx="484000" cy="484000"/>
          </a:xfrm>
          <a:prstGeom prst="rect">
            <a:avLst/>
          </a:prstGeom>
        </p:spPr>
      </p:pic>
      <p:pic>
        <p:nvPicPr>
          <p:cNvPr id="109" name="Рисунок 108" descr="Мужчина">
            <a:extLst>
              <a:ext uri="{FF2B5EF4-FFF2-40B4-BE49-F238E27FC236}">
                <a16:creationId xmlns:a16="http://schemas.microsoft.com/office/drawing/2014/main" id="{1641F129-AAEE-4990-8949-6E3137C0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97646">
            <a:off x="8517290" y="1883213"/>
            <a:ext cx="484000" cy="484000"/>
          </a:xfrm>
          <a:prstGeom prst="rect">
            <a:avLst/>
          </a:prstGeom>
        </p:spPr>
      </p:pic>
      <p:pic>
        <p:nvPicPr>
          <p:cNvPr id="110" name="Рисунок 109" descr="Мужчина">
            <a:extLst>
              <a:ext uri="{FF2B5EF4-FFF2-40B4-BE49-F238E27FC236}">
                <a16:creationId xmlns:a16="http://schemas.microsoft.com/office/drawing/2014/main" id="{65374BE5-6465-4C21-B331-7E25115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47559">
            <a:off x="7509850" y="1170337"/>
            <a:ext cx="484000" cy="484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96DD117-1A06-4168-99F9-8EF5A7587D7A}"/>
              </a:ext>
            </a:extLst>
          </p:cNvPr>
          <p:cNvSpPr txBox="1"/>
          <p:nvPr/>
        </p:nvSpPr>
        <p:spPr>
          <a:xfrm>
            <a:off x="4987434" y="2328121"/>
            <a:ext cx="23178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4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07CB4222-0C23-4902-890A-10791C8E2C2C}"/>
              </a:ext>
            </a:extLst>
          </p:cNvPr>
          <p:cNvGrpSpPr/>
          <p:nvPr/>
        </p:nvGrpSpPr>
        <p:grpSpPr>
          <a:xfrm>
            <a:off x="5725273" y="4743729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1DE32E6D-B172-48A0-8C9D-D2D02D8B1EF6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905EB3D-F2AE-4FD7-BC2F-50206B29215C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Войти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DCD70F0-7BA9-4B5B-9509-DEBCB14EE801}"/>
              </a:ext>
            </a:extLst>
          </p:cNvPr>
          <p:cNvSpPr txBox="1"/>
          <p:nvPr/>
        </p:nvSpPr>
        <p:spPr>
          <a:xfrm flipH="1">
            <a:off x="5785792" y="3876834"/>
            <a:ext cx="595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Логин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C0F550-0074-4EAE-BF96-2D60E5897AD3}"/>
              </a:ext>
            </a:extLst>
          </p:cNvPr>
          <p:cNvSpPr txBox="1"/>
          <p:nvPr/>
        </p:nvSpPr>
        <p:spPr>
          <a:xfrm flipH="1">
            <a:off x="5725273" y="4256111"/>
            <a:ext cx="71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Пароль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3E356F-FBC5-4ED4-8F6D-214C8B0B6D98}"/>
              </a:ext>
            </a:extLst>
          </p:cNvPr>
          <p:cNvSpPr txBox="1"/>
          <p:nvPr/>
        </p:nvSpPr>
        <p:spPr>
          <a:xfrm>
            <a:off x="5202535" y="5214016"/>
            <a:ext cx="176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Зарегистрироваться</a:t>
            </a:r>
          </a:p>
        </p:txBody>
      </p:sp>
      <p:sp>
        <p:nvSpPr>
          <p:cNvPr id="28" name="Управляющая кнопка: &quot;Пустой&quot;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EDF216B-F3BC-438F-9250-840A3D566EC7}"/>
              </a:ext>
            </a:extLst>
          </p:cNvPr>
          <p:cNvSpPr/>
          <p:nvPr/>
        </p:nvSpPr>
        <p:spPr>
          <a:xfrm>
            <a:off x="5718823" y="4743728"/>
            <a:ext cx="723476" cy="34639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1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5602" y="1509169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355272" y="842442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7066317" y="844227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404242" y="123038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314528" y="1224227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E601185-FCBF-45B9-BF58-BC2D5BEC9AA7}"/>
              </a:ext>
            </a:extLst>
          </p:cNvPr>
          <p:cNvSpPr txBox="1"/>
          <p:nvPr/>
        </p:nvSpPr>
        <p:spPr>
          <a:xfrm>
            <a:off x="9780980" y="671581"/>
            <a:ext cx="19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Добавить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в группу</a:t>
            </a:r>
          </a:p>
        </p:txBody>
      </p: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4C65C3-4A5C-44CD-80EB-F2B4869C3F16}"/>
              </a:ext>
            </a:extLst>
          </p:cNvPr>
          <p:cNvSpPr txBox="1"/>
          <p:nvPr/>
        </p:nvSpPr>
        <p:spPr>
          <a:xfrm>
            <a:off x="11201076" y="6001753"/>
            <a:ext cx="5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Чат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E1D50F-F276-4D20-8386-2E4A13171652}"/>
              </a:ext>
            </a:extLst>
          </p:cNvPr>
          <p:cNvSpPr txBox="1"/>
          <p:nvPr/>
        </p:nvSpPr>
        <p:spPr>
          <a:xfrm>
            <a:off x="4574472" y="3374608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Календарь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67CC25-64DF-411C-830A-7F5F72C31E96}"/>
              </a:ext>
            </a:extLst>
          </p:cNvPr>
          <p:cNvSpPr txBox="1"/>
          <p:nvPr/>
        </p:nvSpPr>
        <p:spPr>
          <a:xfrm>
            <a:off x="1742682" y="2527189"/>
            <a:ext cx="17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Поиск и фильтр</a:t>
            </a: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44311" y="4079246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89540" y="1509169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1D621FC8-AC47-41FA-B39B-654889DF4D42}"/>
              </a:ext>
            </a:extLst>
          </p:cNvPr>
          <p:cNvSpPr txBox="1"/>
          <p:nvPr/>
        </p:nvSpPr>
        <p:spPr>
          <a:xfrm>
            <a:off x="9455038" y="1226679"/>
            <a:ext cx="233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Редактировать группу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8E72F4-FCED-49C1-B89F-5957EB7821E7}"/>
              </a:ext>
            </a:extLst>
          </p:cNvPr>
          <p:cNvSpPr txBox="1"/>
          <p:nvPr/>
        </p:nvSpPr>
        <p:spPr>
          <a:xfrm>
            <a:off x="10097689" y="1802049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Удалить группу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6AF9A-2DE5-4DDE-A3C7-99CF3459813B}"/>
              </a:ext>
            </a:extLst>
          </p:cNvPr>
          <p:cNvSpPr txBox="1"/>
          <p:nvPr/>
        </p:nvSpPr>
        <p:spPr>
          <a:xfrm>
            <a:off x="9731887" y="2383189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Список участников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712118-E849-48FA-BDAD-02A05DC7B5CE}"/>
              </a:ext>
            </a:extLst>
          </p:cNvPr>
          <p:cNvSpPr txBox="1"/>
          <p:nvPr/>
        </p:nvSpPr>
        <p:spPr>
          <a:xfrm>
            <a:off x="10077705" y="2984108"/>
            <a:ext cx="16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Закрыть группу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0453B7-499B-430F-A2F9-4C47C21BC0DE}"/>
              </a:ext>
            </a:extLst>
          </p:cNvPr>
          <p:cNvSpPr txBox="1"/>
          <p:nvPr/>
        </p:nvSpPr>
        <p:spPr>
          <a:xfrm>
            <a:off x="4618244" y="4138844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Результаты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54FCA43-A0F3-4191-ABDA-5E9FFF54F588}"/>
              </a:ext>
            </a:extLst>
          </p:cNvPr>
          <p:cNvSpPr/>
          <p:nvPr/>
        </p:nvSpPr>
        <p:spPr>
          <a:xfrm>
            <a:off x="11816326" y="3550262"/>
            <a:ext cx="288000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: загнутый угол 73">
            <a:extLst>
              <a:ext uri="{FF2B5EF4-FFF2-40B4-BE49-F238E27FC236}">
                <a16:creationId xmlns:a16="http://schemas.microsoft.com/office/drawing/2014/main" id="{1AD0FA0C-67E5-4C0C-87E7-6198A14455EA}"/>
              </a:ext>
            </a:extLst>
          </p:cNvPr>
          <p:cNvSpPr/>
          <p:nvPr/>
        </p:nvSpPr>
        <p:spPr>
          <a:xfrm flipV="1">
            <a:off x="11937813" y="3598872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: загнутый угол 71">
            <a:extLst>
              <a:ext uri="{FF2B5EF4-FFF2-40B4-BE49-F238E27FC236}">
                <a16:creationId xmlns:a16="http://schemas.microsoft.com/office/drawing/2014/main" id="{2F3D4A31-0E86-4AE0-9723-5345D952311F}"/>
              </a:ext>
            </a:extLst>
          </p:cNvPr>
          <p:cNvSpPr/>
          <p:nvPr/>
        </p:nvSpPr>
        <p:spPr>
          <a:xfrm flipV="1">
            <a:off x="11897815" y="3621042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0A884A-5512-4440-8AEA-120B038167CF}"/>
              </a:ext>
            </a:extLst>
          </p:cNvPr>
          <p:cNvSpPr txBox="1"/>
          <p:nvPr/>
        </p:nvSpPr>
        <p:spPr>
          <a:xfrm>
            <a:off x="10283320" y="3497341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FFFF00"/>
                </a:highlight>
              </a:rPr>
              <a:t>Список групп</a:t>
            </a:r>
          </a:p>
        </p:txBody>
      </p:sp>
    </p:spTree>
    <p:extLst>
      <p:ext uri="{BB962C8B-B14F-4D97-AF65-F5344CB8AC3E}">
        <p14:creationId xmlns:p14="http://schemas.microsoft.com/office/powerpoint/2010/main" val="374506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70297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02016"/>
              </p:ext>
            </p:extLst>
          </p:nvPr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" name="Управляющая кнопка: &quot;Вперед&quot; или &quot;Следующий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BF10C8-C6F9-4945-A2BC-1C64147680ED}"/>
              </a:ext>
            </a:extLst>
          </p:cNvPr>
          <p:cNvSpPr/>
          <p:nvPr/>
        </p:nvSpPr>
        <p:spPr>
          <a:xfrm>
            <a:off x="5672476" y="2265038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Управляющая кнопка: &quot;Вперед&quot; или &quot;Следующий&quot; 7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13BE27-2D76-48D8-8014-5FCA14354E55}"/>
              </a:ext>
            </a:extLst>
          </p:cNvPr>
          <p:cNvSpPr/>
          <p:nvPr/>
        </p:nvSpPr>
        <p:spPr>
          <a:xfrm>
            <a:off x="11766795" y="679983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D90383F-7BED-48C8-BE98-0F7D85BDDC61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33E18B-682B-4EF7-A388-D6BF900C97E2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173359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4731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96237"/>
              </p:ext>
            </p:extLst>
          </p:nvPr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" name="Управляющая кнопка: &quot;Вперед&quot; или &quot;Следующий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BF10C8-C6F9-4945-A2BC-1C64147680ED}"/>
              </a:ext>
            </a:extLst>
          </p:cNvPr>
          <p:cNvSpPr/>
          <p:nvPr/>
        </p:nvSpPr>
        <p:spPr>
          <a:xfrm>
            <a:off x="5672476" y="2265038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C66656D-9B4B-4EAE-B4DC-1F1AF05CB7F3}"/>
              </a:ext>
            </a:extLst>
          </p:cNvPr>
          <p:cNvGrpSpPr/>
          <p:nvPr/>
        </p:nvGrpSpPr>
        <p:grpSpPr>
          <a:xfrm>
            <a:off x="10252966" y="965205"/>
            <a:ext cx="1702856" cy="1647524"/>
            <a:chOff x="5839684" y="4342667"/>
            <a:chExt cx="1702856" cy="1647524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20561427-0E4A-48BE-94AE-682F03928EAD}"/>
                </a:ext>
              </a:extLst>
            </p:cNvPr>
            <p:cNvGrpSpPr/>
            <p:nvPr/>
          </p:nvGrpSpPr>
          <p:grpSpPr>
            <a:xfrm>
              <a:off x="5839684" y="4342667"/>
              <a:ext cx="1702856" cy="1647524"/>
              <a:chOff x="5839684" y="4342667"/>
              <a:chExt cx="1702856" cy="1647524"/>
            </a:xfrm>
          </p:grpSpPr>
          <p:sp>
            <p:nvSpPr>
              <p:cNvPr id="64" name="Прямоугольник: один скругленный угол 63">
                <a:extLst>
                  <a:ext uri="{FF2B5EF4-FFF2-40B4-BE49-F238E27FC236}">
                    <a16:creationId xmlns:a16="http://schemas.microsoft.com/office/drawing/2014/main" id="{83B79D22-4330-48A8-904A-5315AE485C43}"/>
                  </a:ext>
                </a:extLst>
              </p:cNvPr>
              <p:cNvSpPr/>
              <p:nvPr/>
            </p:nvSpPr>
            <p:spPr>
              <a:xfrm>
                <a:off x="5839684" y="4342667"/>
                <a:ext cx="1702856" cy="1647524"/>
              </a:xfrm>
              <a:prstGeom prst="round1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рямоугольник: один скругленный угол 66">
                <a:extLst>
                  <a:ext uri="{FF2B5EF4-FFF2-40B4-BE49-F238E27FC236}">
                    <a16:creationId xmlns:a16="http://schemas.microsoft.com/office/drawing/2014/main" id="{0F001595-5B5D-45EA-818F-6E4BD08DCB99}"/>
                  </a:ext>
                </a:extLst>
              </p:cNvPr>
              <p:cNvSpPr/>
              <p:nvPr/>
            </p:nvSpPr>
            <p:spPr>
              <a:xfrm>
                <a:off x="5978990" y="4505370"/>
                <a:ext cx="1207484" cy="314685"/>
              </a:xfrm>
              <a:prstGeom prst="round1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DCE853-9E4D-400C-81CE-E62DB7DAEA36}"/>
                </a:ext>
              </a:extLst>
            </p:cNvPr>
            <p:cNvSpPr txBox="1"/>
            <p:nvPr/>
          </p:nvSpPr>
          <p:spPr>
            <a:xfrm>
              <a:off x="5920332" y="4539601"/>
              <a:ext cx="1324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Пригласить по </a:t>
              </a:r>
              <a:r>
                <a:rPr lang="en-US" sz="1000" dirty="0"/>
                <a:t>email</a:t>
              </a:r>
              <a:endParaRPr lang="ru-RU" sz="1000" dirty="0"/>
            </a:p>
          </p:txBody>
        </p:sp>
      </p:grpSp>
      <p:sp>
        <p:nvSpPr>
          <p:cNvPr id="70" name="Управляющая кнопка: &quot;Вперед&quot; или &quot;Следующий&quot; 6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B06C945-1BAF-47E2-A4B5-F0D06D6DFB0D}"/>
              </a:ext>
            </a:extLst>
          </p:cNvPr>
          <p:cNvSpPr/>
          <p:nvPr/>
        </p:nvSpPr>
        <p:spPr>
          <a:xfrm>
            <a:off x="11757822" y="680628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E48BF77-77D4-4CD9-894C-8DB4A9FDB806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B62D1EDA-23EE-4C6D-AF73-659178151B46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D51C5E-0F8E-45D2-848E-40DB837D97FD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FFE324-68CB-4CDA-BFF7-2189AA3EB087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477BD9FB-84D2-49FA-AC9A-7502DDF27255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9DD9ECDD-C684-4A35-8543-78C4E5881042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7907078-3ED1-446C-B044-D937134D01DC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CD693147-A556-4159-B068-3A2B37298B44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9F53F4B6-79BB-4601-A516-C6180837DBB0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CB51CF56-551D-4757-AA43-7C5338CE308E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Равнобедренный треугольник 90">
              <a:extLst>
                <a:ext uri="{FF2B5EF4-FFF2-40B4-BE49-F238E27FC236}">
                  <a16:creationId xmlns:a16="http://schemas.microsoft.com/office/drawing/2014/main" id="{5D528447-C55E-41CA-B58B-2B8525056FA2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0307F3F-6E5B-4988-B499-5B1B017F9CDB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4BC7171A-D704-4F2F-B2BD-E3C5608993BC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EFC3D1CE-8E58-4697-BC1B-17839B4F79C1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98" name="Прямоугольник 97">
                <a:extLst>
                  <a:ext uri="{FF2B5EF4-FFF2-40B4-BE49-F238E27FC236}">
                    <a16:creationId xmlns:a16="http://schemas.microsoft.com/office/drawing/2014/main" id="{D9AF6250-2DA5-4B62-A9A5-4E1C96EDFCE9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C2C6DB52-0B42-4F82-B59B-272AD1E14956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0" name="Равнобедренный треугольник 99">
                <a:extLst>
                  <a:ext uri="{FF2B5EF4-FFF2-40B4-BE49-F238E27FC236}">
                    <a16:creationId xmlns:a16="http://schemas.microsoft.com/office/drawing/2014/main" id="{7E541289-C77C-4C5B-8893-ADE8F7DE508D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D1100C9-9870-4AB6-B475-0AB51BDDA825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28F4FD04-1909-44DB-A247-120C108AC539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DF7D96-9729-48A2-B817-9F1E37A32DFF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71779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06FF2D-67A5-472D-9721-1B27A242F67F}"/>
              </a:ext>
            </a:extLst>
          </p:cNvPr>
          <p:cNvSpPr/>
          <p:nvPr/>
        </p:nvSpPr>
        <p:spPr>
          <a:xfrm>
            <a:off x="0" y="0"/>
            <a:ext cx="12192000" cy="617193"/>
          </a:xfrm>
          <a:prstGeom prst="rect">
            <a:avLst/>
          </a:prstGeom>
          <a:solidFill>
            <a:srgbClr val="445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40F34D-DE3D-4C06-BF54-831931CD262B}"/>
              </a:ext>
            </a:extLst>
          </p:cNvPr>
          <p:cNvSpPr/>
          <p:nvPr/>
        </p:nvSpPr>
        <p:spPr>
          <a:xfrm>
            <a:off x="0" y="6426900"/>
            <a:ext cx="12192000" cy="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509D1A-6038-4B38-95B7-A9EA408C07DE}"/>
              </a:ext>
            </a:extLst>
          </p:cNvPr>
          <p:cNvSpPr/>
          <p:nvPr/>
        </p:nvSpPr>
        <p:spPr>
          <a:xfrm>
            <a:off x="893947" y="751253"/>
            <a:ext cx="3546053" cy="5569880"/>
          </a:xfrm>
          <a:prstGeom prst="rect">
            <a:avLst/>
          </a:prstGeom>
          <a:solidFill>
            <a:srgbClr val="E3EBEE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EF86DAA-15C5-40AF-839B-8D4E2B00804D}"/>
              </a:ext>
            </a:extLst>
          </p:cNvPr>
          <p:cNvSpPr/>
          <p:nvPr/>
        </p:nvSpPr>
        <p:spPr>
          <a:xfrm>
            <a:off x="893948" y="745865"/>
            <a:ext cx="3546052" cy="1441135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2D532B2-AEE0-4CA6-ADE6-A546E04AA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71574"/>
              </p:ext>
            </p:extLst>
          </p:nvPr>
        </p:nvGraphicFramePr>
        <p:xfrm>
          <a:off x="5254523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6ADA14-1157-479F-AB72-1180CCDF0C20}"/>
              </a:ext>
            </a:extLst>
          </p:cNvPr>
          <p:cNvSpPr txBox="1"/>
          <p:nvPr/>
        </p:nvSpPr>
        <p:spPr>
          <a:xfrm>
            <a:off x="300000" y="52353"/>
            <a:ext cx="149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Impact" panose="020B0806030902050204" pitchFamily="34" charset="0"/>
              </a:rPr>
              <a:t>AllWorld</a:t>
            </a:r>
            <a:endParaRPr lang="ru-RU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0F38F6-6C76-436A-ADF0-A1A699D3A6C5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7567261-3A6F-43C9-A153-90A103D382A2}"/>
              </a:ext>
            </a:extLst>
          </p:cNvPr>
          <p:cNvSpPr/>
          <p:nvPr/>
        </p:nvSpPr>
        <p:spPr>
          <a:xfrm>
            <a:off x="11445889" y="89545"/>
            <a:ext cx="432000" cy="43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F3D40-2E87-4B80-83C4-8306CCF1958E}"/>
              </a:ext>
            </a:extLst>
          </p:cNvPr>
          <p:cNvSpPr txBox="1"/>
          <p:nvPr/>
        </p:nvSpPr>
        <p:spPr>
          <a:xfrm>
            <a:off x="10097689" y="158292"/>
            <a:ext cx="17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профиля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DD1A40-2E5B-49A1-A7F9-FC24A5F0FF71}"/>
              </a:ext>
            </a:extLst>
          </p:cNvPr>
          <p:cNvSpPr/>
          <p:nvPr/>
        </p:nvSpPr>
        <p:spPr>
          <a:xfrm>
            <a:off x="11726400" y="609440"/>
            <a:ext cx="458844" cy="5810261"/>
          </a:xfrm>
          <a:prstGeom prst="rect">
            <a:avLst/>
          </a:prstGeom>
          <a:solidFill>
            <a:schemeClr val="bg1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64DA5A-543D-4CBD-81A1-D6AFFF6D3829}"/>
              </a:ext>
            </a:extLst>
          </p:cNvPr>
          <p:cNvSpPr/>
          <p:nvPr/>
        </p:nvSpPr>
        <p:spPr>
          <a:xfrm>
            <a:off x="11823070" y="718675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EC9045-9416-4101-8C30-91E015473A32}"/>
              </a:ext>
            </a:extLst>
          </p:cNvPr>
          <p:cNvSpPr/>
          <p:nvPr/>
        </p:nvSpPr>
        <p:spPr>
          <a:xfrm>
            <a:off x="11816603" y="1285224"/>
            <a:ext cx="288000" cy="28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F69AAE-1B2A-469F-BBB4-8489497F041B}"/>
              </a:ext>
            </a:extLst>
          </p:cNvPr>
          <p:cNvSpPr/>
          <p:nvPr/>
        </p:nvSpPr>
        <p:spPr>
          <a:xfrm>
            <a:off x="11816603" y="1851773"/>
            <a:ext cx="288000" cy="28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523E558-0466-40F2-9572-2FD5BBCECDD3}"/>
              </a:ext>
            </a:extLst>
          </p:cNvPr>
          <p:cNvSpPr/>
          <p:nvPr/>
        </p:nvSpPr>
        <p:spPr>
          <a:xfrm>
            <a:off x="11814506" y="2423855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8AF0D20-0427-47C8-8B85-4869C5913AE3}"/>
              </a:ext>
            </a:extLst>
          </p:cNvPr>
          <p:cNvSpPr/>
          <p:nvPr/>
        </p:nvSpPr>
        <p:spPr>
          <a:xfrm>
            <a:off x="11805448" y="2984871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0B01D-6C83-4D88-BB36-02E86E99BF4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E459-48F6-4E19-B906-3B656E95F56B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1164A79-9608-4D3D-A2A3-0DDD77B6E0CC}"/>
              </a:ext>
            </a:extLst>
          </p:cNvPr>
          <p:cNvGrpSpPr/>
          <p:nvPr/>
        </p:nvGrpSpPr>
        <p:grpSpPr>
          <a:xfrm>
            <a:off x="3647272" y="1710937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1428A75-16A6-4729-87A2-0B4F8128E8FE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12B023-ED0C-41B2-8F0B-56A346962137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AEEFB674-1E03-4FAC-A048-CED57E6EF4D6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02306A7-0FCB-4D66-A53F-0D40510AE957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FE36B4A-7DD5-4BFC-8832-1568F950223F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авнобедренный треугольник 41">
              <a:extLst>
                <a:ext uri="{FF2B5EF4-FFF2-40B4-BE49-F238E27FC236}">
                  <a16:creationId xmlns:a16="http://schemas.microsoft.com/office/drawing/2014/main" id="{34650AA6-C57F-4530-80ED-C71AB25ACE3B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723386-7B3C-4EED-AA69-AFE23EC8A3E5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BA0F211-B19D-4F44-BE3F-F181FE6A9963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E4E14DF-70A1-4CD3-B9ED-49400BDF6018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3A8374C5-4187-4154-BD81-FCE59B4EF7B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F6461A1-059D-4B0F-B529-5DF1CE5089E1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6BF44E69-25F6-4DB5-8173-B839A3DACF83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E2B1F4-4C90-4749-A164-D6C2D52080E6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2262F5C-23CB-4A6D-AC0B-307C8801EA08}"/>
              </a:ext>
            </a:extLst>
          </p:cNvPr>
          <p:cNvGrpSpPr/>
          <p:nvPr/>
        </p:nvGrpSpPr>
        <p:grpSpPr>
          <a:xfrm>
            <a:off x="5252977" y="848208"/>
            <a:ext cx="1571090" cy="286334"/>
            <a:chOff x="3356322" y="1539483"/>
            <a:chExt cx="1158400" cy="405503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25A18326-23F2-402D-AEEF-9874417E8D4F}"/>
                </a:ext>
              </a:extLst>
            </p:cNvPr>
            <p:cNvGrpSpPr/>
            <p:nvPr/>
          </p:nvGrpSpPr>
          <p:grpSpPr>
            <a:xfrm>
              <a:off x="3356322" y="1539483"/>
              <a:ext cx="1158400" cy="405503"/>
              <a:chOff x="1700322" y="1534514"/>
              <a:chExt cx="1158400" cy="405503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6FA4EF5-2E77-47D9-BB8C-0F5DC6CD6153}"/>
                  </a:ext>
                </a:extLst>
              </p:cNvPr>
              <p:cNvSpPr/>
              <p:nvPr/>
            </p:nvSpPr>
            <p:spPr>
              <a:xfrm>
                <a:off x="1700322" y="1534514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205B697B-5E35-40BC-AEC5-86937DBA6251}"/>
                  </a:ext>
                </a:extLst>
              </p:cNvPr>
              <p:cNvSpPr/>
              <p:nvPr/>
            </p:nvSpPr>
            <p:spPr>
              <a:xfrm>
                <a:off x="2634908" y="1560112"/>
                <a:ext cx="204786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2EB401D0-3FF3-4EF1-AAB0-1FF1A80FB68A}"/>
                  </a:ext>
                </a:extLst>
              </p:cNvPr>
              <p:cNvSpPr/>
              <p:nvPr/>
            </p:nvSpPr>
            <p:spPr>
              <a:xfrm flipV="1">
                <a:off x="2680780" y="1699358"/>
                <a:ext cx="115919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80B940-90C8-4661-9614-FE0AF426464A}"/>
                </a:ext>
              </a:extLst>
            </p:cNvPr>
            <p:cNvSpPr txBox="1"/>
            <p:nvPr/>
          </p:nvSpPr>
          <p:spPr>
            <a:xfrm flipH="1">
              <a:off x="3364400" y="1550935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Месяц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8C987BBA-7CB9-4C32-845C-2D1C3664CF86}"/>
              </a:ext>
            </a:extLst>
          </p:cNvPr>
          <p:cNvGrpSpPr/>
          <p:nvPr/>
        </p:nvGrpSpPr>
        <p:grpSpPr>
          <a:xfrm>
            <a:off x="6964022" y="849993"/>
            <a:ext cx="1182483" cy="282765"/>
            <a:chOff x="3338429" y="1546094"/>
            <a:chExt cx="1184371" cy="405503"/>
          </a:xfrm>
        </p:grpSpPr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EE3EDE1-8DBE-449B-9052-C5E1A923C24E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CFDC5276-AFEB-4607-B883-958D24E087A1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5FB517B-0208-40C6-98F8-A239EE3C13B8}"/>
                  </a:ext>
                </a:extLst>
              </p:cNvPr>
              <p:cNvSpPr/>
              <p:nvPr/>
            </p:nvSpPr>
            <p:spPr>
              <a:xfrm>
                <a:off x="2550931" y="1568097"/>
                <a:ext cx="293445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83735A26-98A8-46B5-AB9E-3D4F7FE66FC6}"/>
                  </a:ext>
                </a:extLst>
              </p:cNvPr>
              <p:cNvSpPr/>
              <p:nvPr/>
            </p:nvSpPr>
            <p:spPr>
              <a:xfrm flipV="1">
                <a:off x="2618401" y="1706952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B44D34-836F-4452-979F-9E21F576EF97}"/>
                </a:ext>
              </a:extLst>
            </p:cNvPr>
            <p:cNvSpPr txBox="1"/>
            <p:nvPr/>
          </p:nvSpPr>
          <p:spPr>
            <a:xfrm flipH="1">
              <a:off x="3338429" y="1559264"/>
              <a:ext cx="910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Год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2C287ABD-35C5-4D69-A73B-B05042CF5D06}"/>
              </a:ext>
            </a:extLst>
          </p:cNvPr>
          <p:cNvGrpSpPr/>
          <p:nvPr/>
        </p:nvGrpSpPr>
        <p:grpSpPr>
          <a:xfrm>
            <a:off x="11805448" y="6026264"/>
            <a:ext cx="288000" cy="288000"/>
            <a:chOff x="10566401" y="5593933"/>
            <a:chExt cx="745200" cy="727200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715EEDE-98BD-4E55-B498-0678885256A7}"/>
                </a:ext>
              </a:extLst>
            </p:cNvPr>
            <p:cNvSpPr/>
            <p:nvPr/>
          </p:nvSpPr>
          <p:spPr>
            <a:xfrm>
              <a:off x="10566401" y="5593933"/>
              <a:ext cx="745200" cy="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блачко с текстом: прямоугольное 13">
              <a:extLst>
                <a:ext uri="{FF2B5EF4-FFF2-40B4-BE49-F238E27FC236}">
                  <a16:creationId xmlns:a16="http://schemas.microsoft.com/office/drawing/2014/main" id="{ECB90065-B154-4189-8A97-20B4088A3D53}"/>
                </a:ext>
              </a:extLst>
            </p:cNvPr>
            <p:cNvSpPr/>
            <p:nvPr/>
          </p:nvSpPr>
          <p:spPr>
            <a:xfrm flipH="1">
              <a:off x="10694643" y="5800932"/>
              <a:ext cx="496800" cy="313201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C7D6AF4-78D6-4F8D-9C47-014582EB5496}"/>
              </a:ext>
            </a:extLst>
          </p:cNvPr>
          <p:cNvSpPr txBox="1"/>
          <p:nvPr/>
        </p:nvSpPr>
        <p:spPr>
          <a:xfrm>
            <a:off x="6323162" y="117629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январь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5EC4A4-63F1-4D3D-8244-807C01DFDA64}"/>
              </a:ext>
            </a:extLst>
          </p:cNvPr>
          <p:cNvSpPr txBox="1"/>
          <p:nvPr/>
        </p:nvSpPr>
        <p:spPr>
          <a:xfrm>
            <a:off x="9258849" y="1183538"/>
            <a:ext cx="77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февраль</a:t>
            </a:r>
          </a:p>
        </p:txBody>
      </p:sp>
      <p:sp>
        <p:nvSpPr>
          <p:cNvPr id="73" name="Знак ''плюс'' 72">
            <a:extLst>
              <a:ext uri="{FF2B5EF4-FFF2-40B4-BE49-F238E27FC236}">
                <a16:creationId xmlns:a16="http://schemas.microsoft.com/office/drawing/2014/main" id="{879281D3-39F0-406E-86ED-B106CE1C076B}"/>
              </a:ext>
            </a:extLst>
          </p:cNvPr>
          <p:cNvSpPr/>
          <p:nvPr/>
        </p:nvSpPr>
        <p:spPr>
          <a:xfrm>
            <a:off x="11882470" y="775578"/>
            <a:ext cx="169200" cy="1675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58302EC0-BC5A-4496-999C-275295E72A74}"/>
              </a:ext>
            </a:extLst>
          </p:cNvPr>
          <p:cNvGrpSpPr/>
          <p:nvPr/>
        </p:nvGrpSpPr>
        <p:grpSpPr>
          <a:xfrm rot="2249966">
            <a:off x="11932964" y="1349656"/>
            <a:ext cx="45719" cy="159513"/>
            <a:chOff x="10894346" y="949988"/>
            <a:chExt cx="45719" cy="214168"/>
          </a:xfrm>
          <a:solidFill>
            <a:schemeClr val="bg1"/>
          </a:solidFill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C7489C5-D432-4525-9965-A9429E67C402}"/>
                </a:ext>
              </a:extLst>
            </p:cNvPr>
            <p:cNvSpPr/>
            <p:nvPr/>
          </p:nvSpPr>
          <p:spPr>
            <a:xfrm>
              <a:off x="10894346" y="949988"/>
              <a:ext cx="45719" cy="1450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198945F0-0C8D-4719-9EC5-DECC66C5E59E}"/>
                </a:ext>
              </a:extLst>
            </p:cNvPr>
            <p:cNvSpPr/>
            <p:nvPr/>
          </p:nvSpPr>
          <p:spPr>
            <a:xfrm flipV="1">
              <a:off x="10896865" y="1118437"/>
              <a:ext cx="43200" cy="4571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145F00D2-AB43-40C4-8B2A-96EF02609942}"/>
              </a:ext>
            </a:extLst>
          </p:cNvPr>
          <p:cNvGrpSpPr/>
          <p:nvPr/>
        </p:nvGrpSpPr>
        <p:grpSpPr>
          <a:xfrm>
            <a:off x="11886919" y="1916079"/>
            <a:ext cx="135592" cy="155345"/>
            <a:chOff x="10812000" y="2159555"/>
            <a:chExt cx="252000" cy="358645"/>
          </a:xfrm>
        </p:grpSpPr>
        <p:sp>
          <p:nvSpPr>
            <p:cNvPr id="80" name="Трапеция 79">
              <a:extLst>
                <a:ext uri="{FF2B5EF4-FFF2-40B4-BE49-F238E27FC236}">
                  <a16:creationId xmlns:a16="http://schemas.microsoft.com/office/drawing/2014/main" id="{1B07EE14-0F47-4B7F-9980-8E2DB4A44142}"/>
                </a:ext>
              </a:extLst>
            </p:cNvPr>
            <p:cNvSpPr/>
            <p:nvPr/>
          </p:nvSpPr>
          <p:spPr>
            <a:xfrm flipV="1">
              <a:off x="10815600" y="2269800"/>
              <a:ext cx="248400" cy="248400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: один скругленный угол 80">
              <a:extLst>
                <a:ext uri="{FF2B5EF4-FFF2-40B4-BE49-F238E27FC236}">
                  <a16:creationId xmlns:a16="http://schemas.microsoft.com/office/drawing/2014/main" id="{CE7F283E-1830-4EC4-A8D2-AF00B9C283A0}"/>
                </a:ext>
              </a:extLst>
            </p:cNvPr>
            <p:cNvSpPr/>
            <p:nvPr/>
          </p:nvSpPr>
          <p:spPr>
            <a:xfrm>
              <a:off x="10812000" y="2205497"/>
              <a:ext cx="252000" cy="45719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один скругленный угол 81">
              <a:extLst>
                <a:ext uri="{FF2B5EF4-FFF2-40B4-BE49-F238E27FC236}">
                  <a16:creationId xmlns:a16="http://schemas.microsoft.com/office/drawing/2014/main" id="{1405F6CB-6E23-4CCF-8658-7A22039A2B0A}"/>
                </a:ext>
              </a:extLst>
            </p:cNvPr>
            <p:cNvSpPr/>
            <p:nvPr/>
          </p:nvSpPr>
          <p:spPr>
            <a:xfrm rot="16200000" flipV="1">
              <a:off x="10911937" y="2162757"/>
              <a:ext cx="52124" cy="45719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рямоугольник: загнутый угол 84">
            <a:extLst>
              <a:ext uri="{FF2B5EF4-FFF2-40B4-BE49-F238E27FC236}">
                <a16:creationId xmlns:a16="http://schemas.microsoft.com/office/drawing/2014/main" id="{8970A214-9C06-41E9-9F4B-3A31774BD13B}"/>
              </a:ext>
            </a:extLst>
          </p:cNvPr>
          <p:cNvSpPr/>
          <p:nvPr/>
        </p:nvSpPr>
        <p:spPr>
          <a:xfrm flipV="1">
            <a:off x="11895995" y="2494635"/>
            <a:ext cx="126516" cy="14117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Знак умножения 86">
            <a:extLst>
              <a:ext uri="{FF2B5EF4-FFF2-40B4-BE49-F238E27FC236}">
                <a16:creationId xmlns:a16="http://schemas.microsoft.com/office/drawing/2014/main" id="{A26C8A5E-19EC-4F02-9479-525EBD46863A}"/>
              </a:ext>
            </a:extLst>
          </p:cNvPr>
          <p:cNvSpPr/>
          <p:nvPr/>
        </p:nvSpPr>
        <p:spPr>
          <a:xfrm>
            <a:off x="11823070" y="2998128"/>
            <a:ext cx="262800" cy="262142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D275715E-F5E3-439D-9E24-73FF23F8E73E}"/>
              </a:ext>
            </a:extLst>
          </p:cNvPr>
          <p:cNvSpPr/>
          <p:nvPr/>
        </p:nvSpPr>
        <p:spPr>
          <a:xfrm flipV="1">
            <a:off x="4663078" y="4030373"/>
            <a:ext cx="6833689" cy="10800"/>
          </a:xfrm>
          <a:prstGeom prst="rect">
            <a:avLst/>
          </a:prstGeom>
          <a:ln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5" name="Таблица 94">
            <a:extLst>
              <a:ext uri="{FF2B5EF4-FFF2-40B4-BE49-F238E27FC236}">
                <a16:creationId xmlns:a16="http://schemas.microsoft.com/office/drawing/2014/main" id="{634B4B5E-6E95-4A77-94CA-0526904B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02653"/>
              </p:ext>
            </p:extLst>
          </p:nvPr>
        </p:nvGraphicFramePr>
        <p:xfrm>
          <a:off x="8233861" y="1455074"/>
          <a:ext cx="2829199" cy="240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43004077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3568572409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44286053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670259320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1799944033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142840615"/>
                    </a:ext>
                  </a:extLst>
                </a:gridCol>
                <a:gridCol w="402424">
                  <a:extLst>
                    <a:ext uri="{9D8B030D-6E8A-4147-A177-3AD203B41FA5}">
                      <a16:colId xmlns:a16="http://schemas.microsoft.com/office/drawing/2014/main" val="261611845"/>
                    </a:ext>
                  </a:extLst>
                </a:gridCol>
              </a:tblGrid>
              <a:tr h="4006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пн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445D85"/>
                          </a:solidFill>
                        </a:rPr>
                        <a:t>ср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чт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пт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сб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rgbClr val="445D85"/>
                          </a:solidFill>
                        </a:rPr>
                        <a:t>вс</a:t>
                      </a:r>
                      <a:endParaRPr lang="ru-RU" sz="1400" dirty="0">
                        <a:solidFill>
                          <a:srgbClr val="445D8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43611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500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207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15366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19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58530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/>
                        <a:t>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3706"/>
                  </a:ext>
                </a:extLst>
              </a:tr>
            </a:tbl>
          </a:graphicData>
        </a:graphic>
      </p:graphicFrame>
      <p:sp>
        <p:nvSpPr>
          <p:cNvPr id="8" name="Управляющая кнопка: &quot;Вперед&quot; или &quot;Следующий&quot;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BF10C8-C6F9-4945-A2BC-1C64147680ED}"/>
              </a:ext>
            </a:extLst>
          </p:cNvPr>
          <p:cNvSpPr/>
          <p:nvPr/>
        </p:nvSpPr>
        <p:spPr>
          <a:xfrm>
            <a:off x="5672476" y="2265038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Управляющая кнопка: &quot;Вперед&quot; или &quot;Следующий&quot; 7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413BE27-2D76-48D8-8014-5FCA14354E55}"/>
              </a:ext>
            </a:extLst>
          </p:cNvPr>
          <p:cNvSpPr/>
          <p:nvPr/>
        </p:nvSpPr>
        <p:spPr>
          <a:xfrm>
            <a:off x="11766795" y="679983"/>
            <a:ext cx="396000" cy="3850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29166B6-AB68-4169-87DD-B0299C1A344F}"/>
              </a:ext>
            </a:extLst>
          </p:cNvPr>
          <p:cNvSpPr/>
          <p:nvPr/>
        </p:nvSpPr>
        <p:spPr>
          <a:xfrm>
            <a:off x="11991726" y="2601464"/>
            <a:ext cx="119344" cy="119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77616A97-0C6D-44AC-A046-14923CB959AE}"/>
              </a:ext>
            </a:extLst>
          </p:cNvPr>
          <p:cNvSpPr/>
          <p:nvPr/>
        </p:nvSpPr>
        <p:spPr>
          <a:xfrm>
            <a:off x="893948" y="745865"/>
            <a:ext cx="3546052" cy="1677990"/>
          </a:xfrm>
          <a:prstGeom prst="rect">
            <a:avLst/>
          </a:prstGeom>
          <a:solidFill>
            <a:srgbClr val="445D85"/>
          </a:solidFill>
          <a:ln w="19050">
            <a:solidFill>
              <a:srgbClr val="445D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BC0E234D-C100-42D1-82B8-5C15BFD9BF34}"/>
              </a:ext>
            </a:extLst>
          </p:cNvPr>
          <p:cNvSpPr/>
          <p:nvPr/>
        </p:nvSpPr>
        <p:spPr>
          <a:xfrm>
            <a:off x="976748" y="849993"/>
            <a:ext cx="3394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F13776-CA7D-4E5A-BDC2-C320DF1EC869}"/>
              </a:ext>
            </a:extLst>
          </p:cNvPr>
          <p:cNvSpPr txBox="1"/>
          <p:nvPr/>
        </p:nvSpPr>
        <p:spPr>
          <a:xfrm flipH="1">
            <a:off x="981197" y="859328"/>
            <a:ext cx="2146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Куда хотите поехать?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DB1DA8-D4CF-47EC-9457-07E2D954510D}"/>
              </a:ext>
            </a:extLst>
          </p:cNvPr>
          <p:cNvSpPr txBox="1"/>
          <p:nvPr/>
        </p:nvSpPr>
        <p:spPr>
          <a:xfrm>
            <a:off x="901195" y="1114969"/>
            <a:ext cx="1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Укажите количество </a:t>
            </a: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27EA7108-DCD6-4917-9D95-6D08324B6348}"/>
              </a:ext>
            </a:extLst>
          </p:cNvPr>
          <p:cNvGrpSpPr/>
          <p:nvPr/>
        </p:nvGrpSpPr>
        <p:grpSpPr>
          <a:xfrm>
            <a:off x="3647272" y="1966574"/>
            <a:ext cx="723476" cy="346397"/>
            <a:chOff x="4298372" y="1902779"/>
            <a:chExt cx="723476" cy="34639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389F2A3F-C6BF-4694-B9CA-8D826C5E2FBD}"/>
                </a:ext>
              </a:extLst>
            </p:cNvPr>
            <p:cNvSpPr/>
            <p:nvPr/>
          </p:nvSpPr>
          <p:spPr>
            <a:xfrm>
              <a:off x="4298372" y="1902779"/>
              <a:ext cx="723476" cy="346397"/>
            </a:xfrm>
            <a:prstGeom prst="rect">
              <a:avLst/>
            </a:prstGeom>
            <a:grp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11F27D-0B10-456A-B59A-63D5824F36B6}"/>
                </a:ext>
              </a:extLst>
            </p:cNvPr>
            <p:cNvSpPr txBox="1"/>
            <p:nvPr/>
          </p:nvSpPr>
          <p:spPr>
            <a:xfrm flipH="1">
              <a:off x="4366015" y="1943792"/>
              <a:ext cx="649383" cy="276999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</a:rPr>
                <a:t>Поиск</a:t>
              </a:r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B7A19459-12A9-4B65-9736-4EA52FDD7B17}"/>
              </a:ext>
            </a:extLst>
          </p:cNvPr>
          <p:cNvGrpSpPr/>
          <p:nvPr/>
        </p:nvGrpSpPr>
        <p:grpSpPr>
          <a:xfrm>
            <a:off x="973937" y="1356267"/>
            <a:ext cx="1158400" cy="300678"/>
            <a:chOff x="1708400" y="1541125"/>
            <a:chExt cx="1158400" cy="405503"/>
          </a:xfrm>
        </p:grpSpPr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E868C43A-164D-4B7D-902F-D3EC19F3AE39}"/>
                </a:ext>
              </a:extLst>
            </p:cNvPr>
            <p:cNvSpPr/>
            <p:nvPr/>
          </p:nvSpPr>
          <p:spPr>
            <a:xfrm>
              <a:off x="1708400" y="1541125"/>
              <a:ext cx="1158400" cy="4055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3259B731-6FA8-4FC0-A698-2B8308FC7875}"/>
                </a:ext>
              </a:extLst>
            </p:cNvPr>
            <p:cNvSpPr/>
            <p:nvPr/>
          </p:nvSpPr>
          <p:spPr>
            <a:xfrm>
              <a:off x="2573700" y="1568097"/>
              <a:ext cx="270677" cy="354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Равнобедренный треугольник 89">
              <a:extLst>
                <a:ext uri="{FF2B5EF4-FFF2-40B4-BE49-F238E27FC236}">
                  <a16:creationId xmlns:a16="http://schemas.microsoft.com/office/drawing/2014/main" id="{F3F43D8A-067A-4454-BD7D-1C4FD7F842D5}"/>
                </a:ext>
              </a:extLst>
            </p:cNvPr>
            <p:cNvSpPr/>
            <p:nvPr/>
          </p:nvSpPr>
          <p:spPr>
            <a:xfrm flipV="1">
              <a:off x="2629612" y="1709414"/>
              <a:ext cx="165600" cy="10567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E9352B8-9C5B-4CE3-9C5D-9152F5E0DA2E}"/>
              </a:ext>
            </a:extLst>
          </p:cNvPr>
          <p:cNvSpPr txBox="1"/>
          <p:nvPr/>
        </p:nvSpPr>
        <p:spPr>
          <a:xfrm flipH="1">
            <a:off x="957193" y="1364981"/>
            <a:ext cx="9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Взрослых</a:t>
            </a:r>
          </a:p>
        </p:txBody>
      </p: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CB70CD7C-E96B-4E97-8B86-C9CD1265C435}"/>
              </a:ext>
            </a:extLst>
          </p:cNvPr>
          <p:cNvGrpSpPr/>
          <p:nvPr/>
        </p:nvGrpSpPr>
        <p:grpSpPr>
          <a:xfrm>
            <a:off x="2229324" y="1356267"/>
            <a:ext cx="1158401" cy="300677"/>
            <a:chOff x="3364399" y="1546094"/>
            <a:chExt cx="1158401" cy="405503"/>
          </a:xfrm>
        </p:grpSpPr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3B6B10EF-DC57-4DA4-B8A3-39D74A1A41D0}"/>
                </a:ext>
              </a:extLst>
            </p:cNvPr>
            <p:cNvGrpSpPr/>
            <p:nvPr/>
          </p:nvGrpSpPr>
          <p:grpSpPr>
            <a:xfrm>
              <a:off x="3364400" y="1546094"/>
              <a:ext cx="1158400" cy="405503"/>
              <a:chOff x="1708400" y="1541125"/>
              <a:chExt cx="1158400" cy="405503"/>
            </a:xfrm>
          </p:grpSpPr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CE742169-32AB-4195-8056-224E740983F4}"/>
                  </a:ext>
                </a:extLst>
              </p:cNvPr>
              <p:cNvSpPr/>
              <p:nvPr/>
            </p:nvSpPr>
            <p:spPr>
              <a:xfrm>
                <a:off x="1708400" y="1541125"/>
                <a:ext cx="1158400" cy="4055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8" name="Прямоугольник 97">
                <a:extLst>
                  <a:ext uri="{FF2B5EF4-FFF2-40B4-BE49-F238E27FC236}">
                    <a16:creationId xmlns:a16="http://schemas.microsoft.com/office/drawing/2014/main" id="{33F30BFF-A967-4D88-8D37-A287DC4466A5}"/>
                  </a:ext>
                </a:extLst>
              </p:cNvPr>
              <p:cNvSpPr/>
              <p:nvPr/>
            </p:nvSpPr>
            <p:spPr>
              <a:xfrm>
                <a:off x="2573700" y="1568097"/>
                <a:ext cx="270677" cy="354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Равнобедренный треугольник 98">
                <a:extLst>
                  <a:ext uri="{FF2B5EF4-FFF2-40B4-BE49-F238E27FC236}">
                    <a16:creationId xmlns:a16="http://schemas.microsoft.com/office/drawing/2014/main" id="{C7C26A40-CDBF-4DFF-99FD-C14A083CCF90}"/>
                  </a:ext>
                </a:extLst>
              </p:cNvPr>
              <p:cNvSpPr/>
              <p:nvPr/>
            </p:nvSpPr>
            <p:spPr>
              <a:xfrm flipV="1">
                <a:off x="2629612" y="1709414"/>
                <a:ext cx="165600" cy="10567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785124-6F01-4A43-B49C-F3F9533774D7}"/>
                </a:ext>
              </a:extLst>
            </p:cNvPr>
            <p:cNvSpPr txBox="1"/>
            <p:nvPr/>
          </p:nvSpPr>
          <p:spPr>
            <a:xfrm flipH="1">
              <a:off x="3364399" y="1562059"/>
              <a:ext cx="910001" cy="37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chemeClr val="bg2">
                      <a:lumMod val="75000"/>
                    </a:schemeClr>
                  </a:solidFill>
                </a:rPr>
                <a:t>Детей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D2D834C-7312-4EBB-8030-1872DAC501FE}"/>
              </a:ext>
            </a:extLst>
          </p:cNvPr>
          <p:cNvSpPr/>
          <p:nvPr/>
        </p:nvSpPr>
        <p:spPr>
          <a:xfrm>
            <a:off x="980637" y="1782042"/>
            <a:ext cx="155941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550C7B-BA3F-4ACE-B04E-DAA41051F3FC}"/>
              </a:ext>
            </a:extLst>
          </p:cNvPr>
          <p:cNvSpPr txBox="1"/>
          <p:nvPr/>
        </p:nvSpPr>
        <p:spPr>
          <a:xfrm flipH="1">
            <a:off x="971653" y="1782041"/>
            <a:ext cx="1248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От куда?</a:t>
            </a:r>
          </a:p>
        </p:txBody>
      </p:sp>
    </p:spTree>
    <p:extLst>
      <p:ext uri="{BB962C8B-B14F-4D97-AF65-F5344CB8AC3E}">
        <p14:creationId xmlns:p14="http://schemas.microsoft.com/office/powerpoint/2010/main" val="4104288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3002</Words>
  <Application>Microsoft Office PowerPoint</Application>
  <PresentationFormat>Широкоэкранный</PresentationFormat>
  <Paragraphs>2473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Impact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Balgor</dc:creator>
  <cp:lastModifiedBy>Balgor</cp:lastModifiedBy>
  <cp:revision>57</cp:revision>
  <dcterms:created xsi:type="dcterms:W3CDTF">2023-01-20T10:55:30Z</dcterms:created>
  <dcterms:modified xsi:type="dcterms:W3CDTF">2023-08-08T13:38:07Z</dcterms:modified>
</cp:coreProperties>
</file>