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98600" y="130775"/>
            <a:ext cx="1362600" cy="35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873400" y="130775"/>
            <a:ext cx="1362600" cy="35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236000" y="130775"/>
            <a:ext cx="1362600" cy="17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связь с пользователями происходит через e-mail на оффсайте, через диррект в Instagram, либо комментарии в других сцсетях. </a:t>
            </a:r>
            <a:endParaRPr sz="800"/>
          </a:p>
        </p:txBody>
      </p:sp>
      <p:sp>
        <p:nvSpPr>
          <p:cNvPr id="57" name="Google Shape;57;p13"/>
          <p:cNvSpPr/>
          <p:nvPr/>
        </p:nvSpPr>
        <p:spPr>
          <a:xfrm>
            <a:off x="6236000" y="1879517"/>
            <a:ext cx="1362600" cy="17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через сервис в интернет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через App и Google Store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через соцсети Instagram, Pinterest, Tumblr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Офлайн: книги, распространяемые через ozon.ru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3510800" y="130775"/>
            <a:ext cx="1362600" cy="17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визуализация программ тренировок в виде плакатных рисунков (до 9) с подписями и рекомендациями. </a:t>
            </a:r>
            <a:r>
              <a:rPr lang="ru" sz="800"/>
              <a:t>Оформленных</a:t>
            </a:r>
            <a:r>
              <a:rPr lang="ru" sz="800"/>
              <a:t> тематическими </a:t>
            </a:r>
            <a:r>
              <a:rPr lang="ru" sz="800"/>
              <a:t>элементами</a:t>
            </a:r>
            <a:r>
              <a:rPr lang="ru" sz="800"/>
              <a:t> для создания необходимой каннатации.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3510800" y="1901375"/>
            <a:ext cx="1362600" cy="17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для реализации нужна: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разработка сайта с адаптивной версткой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разработка приложений для Android и ios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smm, и аккаунты в соцсетях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2148200" y="130775"/>
            <a:ext cx="1362600" cy="35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paypal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donorbox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ru" sz="800"/>
              <a:t>банковские счета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5565975" y="3650125"/>
            <a:ext cx="33954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полностью бесплатный (однако есть возможность поддержать проект донатом и подпиской), кроме физических изданий книг, покупаемых через ozon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598600" y="130775"/>
            <a:ext cx="1362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Мужчины и женщины (возраст от 20 до 99 лет) любого уровня подготовки, желающие разнообразить свою физическую деятельность в зале или вне его и желают тренироваться самостоятельно, иметь постоянный стимул развиваться физически, либо через вызов, либо интересно и необычно поставленную тренировочную программу.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3" name="Google Shape;63;p13"/>
          <p:cNvSpPr txBox="1"/>
          <p:nvPr/>
        </p:nvSpPr>
        <p:spPr>
          <a:xfrm>
            <a:off x="4874450" y="130775"/>
            <a:ext cx="136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Представление различных вариантов тренировок путем простых и понятных инструкций для физической деятельности вписанных в необычные или тематические блоки тренировок, дающих возможность постоянно находиться в </a:t>
            </a:r>
            <a:r>
              <a:rPr lang="ru" sz="800"/>
              <a:t>заинтересованности</a:t>
            </a:r>
            <a:r>
              <a:rPr lang="ru" sz="800"/>
              <a:t> выполнения упражнений.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2148200" y="3650125"/>
            <a:ext cx="3395400" cy="13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я забуксовал. я не знаю как…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меня лапки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00025" y="257175"/>
            <a:ext cx="15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DAREBEE.COM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