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7559675" cy="106918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4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465B-0D21-67DA-64F8-DBDC9BAEB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960" y="1749796"/>
            <a:ext cx="5669756" cy="3722335"/>
          </a:xfrm>
        </p:spPr>
        <p:txBody>
          <a:bodyPr anchor="b"/>
          <a:lstStyle>
            <a:lvl1pPr algn="ctr">
              <a:defRPr sz="372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DD17A-DD52-BDAE-F032-B8F16D044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960" y="5615679"/>
            <a:ext cx="5669756" cy="2581379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510" indent="0" algn="ctr">
              <a:buNone/>
              <a:defRPr sz="1240"/>
            </a:lvl2pPr>
            <a:lvl3pPr marL="567019" indent="0" algn="ctr">
              <a:buNone/>
              <a:defRPr sz="1116"/>
            </a:lvl3pPr>
            <a:lvl4pPr marL="850529" indent="0" algn="ctr">
              <a:buNone/>
              <a:defRPr sz="992"/>
            </a:lvl4pPr>
            <a:lvl5pPr marL="1134039" indent="0" algn="ctr">
              <a:buNone/>
              <a:defRPr sz="992"/>
            </a:lvl5pPr>
            <a:lvl6pPr marL="1417549" indent="0" algn="ctr">
              <a:buNone/>
              <a:defRPr sz="992"/>
            </a:lvl6pPr>
            <a:lvl7pPr marL="1701058" indent="0" algn="ctr">
              <a:buNone/>
              <a:defRPr sz="992"/>
            </a:lvl7pPr>
            <a:lvl8pPr marL="1984568" indent="0" algn="ctr">
              <a:buNone/>
              <a:defRPr sz="992"/>
            </a:lvl8pPr>
            <a:lvl9pPr marL="2268078" indent="0" algn="ctr">
              <a:buNone/>
              <a:defRPr sz="992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E8D7-21EB-C5A9-5513-FEAD8C709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EA62-CCB5-46FD-8B2D-15F42A2DEA07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7BE41-97E0-FBD2-4316-7504933D8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1C3B2-D337-1E5B-CD76-3CF66DCE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E669-5C70-4BD7-A720-2AC0DD844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53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8A24-D2F4-F5B1-5E4C-254BA65E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AFFBF-D4B0-F033-F09A-7426D80E5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31079-FFA2-CA51-4F41-27FE774B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EA62-CCB5-46FD-8B2D-15F42A2DEA07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717E7-DD15-C25B-56C5-BAEEFFFD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77D9C-5BAF-CC91-487D-6EA2297F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E669-5C70-4BD7-A720-2AC0DD844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23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A63A52-23E1-B567-89EC-1AEA19088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409892" y="569241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B350C-DD00-9E4C-9187-9DB8F67AA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9728" y="569241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7BCEA-B6A8-14DA-84B0-A5AA69F8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EA62-CCB5-46FD-8B2D-15F42A2DEA07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D0ECC-63E5-6E04-737A-27C732DB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A7160-74C5-E34B-2E54-D46511B8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E669-5C70-4BD7-A720-2AC0DD844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1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1EC7-966C-BDC8-B51B-5B655E00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3C0E2-74D7-FDAC-07AA-E3B27AA37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57A83-DC6A-EDE7-3BFD-7ACC3D4A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EA62-CCB5-46FD-8B2D-15F42A2DEA07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5F163-7965-E3EF-CA69-7BA77157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0D228-2118-73D8-4F33-8086A272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E669-5C70-4BD7-A720-2AC0DD844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75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DC31-52E9-61AB-0458-A363879E5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790" y="2665530"/>
            <a:ext cx="6520220" cy="4447496"/>
          </a:xfrm>
        </p:spPr>
        <p:txBody>
          <a:bodyPr anchor="b"/>
          <a:lstStyle>
            <a:lvl1pPr>
              <a:defRPr sz="372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3DF28-6763-3D1C-EECC-6269B9841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790" y="7155103"/>
            <a:ext cx="6520220" cy="2338833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510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7019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52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403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54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105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56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807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F1424-29E7-2652-5C14-7FF69246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EA62-CCB5-46FD-8B2D-15F42A2DEA07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4BB26-F864-52E5-61AC-590A7332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6A460-35DE-EACD-5A4F-8CD0DC48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E669-5C70-4BD7-A720-2AC0DD844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20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8D1D-1909-D48B-2463-383CCFA3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FE76C-64E0-5334-9734-ADC8DBE7E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728" y="2846201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F9C60-C4D1-AC05-C7E1-7E228B848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27085" y="2846201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E68AA-6071-45B7-2EAE-D0B748C6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EA62-CCB5-46FD-8B2D-15F42A2DEA07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07898-9A68-1F4E-4165-7247EE79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51A3F-082C-255B-59D5-D4F05F84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E669-5C70-4BD7-A720-2AC0DD844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07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A9AD-EF64-5E4F-6C05-D4590F10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12" y="569241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404C9-AEB2-318C-5D66-9B708248D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7" cy="1284502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9BAE5-DED0-8FA0-CA7E-B56A2CEBA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FADD66-744D-C3BE-72C4-0E7B93DD4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27085" y="2620980"/>
            <a:ext cx="3213847" cy="1284502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3DC1EC-4DAC-328C-B882-26A4B70A3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27085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617EF-92E2-E99D-4EFB-C1CD7A3C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EA62-CCB5-46FD-8B2D-15F42A2DEA07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41BDBC-E4AC-DE65-0BF0-1C4C1DD91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6BA19-D6F1-6239-9075-B9BC2E14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E669-5C70-4BD7-A720-2AC0DD844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21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6E3F-0D62-2C1E-0C7C-0DAEA5D86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CD0C8-39BF-5BB7-8D93-CE6EB321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EA62-CCB5-46FD-8B2D-15F42A2DEA07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FDC9B-43C9-0E71-EFC7-41A57FBF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B742A-2554-39F8-310B-8BE1B309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E669-5C70-4BD7-A720-2AC0DD844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9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38975F-FB71-A422-7AA2-82EE2EA1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EA62-CCB5-46FD-8B2D-15F42A2DEA07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96B820-AA8E-9B66-08EC-CCA648A1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3EA6B-24CD-6043-5A5D-8621B747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E669-5C70-4BD7-A720-2AC0DD844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53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1710-7C2A-BEC8-D80D-0D94A8483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13" y="712788"/>
            <a:ext cx="2438192" cy="2494756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D8B9-E5E0-541C-4731-BE1FA46F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1984"/>
            </a:lvl1pPr>
            <a:lvl2pPr>
              <a:defRPr sz="1736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A3326-1CDF-BE22-65EE-334B8D25C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713" y="3207544"/>
            <a:ext cx="2438192" cy="5942372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E1745-AC40-1EFE-D494-4D1CC0A3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EA62-CCB5-46FD-8B2D-15F42A2DEA07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7CF53-48DF-967C-B33B-CDAED7D4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C38EB-FBFF-8FBE-C939-21F4662F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E669-5C70-4BD7-A720-2AC0DD844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60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7B38-F274-1672-54A0-97C98082E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13" y="712788"/>
            <a:ext cx="2438192" cy="2494756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9EC571-01AB-EE39-1E49-98440A7E8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 marL="0" indent="0">
              <a:buNone/>
              <a:defRPr sz="1984"/>
            </a:lvl1pPr>
            <a:lvl2pPr marL="283510" indent="0">
              <a:buNone/>
              <a:defRPr sz="1736"/>
            </a:lvl2pPr>
            <a:lvl3pPr marL="567019" indent="0">
              <a:buNone/>
              <a:defRPr sz="1488"/>
            </a:lvl3pPr>
            <a:lvl4pPr marL="850529" indent="0">
              <a:buNone/>
              <a:defRPr sz="1240"/>
            </a:lvl4pPr>
            <a:lvl5pPr marL="1134039" indent="0">
              <a:buNone/>
              <a:defRPr sz="1240"/>
            </a:lvl5pPr>
            <a:lvl6pPr marL="1417549" indent="0">
              <a:buNone/>
              <a:defRPr sz="1240"/>
            </a:lvl6pPr>
            <a:lvl7pPr marL="1701058" indent="0">
              <a:buNone/>
              <a:defRPr sz="1240"/>
            </a:lvl7pPr>
            <a:lvl8pPr marL="1984568" indent="0">
              <a:buNone/>
              <a:defRPr sz="1240"/>
            </a:lvl8pPr>
            <a:lvl9pPr marL="2268078" indent="0">
              <a:buNone/>
              <a:defRPr sz="124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53780-7A1E-C97E-9009-2312E58A1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713" y="3207544"/>
            <a:ext cx="2438192" cy="5942372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C5EFE-7545-60FA-9190-4A29D3DF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EA62-CCB5-46FD-8B2D-15F42A2DEA07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65A1B-9C2E-3228-B11E-07C689F9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A2979-E119-3192-2DD0-B9297854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9E669-5C70-4BD7-A720-2AC0DD844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13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D19719-9082-22EF-CCC2-D6F42BEC8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28" y="569241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30124-7DF6-68A3-8899-2F30768CD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728" y="2846201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1A8E1-3A06-D349-45AA-9B8ADE24B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9728" y="9909727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3EA62-CCB5-46FD-8B2D-15F42A2DEA07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63121-9790-714C-9D80-02ED5B422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4143" y="9909727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94EF7-2D20-340B-8785-5C0E8D76E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39020" y="9909727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9E669-5C70-4BD7-A720-2AC0DD844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30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67019" rtl="0" eaLnBrk="1" latinLnBrk="0" hangingPunct="1">
        <a:lnSpc>
          <a:spcPct val="90000"/>
        </a:lnSpc>
        <a:spcBef>
          <a:spcPct val="0"/>
        </a:spcBef>
        <a:buNone/>
        <a:defRPr sz="27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55" indent="-141755" algn="l" defTabSz="567019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25265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77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28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79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30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281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632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0983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701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52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54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105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56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807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5BDAD6-3F9C-34F6-FDDB-28E758813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65" y="913352"/>
            <a:ext cx="5952744" cy="886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5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A69B00-2687-99F8-E186-3F7D3B0F2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65" y="2051018"/>
            <a:ext cx="5952744" cy="658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8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Tanishaq Thakur</dc:creator>
  <cp:lastModifiedBy>Tanishaq Thakur</cp:lastModifiedBy>
  <cp:revision>1</cp:revision>
  <dcterms:created xsi:type="dcterms:W3CDTF">2023-05-13T18:37:59Z</dcterms:created>
  <dcterms:modified xsi:type="dcterms:W3CDTF">2023-05-13T18:38:00Z</dcterms:modified>
</cp:coreProperties>
</file>