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Игра-</a:t>
            </a:r>
            <a:r>
              <a:rPr lang="ru-RU" dirty="0" err="1"/>
              <a:t>Бродилка</a:t>
            </a:r>
            <a:r>
              <a:rPr lang="ru-RU" dirty="0"/>
              <a:t> с видом сверху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Панов Богдан 2 курс Яндекс Лицея</a:t>
            </a:r>
          </a:p>
          <a:p>
            <a:r>
              <a:rPr lang="ru-RU" dirty="0"/>
              <a:t>Курочкин Григорий 2 курс Яндекс Лицея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7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574" y="270334"/>
            <a:ext cx="8534400" cy="15070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574" y="1690991"/>
            <a:ext cx="8534400" cy="3615267"/>
          </a:xfrm>
        </p:spPr>
        <p:txBody>
          <a:bodyPr/>
          <a:lstStyle/>
          <a:p>
            <a:r>
              <a:rPr lang="ru-RU" dirty="0"/>
              <a:t>Идея проекта – создание игры-</a:t>
            </a:r>
            <a:r>
              <a:rPr lang="ru-RU" dirty="0" err="1"/>
              <a:t>бродилки</a:t>
            </a:r>
            <a:r>
              <a:rPr lang="ru-RU" dirty="0"/>
              <a:t> с видом сверху, целью персонажа в которой является подбор </a:t>
            </a:r>
            <a:r>
              <a:rPr lang="ru-RU" dirty="0" err="1"/>
              <a:t>внутриигровых</a:t>
            </a:r>
            <a:r>
              <a:rPr lang="ru-RU" dirty="0"/>
              <a:t> наград - монеток и избегание страшных опасностей – шипов при помощи библиотеки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8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41" y="416991"/>
            <a:ext cx="8534400" cy="1507067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41" y="2268141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 написании программного кода игры использовались технологии ООП – классы, что дает множество неоспоримых плюсов.</a:t>
            </a:r>
          </a:p>
          <a:p>
            <a:r>
              <a:rPr lang="ru-RU" dirty="0"/>
              <a:t>Для работы приложения на разных компьютерах предусмотрен </a:t>
            </a:r>
            <a:r>
              <a:rPr lang="ru-RU" dirty="0" err="1"/>
              <a:t>лаунчер</a:t>
            </a:r>
            <a:r>
              <a:rPr lang="ru-RU" dirty="0"/>
              <a:t>, написанный на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ru-RU" dirty="0"/>
              <a:t>обеспечивающий выбор разрешения приложения из ограниченного списка вариантов.</a:t>
            </a:r>
          </a:p>
          <a:p>
            <a:r>
              <a:rPr lang="ru-RU" dirty="0"/>
              <a:t>Весь спектр возникнувших при разработке задач в последней версии был решен при использовании только библиотек </a:t>
            </a:r>
            <a:r>
              <a:rPr lang="en-US" dirty="0"/>
              <a:t>sys,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math. </a:t>
            </a:r>
            <a:r>
              <a:rPr lang="ru-RU" dirty="0"/>
              <a:t>В промежуточных стадиях также</a:t>
            </a:r>
            <a:r>
              <a:rPr lang="en-US" dirty="0"/>
              <a:t> </a:t>
            </a:r>
            <a:r>
              <a:rPr lang="ru-RU" dirty="0"/>
              <a:t>были использованы библиотеки </a:t>
            </a:r>
            <a:r>
              <a:rPr lang="en-US" dirty="0"/>
              <a:t>keyboard </a:t>
            </a:r>
            <a:r>
              <a:rPr lang="ru-RU" dirty="0"/>
              <a:t>и </a:t>
            </a:r>
            <a:r>
              <a:rPr lang="en-US" dirty="0"/>
              <a:t>mouse</a:t>
            </a:r>
            <a:r>
              <a:rPr lang="ru-RU" dirty="0"/>
              <a:t>.</a:t>
            </a:r>
          </a:p>
          <a:p>
            <a:r>
              <a:rPr lang="ru-RU" dirty="0"/>
              <a:t>При разработке игры были применены такие технологии, как </a:t>
            </a:r>
            <a:r>
              <a:rPr lang="ru-RU" dirty="0" err="1"/>
              <a:t>sprite</a:t>
            </a:r>
            <a:r>
              <a:rPr lang="ru-RU" dirty="0"/>
              <a:t> и </a:t>
            </a:r>
            <a:r>
              <a:rPr lang="ru-RU" dirty="0" err="1"/>
              <a:t>spritegroup</a:t>
            </a:r>
            <a:r>
              <a:rPr lang="ru-RU" dirty="0"/>
              <a:t>, </a:t>
            </a:r>
            <a:r>
              <a:rPr lang="ru-RU" dirty="0" err="1"/>
              <a:t>rotate</a:t>
            </a:r>
            <a:r>
              <a:rPr lang="ru-RU" dirty="0"/>
              <a:t> и многие другие. Были созданы класс </a:t>
            </a:r>
            <a:r>
              <a:rPr lang="ru-RU" dirty="0" err="1"/>
              <a:t>Entity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7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B9BC296F-17A3-5259-5E25-E97C7D22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162" y="505882"/>
            <a:ext cx="8534400" cy="150706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162" y="1645893"/>
            <a:ext cx="8534400" cy="4744149"/>
          </a:xfrm>
        </p:spPr>
        <p:txBody>
          <a:bodyPr>
            <a:normAutofit/>
          </a:bodyPr>
          <a:lstStyle/>
          <a:p>
            <a:r>
              <a:rPr lang="ru-RU" dirty="0"/>
              <a:t>Цели, поставленные в начале разработки, были достигнуты вполне, но есть еще куда стремится.</a:t>
            </a:r>
          </a:p>
          <a:p>
            <a:r>
              <a:rPr lang="ru-RU" dirty="0"/>
              <a:t>Среди перспективных направлений усовершенствований проекта: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Добавление новых игровых уровней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Расширение </a:t>
            </a:r>
            <a:r>
              <a:rPr lang="ru-RU" dirty="0" err="1"/>
              <a:t>внутриигрового</a:t>
            </a:r>
            <a:r>
              <a:rPr lang="ru-RU" dirty="0"/>
              <a:t> мира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Добавление новых </a:t>
            </a:r>
            <a:r>
              <a:rPr lang="ru-RU" dirty="0" err="1"/>
              <a:t>анимаций</a:t>
            </a:r>
            <a:r>
              <a:rPr lang="ru-RU" dirty="0"/>
              <a:t> и механик на уровни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Добавление </a:t>
            </a:r>
            <a:r>
              <a:rPr lang="ru-RU" dirty="0" err="1"/>
              <a:t>мультиплеерного</a:t>
            </a:r>
            <a:r>
              <a:rPr lang="ru-RU" dirty="0"/>
              <a:t> режима и </a:t>
            </a:r>
            <a:r>
              <a:rPr lang="ru-RU" dirty="0" err="1"/>
              <a:t>батл</a:t>
            </a:r>
            <a:r>
              <a:rPr lang="ru-RU" dirty="0"/>
              <a:t>-рояля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Добавление </a:t>
            </a:r>
            <a:r>
              <a:rPr lang="ru-RU" dirty="0" err="1"/>
              <a:t>НИПов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Добавление готового проекта в </a:t>
            </a:r>
            <a:r>
              <a:rPr lang="ru-RU" dirty="0" err="1"/>
              <a:t>стим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76497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169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Сектор</vt:lpstr>
      <vt:lpstr>Игра-Бродилка с видом сверху</vt:lpstr>
      <vt:lpstr>Введение</vt:lpstr>
      <vt:lpstr>Описание реализации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Игра-Бродилка с видом сверху</dc:title>
  <dc:creator>Гриша</dc:creator>
  <cp:lastModifiedBy>Григорий Курочкин</cp:lastModifiedBy>
  <cp:revision>3</cp:revision>
  <dcterms:created xsi:type="dcterms:W3CDTF">2023-02-28T06:54:17Z</dcterms:created>
  <dcterms:modified xsi:type="dcterms:W3CDTF">2023-03-06T03:02:16Z</dcterms:modified>
</cp:coreProperties>
</file>