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9" r:id="rId1"/>
  </p:sldMasterIdLst>
  <p:sldIdLst>
    <p:sldId id="258" r:id="rId2"/>
    <p:sldId id="256" r:id="rId3"/>
    <p:sldId id="268" r:id="rId4"/>
    <p:sldId id="260" r:id="rId5"/>
    <p:sldId id="271" r:id="rId6"/>
    <p:sldId id="272" r:id="rId7"/>
    <p:sldId id="273" r:id="rId8"/>
    <p:sldId id="274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ł Sibera" initials="MS" lastIdx="0" clrIdx="0">
    <p:extLst>
      <p:ext uri="{19B8F6BF-5375-455C-9EA6-DF929625EA0E}">
        <p15:presenceInfo xmlns:p15="http://schemas.microsoft.com/office/powerpoint/2012/main" userId="aa1d3a821c83e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aseline="0" dirty="0" err="1"/>
              <a:t>Requests</a:t>
            </a:r>
            <a:r>
              <a:rPr lang="pl-PL" baseline="0" dirty="0"/>
              <a:t> Per Second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Arkusz1!$A$2:$A$5</c:f>
              <c:strCache>
                <c:ptCount val="4"/>
                <c:pt idx="0">
                  <c:v>ASP.NET 4.6</c:v>
                </c:pt>
                <c:pt idx="1">
                  <c:v>NodeJS</c:v>
                </c:pt>
                <c:pt idx="2">
                  <c:v>NodeJS (Linux)</c:v>
                </c:pt>
                <c:pt idx="3">
                  <c:v>ASP.NET Core</c:v>
                </c:pt>
              </c:strCache>
            </c:strRef>
          </c:cat>
          <c:val>
            <c:numRef>
              <c:f>Arkusz1!$B$2:$B$5</c:f>
              <c:numCache>
                <c:formatCode>#,##0</c:formatCode>
                <c:ptCount val="4"/>
                <c:pt idx="0">
                  <c:v>57843</c:v>
                </c:pt>
                <c:pt idx="1">
                  <c:v>106479</c:v>
                </c:pt>
                <c:pt idx="2">
                  <c:v>127017</c:v>
                </c:pt>
                <c:pt idx="3">
                  <c:v>313001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18-4E90-B198-C302B7002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4789056"/>
        <c:axId val="562498200"/>
      </c:barChart>
      <c:catAx>
        <c:axId val="55478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62498200"/>
        <c:crosses val="autoZero"/>
        <c:auto val="1"/>
        <c:lblAlgn val="ctr"/>
        <c:lblOffset val="100"/>
        <c:noMultiLvlLbl val="0"/>
      </c:catAx>
      <c:valAx>
        <c:axId val="562498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5478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5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9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0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5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8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C29807-2820-4D70-BF79-07155F784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ASP.NET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BA6B7E-76C1-4688-A9F5-5F4D91E28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Sibera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E1B25D3-F9AD-402F-BDF1-A6091E9F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3989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3728A0-6212-4BE9-A088-AE68A4F9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Bardziej przyjazna struktura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AC0179-E014-4C04-98F7-CBAEA44C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CBE4AF7-385F-4F8B-AC1C-CCECB8F5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80" y="1506464"/>
            <a:ext cx="2544940" cy="520174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8CEAFE9-0A7E-4BF2-B4F6-340FCED11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46" y="1506464"/>
            <a:ext cx="3343729" cy="51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4676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5A2DD9-E167-45B9-9FA3-8FC7D034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Wstrzykiwanie zależności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2565975-9FC4-44AA-8B7D-F6E245993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18462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3825564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55B6D2-4099-433B-9FDB-195A078B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Tag </a:t>
            </a:r>
            <a:r>
              <a:rPr lang="pl-PL" dirty="0" err="1"/>
              <a:t>Helpers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D11761A-10BD-408D-B5A3-9439BD271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0000"/>
            <a:ext cx="5810220" cy="4493237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6913BA7-6B90-412B-B611-47578F7B0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20" y="1270000"/>
            <a:ext cx="6381780" cy="55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530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9FA18BA-9D51-4369-9696-A9BC13447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/>
              <a:t>ASP.NET </a:t>
            </a:r>
            <a:r>
              <a:rPr lang="pl-PL" dirty="0" err="1"/>
              <a:t>Core</a:t>
            </a:r>
            <a:r>
              <a:rPr lang="pl-PL" dirty="0"/>
              <a:t> MVC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C93AFBA1-8B3A-4B46-A90B-DD575CE0F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70823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73634F-BFBE-44C7-820F-5AF29539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Wzorzec MVC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A05BF0D-8FAB-48D7-9E2B-BBC27612C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840" y="1846263"/>
            <a:ext cx="7700645" cy="4022725"/>
          </a:xfrm>
        </p:spPr>
      </p:pic>
    </p:spTree>
    <p:extLst>
      <p:ext uri="{BB962C8B-B14F-4D97-AF65-F5344CB8AC3E}">
        <p14:creationId xmlns:p14="http://schemas.microsoft.com/office/powerpoint/2010/main" val="87228648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D77D1C4-8A4A-41D2-BF4D-6D6EAC443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296F2656-C5B3-4462-B062-D469EB003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53D5F206-4B5E-4423-9141-47DC0D94B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535" y="0"/>
            <a:ext cx="13504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9685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73FAE-6755-46E3-873D-E9CE49CB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Pytania?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424955F-8548-4A74-8A6D-48E918E2F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076" y="1930400"/>
            <a:ext cx="3757184" cy="4096543"/>
          </a:xfrm>
        </p:spPr>
      </p:pic>
    </p:spTree>
    <p:extLst>
      <p:ext uri="{BB962C8B-B14F-4D97-AF65-F5344CB8AC3E}">
        <p14:creationId xmlns:p14="http://schemas.microsoft.com/office/powerpoint/2010/main" val="37451215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FE96AF-0D60-4D46-A907-87E7057B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Dziękuję za uwagę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E26209-719D-4287-971F-D8893E70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15" descr="Zdjęcie użytkownika Michał Sibera.">
            <a:extLst>
              <a:ext uri="{FF2B5EF4-FFF2-40B4-BE49-F238E27FC236}">
                <a16:creationId xmlns:a16="http://schemas.microsoft.com/office/drawing/2014/main" id="{0A8ACFB0-0EF7-447D-B5F5-E8585F13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857375"/>
            <a:ext cx="4073525" cy="4073525"/>
          </a:xfrm>
          <a:prstGeom prst="rect">
            <a:avLst/>
          </a:prstGeom>
          <a:noFill/>
          <a:ln>
            <a:noFill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F8F35A82-3A2C-4170-BAFB-EE0D9C906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530" y="1857375"/>
            <a:ext cx="55260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pl-PL" altLang="pl-PL" sz="4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Michał Sibera</a:t>
            </a:r>
          </a:p>
          <a:p>
            <a:pPr algn="r" eaLnBrk="1" hangingPunct="1"/>
            <a:r>
              <a:rPr lang="pl-PL" alt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michal.sibera@putnet.onmicrosoft.com </a:t>
            </a:r>
            <a:endParaRPr lang="pl-PL" altLang="pl-PL" sz="24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eaLnBrk="1" hangingPunct="1"/>
            <a:r>
              <a:rPr lang="pl-PL" altLang="pl-PL" sz="2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Koło naukowe .NET,</a:t>
            </a:r>
          </a:p>
          <a:p>
            <a:pPr algn="r" eaLnBrk="1" hangingPunct="1"/>
            <a:r>
              <a:rPr lang="pl-PL" altLang="pl-PL" sz="2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Wiceprzewodniczący</a:t>
            </a:r>
          </a:p>
          <a:p>
            <a:pPr algn="r" eaLnBrk="1" hangingPunct="1"/>
            <a:r>
              <a:rPr lang="pl-PL" altLang="pl-PL" sz="2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Politechnika Poznańska </a:t>
            </a:r>
            <a:endParaRPr lang="pl-PL" altLang="pl-PL" sz="44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DF69768A-BA5E-4997-88E6-CB87B4EC0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3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3835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6D201-DA59-4158-98DE-97B7B9AE3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1BF3844-D0D6-47A0-9690-EB31FDF93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15" descr="Zdjęcie użytkownika Michał Sibera.">
            <a:extLst>
              <a:ext uri="{FF2B5EF4-FFF2-40B4-BE49-F238E27FC236}">
                <a16:creationId xmlns:a16="http://schemas.microsoft.com/office/drawing/2014/main" id="{63EE91D3-ED4D-4A26-94D6-FCBC05C5A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857375"/>
            <a:ext cx="4073525" cy="4073525"/>
          </a:xfrm>
          <a:prstGeom prst="rect">
            <a:avLst/>
          </a:prstGeom>
          <a:noFill/>
          <a:ln>
            <a:noFill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E57F8A6B-E1A0-4CA1-A1E1-01B16E9E2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530" y="1857375"/>
            <a:ext cx="55260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pl-PL" altLang="pl-PL" sz="4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Michał Sibera</a:t>
            </a:r>
          </a:p>
          <a:p>
            <a:pPr algn="r" eaLnBrk="1" hangingPunct="1"/>
            <a:r>
              <a:rPr lang="pl-PL" alt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michal.sibera@putnet.onmicrosoft.com </a:t>
            </a:r>
            <a:endParaRPr lang="pl-PL" altLang="pl-PL" sz="24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eaLnBrk="1" hangingPunct="1"/>
            <a:r>
              <a:rPr lang="pl-PL" altLang="pl-PL" sz="2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Koło naukowe .NET,</a:t>
            </a:r>
          </a:p>
          <a:p>
            <a:pPr algn="r" eaLnBrk="1" hangingPunct="1"/>
            <a:r>
              <a:rPr lang="pl-PL" altLang="pl-PL" sz="2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Wiceprzewodniczący</a:t>
            </a:r>
          </a:p>
          <a:p>
            <a:pPr algn="r" eaLnBrk="1" hangingPunct="1"/>
            <a:r>
              <a:rPr lang="pl-PL" altLang="pl-PL" sz="2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Politechnika Poznańska </a:t>
            </a:r>
            <a:endParaRPr lang="pl-PL" altLang="pl-PL" sz="44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2" descr="http://www.animereaper.com/wp-content/uploads/2015/11/Microsoft-Logo-png-234.png">
            <a:extLst>
              <a:ext uri="{FF2B5EF4-FFF2-40B4-BE49-F238E27FC236}">
                <a16:creationId xmlns:a16="http://schemas.microsoft.com/office/drawing/2014/main" id="{279A5019-0598-49BB-B2F9-1AACBFAFE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-298450"/>
            <a:ext cx="3259138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DA505A-723F-4E9C-A779-A901A011E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7" y="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66405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AB313F-8333-447D-891B-232FED67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4E1E9A-AA51-487C-99FD-A987CC08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Czym jest .NET </a:t>
            </a:r>
            <a:r>
              <a:rPr lang="pl-PL" dirty="0" err="1"/>
              <a:t>Core</a:t>
            </a:r>
            <a:r>
              <a:rPr lang="pl-PL" dirty="0"/>
              <a:t>?</a:t>
            </a:r>
          </a:p>
          <a:p>
            <a:r>
              <a:rPr lang="pl-PL" dirty="0"/>
              <a:t>Cechy ASP.NET </a:t>
            </a:r>
            <a:r>
              <a:rPr lang="pl-PL" dirty="0" err="1"/>
              <a:t>Core</a:t>
            </a:r>
            <a:endParaRPr lang="pl-PL" dirty="0"/>
          </a:p>
          <a:p>
            <a:r>
              <a:rPr lang="pl-PL" dirty="0"/>
              <a:t>ASP.NET </a:t>
            </a:r>
            <a:r>
              <a:rPr lang="pl-PL" dirty="0" err="1"/>
              <a:t>Core</a:t>
            </a:r>
            <a:r>
              <a:rPr lang="pl-PL" dirty="0"/>
              <a:t> MVC vs MVC 5</a:t>
            </a:r>
          </a:p>
          <a:p>
            <a:r>
              <a:rPr lang="pl-PL" dirty="0"/>
              <a:t>Wzorzec MVC</a:t>
            </a:r>
          </a:p>
          <a:p>
            <a:r>
              <a:rPr lang="pl-PL" dirty="0"/>
              <a:t>Demo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212217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AA4A0D-E759-47DB-9E6B-7698ABE6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.NET </a:t>
            </a:r>
            <a:r>
              <a:rPr lang="pl-PL" dirty="0" err="1"/>
              <a:t>Core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08D622-C487-4966-9795-BC15FD27A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Symbol zastępczy zawartości 5">
            <a:extLst>
              <a:ext uri="{FF2B5EF4-FFF2-40B4-BE49-F238E27FC236}">
                <a16:creationId xmlns:a16="http://schemas.microsoft.com/office/drawing/2014/main" id="{3C3AF73A-A873-4CCC-A442-597EF82A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504" y="0"/>
            <a:ext cx="12647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75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992D31-2517-4498-95ED-9EF13687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Cross platform &amp; open </a:t>
            </a:r>
            <a:r>
              <a:rPr lang="pl-PL" dirty="0" err="1"/>
              <a:t>source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8DA5F1A-255E-4D6A-9B86-555C6EF4B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9724" y="0"/>
            <a:ext cx="12688002" cy="6858000"/>
          </a:xfrm>
        </p:spPr>
      </p:pic>
    </p:spTree>
    <p:extLst>
      <p:ext uri="{BB962C8B-B14F-4D97-AF65-F5344CB8AC3E}">
        <p14:creationId xmlns:p14="http://schemas.microsoft.com/office/powerpoint/2010/main" val="268179469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9B76ED-5DD6-4533-9AFD-72E41DE4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5253E7B-8605-4CC7-A3B8-6020782AD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30" y="2426938"/>
            <a:ext cx="6591340" cy="2004124"/>
          </a:xfrm>
        </p:spPr>
      </p:pic>
    </p:spTree>
    <p:extLst>
      <p:ext uri="{BB962C8B-B14F-4D97-AF65-F5344CB8AC3E}">
        <p14:creationId xmlns:p14="http://schemas.microsoft.com/office/powerpoint/2010/main" val="82635100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9641C-3EC6-4BCF-9825-334BB52E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F348E48A-631D-43B6-AF95-9B2B9DD40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64" y="0"/>
            <a:ext cx="10301681" cy="6867788"/>
          </a:xfrm>
        </p:spPr>
      </p:pic>
    </p:spTree>
    <p:extLst>
      <p:ext uri="{BB962C8B-B14F-4D97-AF65-F5344CB8AC3E}">
        <p14:creationId xmlns:p14="http://schemas.microsoft.com/office/powerpoint/2010/main" val="192908158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DFAD45-368C-44F5-B0E5-D019BCF3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Benchmark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782D0085-65B5-4B17-8168-DE933E43E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32721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DED8BB65-2228-4EA8-BFD7-2B6CDDC95970}"/>
              </a:ext>
            </a:extLst>
          </p:cNvPr>
          <p:cNvSpPr txBox="1"/>
          <p:nvPr/>
        </p:nvSpPr>
        <p:spPr>
          <a:xfrm>
            <a:off x="1096963" y="5977891"/>
            <a:ext cx="437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https://github.com/aspnet/benchmarks</a:t>
            </a:r>
          </a:p>
        </p:txBody>
      </p:sp>
    </p:spTree>
    <p:extLst>
      <p:ext uri="{BB962C8B-B14F-4D97-AF65-F5344CB8AC3E}">
        <p14:creationId xmlns:p14="http://schemas.microsoft.com/office/powerpoint/2010/main" val="157834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0E9E78-E658-437C-8278-02B4C56B3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/>
              <a:t>ASP.NET </a:t>
            </a:r>
            <a:r>
              <a:rPr lang="pl-PL" dirty="0" err="1"/>
              <a:t>Core</a:t>
            </a:r>
            <a:r>
              <a:rPr lang="pl-PL" dirty="0"/>
              <a:t> MVC</a:t>
            </a:r>
            <a:br>
              <a:rPr lang="pl-PL" dirty="0"/>
            </a:br>
            <a:r>
              <a:rPr lang="pl-PL" dirty="0"/>
              <a:t> vs MVC 5</a:t>
            </a:r>
          </a:p>
        </p:txBody>
      </p:sp>
      <p:sp>
        <p:nvSpPr>
          <p:cNvPr id="19" name="Podtytuł 18">
            <a:extLst>
              <a:ext uri="{FF2B5EF4-FFF2-40B4-BE49-F238E27FC236}">
                <a16:creationId xmlns:a16="http://schemas.microsoft.com/office/drawing/2014/main" id="{928F01DD-FAD2-4BDB-912A-71879347E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E72F6A40-EF37-46F5-B616-A5460771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64" y="4394781"/>
            <a:ext cx="286742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314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115</Words>
  <Application>Microsoft Office PowerPoint</Application>
  <PresentationFormat>Panoramiczny</PresentationFormat>
  <Paragraphs>31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Segoe UI</vt:lpstr>
      <vt:lpstr>Segoe UI Light</vt:lpstr>
      <vt:lpstr>Wingdings</vt:lpstr>
      <vt:lpstr>Retrospekcja</vt:lpstr>
      <vt:lpstr>ASP.NET Core</vt:lpstr>
      <vt:lpstr>Prezentacja programu PowerPoint</vt:lpstr>
      <vt:lpstr>Agenda</vt:lpstr>
      <vt:lpstr>.NET Core?</vt:lpstr>
      <vt:lpstr>Cross platform &amp; open source</vt:lpstr>
      <vt:lpstr>Prezentacja programu PowerPoint</vt:lpstr>
      <vt:lpstr>Prezentacja programu PowerPoint</vt:lpstr>
      <vt:lpstr>Benchmark</vt:lpstr>
      <vt:lpstr>ASP.NET Core MVC  vs MVC 5</vt:lpstr>
      <vt:lpstr>Bardziej przyjazna struktura projektu</vt:lpstr>
      <vt:lpstr>Wstrzykiwanie zależności</vt:lpstr>
      <vt:lpstr>Tag Helpers</vt:lpstr>
      <vt:lpstr>ASP.NET Core MVC</vt:lpstr>
      <vt:lpstr>Wzorzec MVC</vt:lpstr>
      <vt:lpstr>Prezentacja programu PowerPoint</vt:lpstr>
      <vt:lpstr>Pytania?</vt:lpstr>
      <vt:lpstr>Dziękuję za uwagę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 Sibera</dc:creator>
  <cp:lastModifiedBy>Michał Sibera</cp:lastModifiedBy>
  <cp:revision>32</cp:revision>
  <dcterms:created xsi:type="dcterms:W3CDTF">2017-11-01T15:52:58Z</dcterms:created>
  <dcterms:modified xsi:type="dcterms:W3CDTF">2017-11-13T14:49:50Z</dcterms:modified>
</cp:coreProperties>
</file>