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5CEF-315F-4CF2-B253-507E18ED295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DE66-8354-4D27-AD6C-CBF1D8E87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9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8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5CEF-315F-4CF2-B253-507E18ED295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DE66-8354-4D27-AD6C-CBF1D8E87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0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6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0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5CEF-315F-4CF2-B253-507E18ED295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DE66-8354-4D27-AD6C-CBF1D8E87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4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毕业去向统计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9822" y="4121327"/>
            <a:ext cx="4797778" cy="16557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11510449 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翁健林</a:t>
            </a:r>
            <a:endParaRPr lang="en-US" altLang="zh-CN" dirty="0" smtClean="0"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	11510705 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杨超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毕业工作统计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523"/>
            <a:ext cx="10690939" cy="55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保存数据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38" y="1459703"/>
            <a:ext cx="6308584" cy="52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小组分工情况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代码（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翁健林）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实验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报告（杨超）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PPT (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一起）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5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初始化</a:t>
            </a:r>
          </a:p>
        </p:txBody>
      </p:sp>
      <p:grpSp>
        <p:nvGrpSpPr>
          <p:cNvPr id="4" name="2108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40947" y="1766835"/>
            <a:ext cx="8643409" cy="4348693"/>
            <a:chOff x="669925" y="1123950"/>
            <a:chExt cx="10852000" cy="5019676"/>
          </a:xfrm>
        </p:grpSpPr>
        <p:sp>
          <p:nvSpPr>
            <p:cNvPr id="5" name="ïṩḷiďe"/>
            <p:cNvSpPr/>
            <p:nvPr/>
          </p:nvSpPr>
          <p:spPr bwMode="auto">
            <a:xfrm>
              <a:off x="669925" y="3744000"/>
              <a:ext cx="2501075" cy="2399625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ïŝḷiḋê"/>
            <p:cNvSpPr/>
            <p:nvPr/>
          </p:nvSpPr>
          <p:spPr bwMode="auto">
            <a:xfrm>
              <a:off x="3453567" y="2871050"/>
              <a:ext cx="2501075" cy="32725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îS1îḑé"/>
            <p:cNvSpPr/>
            <p:nvPr/>
          </p:nvSpPr>
          <p:spPr bwMode="auto">
            <a:xfrm>
              <a:off x="6237209" y="1998100"/>
              <a:ext cx="2501075" cy="4145525"/>
            </a:xfrm>
            <a:prstGeom prst="rect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ïṧḻíḓè"/>
            <p:cNvSpPr/>
            <p:nvPr/>
          </p:nvSpPr>
          <p:spPr bwMode="auto">
            <a:xfrm>
              <a:off x="9020850" y="1123950"/>
              <a:ext cx="2501075" cy="5019675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íṧḷiḋè"/>
            <p:cNvSpPr txBox="1"/>
            <p:nvPr/>
          </p:nvSpPr>
          <p:spPr>
            <a:xfrm>
              <a:off x="1589748" y="3846769"/>
              <a:ext cx="661428" cy="44818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20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ṣḻíḑè"/>
            <p:cNvSpPr/>
            <p:nvPr/>
          </p:nvSpPr>
          <p:spPr bwMode="auto">
            <a:xfrm>
              <a:off x="688311" y="4544840"/>
              <a:ext cx="2482689" cy="1598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数据预处理</a:t>
              </a:r>
              <a:endParaRPr lang="en-US" altLang="zh-CN" sz="2800" b="1" dirty="0"/>
            </a:p>
          </p:txBody>
        </p:sp>
        <p:sp>
          <p:nvSpPr>
            <p:cNvPr id="11" name="îṥ1iďe"/>
            <p:cNvSpPr/>
            <p:nvPr/>
          </p:nvSpPr>
          <p:spPr bwMode="auto">
            <a:xfrm>
              <a:off x="3453567" y="3744000"/>
              <a:ext cx="2501076" cy="239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Wingdings" panose="05000000000000000000" pitchFamily="2" charset="2"/>
                </a:rPr>
                <a:t>算法实现</a:t>
              </a:r>
              <a:endParaRPr lang="en-US" altLang="zh-CN" sz="2800" b="1" dirty="0"/>
            </a:p>
          </p:txBody>
        </p:sp>
        <p:sp>
          <p:nvSpPr>
            <p:cNvPr id="12" name="îṡlîďê"/>
            <p:cNvSpPr txBox="1"/>
            <p:nvPr/>
          </p:nvSpPr>
          <p:spPr>
            <a:xfrm>
              <a:off x="4373390" y="2980815"/>
              <a:ext cx="661428" cy="44818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40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iṡ1ïḋé"/>
            <p:cNvSpPr txBox="1"/>
            <p:nvPr/>
          </p:nvSpPr>
          <p:spPr>
            <a:xfrm>
              <a:off x="7157032" y="2124000"/>
              <a:ext cx="661428" cy="44818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mpact" panose="020B0806030902050204" pitchFamily="34" charset="0"/>
                </a:rPr>
                <a:t>60</a:t>
              </a:r>
              <a:r>
                <a:rPr lang="en-US" altLang="zh-CN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ïṩḷíḑe"/>
            <p:cNvSpPr txBox="1"/>
            <p:nvPr/>
          </p:nvSpPr>
          <p:spPr>
            <a:xfrm>
              <a:off x="9940673" y="1269000"/>
              <a:ext cx="661428" cy="44818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prstTxWarp prst="textPlain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80</a:t>
              </a:r>
              <a:r>
                <a:rPr lang="en-US" altLang="zh-CN" sz="1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%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ṧľíḓé"/>
            <p:cNvSpPr/>
            <p:nvPr/>
          </p:nvSpPr>
          <p:spPr bwMode="auto">
            <a:xfrm>
              <a:off x="6237209" y="2871050"/>
              <a:ext cx="2501076" cy="3272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Wingdings" panose="05000000000000000000" pitchFamily="2" charset="2"/>
                </a:rPr>
                <a:t>文本界面</a:t>
              </a:r>
              <a:endParaRPr lang="en-US" altLang="zh-CN" sz="2800" b="1" dirty="0"/>
            </a:p>
          </p:txBody>
        </p:sp>
        <p:sp>
          <p:nvSpPr>
            <p:cNvPr id="16" name="isľïďe"/>
            <p:cNvSpPr/>
            <p:nvPr/>
          </p:nvSpPr>
          <p:spPr bwMode="auto">
            <a:xfrm>
              <a:off x="9020850" y="1998100"/>
              <a:ext cx="2501075" cy="414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Wingdings" panose="05000000000000000000" pitchFamily="2" charset="2"/>
                </a:rPr>
                <a:t>可视化界面</a:t>
              </a:r>
              <a:endParaRPr lang="en-US" altLang="zh-CN" sz="2800" b="1" dirty="0"/>
            </a:p>
          </p:txBody>
        </p:sp>
        <p:sp>
          <p:nvSpPr>
            <p:cNvPr id="19" name="íṡliḓe"/>
            <p:cNvSpPr/>
            <p:nvPr/>
          </p:nvSpPr>
          <p:spPr>
            <a:xfrm>
              <a:off x="10133484" y="5694353"/>
              <a:ext cx="275806" cy="281804"/>
            </a:xfrm>
            <a:custGeom>
              <a:avLst/>
              <a:gdLst>
                <a:gd name="connsiteX0" fmla="*/ 232613 w 595120"/>
                <a:gd name="connsiteY0" fmla="*/ 116080 h 608062"/>
                <a:gd name="connsiteX1" fmla="*/ 257134 w 595120"/>
                <a:gd name="connsiteY1" fmla="*/ 116080 h 608062"/>
                <a:gd name="connsiteX2" fmla="*/ 287215 w 595120"/>
                <a:gd name="connsiteY2" fmla="*/ 195186 h 608062"/>
                <a:gd name="connsiteX3" fmla="*/ 280961 w 595120"/>
                <a:gd name="connsiteY3" fmla="*/ 161878 h 608062"/>
                <a:gd name="connsiteX4" fmla="*/ 282053 w 595120"/>
                <a:gd name="connsiteY4" fmla="*/ 155137 h 608062"/>
                <a:gd name="connsiteX5" fmla="*/ 291782 w 595120"/>
                <a:gd name="connsiteY5" fmla="*/ 137492 h 608062"/>
                <a:gd name="connsiteX6" fmla="*/ 282847 w 595120"/>
                <a:gd name="connsiteY6" fmla="*/ 121235 h 608062"/>
                <a:gd name="connsiteX7" fmla="*/ 282847 w 595120"/>
                <a:gd name="connsiteY7" fmla="*/ 117765 h 608062"/>
                <a:gd name="connsiteX8" fmla="*/ 285924 w 595120"/>
                <a:gd name="connsiteY8" fmla="*/ 116080 h 608062"/>
                <a:gd name="connsiteX9" fmla="*/ 309552 w 595120"/>
                <a:gd name="connsiteY9" fmla="*/ 116080 h 608062"/>
                <a:gd name="connsiteX10" fmla="*/ 312629 w 595120"/>
                <a:gd name="connsiteY10" fmla="*/ 117765 h 608062"/>
                <a:gd name="connsiteX11" fmla="*/ 312629 w 595120"/>
                <a:gd name="connsiteY11" fmla="*/ 121235 h 608062"/>
                <a:gd name="connsiteX12" fmla="*/ 304390 w 595120"/>
                <a:gd name="connsiteY12" fmla="*/ 137492 h 608062"/>
                <a:gd name="connsiteX13" fmla="*/ 314118 w 595120"/>
                <a:gd name="connsiteY13" fmla="*/ 155137 h 608062"/>
                <a:gd name="connsiteX14" fmla="*/ 315111 w 595120"/>
                <a:gd name="connsiteY14" fmla="*/ 161977 h 608062"/>
                <a:gd name="connsiteX15" fmla="*/ 308063 w 595120"/>
                <a:gd name="connsiteY15" fmla="*/ 195186 h 608062"/>
                <a:gd name="connsiteX16" fmla="*/ 338342 w 595120"/>
                <a:gd name="connsiteY16" fmla="*/ 116080 h 608062"/>
                <a:gd name="connsiteX17" fmla="*/ 362466 w 595120"/>
                <a:gd name="connsiteY17" fmla="*/ 116080 h 608062"/>
                <a:gd name="connsiteX18" fmla="*/ 419748 w 595120"/>
                <a:gd name="connsiteY18" fmla="*/ 172882 h 608062"/>
                <a:gd name="connsiteX19" fmla="*/ 420145 w 595120"/>
                <a:gd name="connsiteY19" fmla="*/ 262991 h 608062"/>
                <a:gd name="connsiteX20" fmla="*/ 420641 w 595120"/>
                <a:gd name="connsiteY20" fmla="*/ 350324 h 608062"/>
                <a:gd name="connsiteX21" fmla="*/ 396517 w 595120"/>
                <a:gd name="connsiteY21" fmla="*/ 374611 h 608062"/>
                <a:gd name="connsiteX22" fmla="*/ 396418 w 595120"/>
                <a:gd name="connsiteY22" fmla="*/ 374611 h 608062"/>
                <a:gd name="connsiteX23" fmla="*/ 372195 w 595120"/>
                <a:gd name="connsiteY23" fmla="*/ 350523 h 608062"/>
                <a:gd name="connsiteX24" fmla="*/ 371798 w 595120"/>
                <a:gd name="connsiteY24" fmla="*/ 262793 h 608062"/>
                <a:gd name="connsiteX25" fmla="*/ 371301 w 595120"/>
                <a:gd name="connsiteY25" fmla="*/ 173179 h 608062"/>
                <a:gd name="connsiteX26" fmla="*/ 366139 w 595120"/>
                <a:gd name="connsiteY26" fmla="*/ 168421 h 608062"/>
                <a:gd name="connsiteX27" fmla="*/ 361274 w 595120"/>
                <a:gd name="connsiteY27" fmla="*/ 173476 h 608062"/>
                <a:gd name="connsiteX28" fmla="*/ 361771 w 595120"/>
                <a:gd name="connsiteY28" fmla="*/ 579116 h 608062"/>
                <a:gd name="connsiteX29" fmla="*/ 332683 w 595120"/>
                <a:gd name="connsiteY29" fmla="*/ 608062 h 608062"/>
                <a:gd name="connsiteX30" fmla="*/ 303695 w 595120"/>
                <a:gd name="connsiteY30" fmla="*/ 579116 h 608062"/>
                <a:gd name="connsiteX31" fmla="*/ 303695 w 595120"/>
                <a:gd name="connsiteY31" fmla="*/ 353695 h 608062"/>
                <a:gd name="connsiteX32" fmla="*/ 297440 w 595120"/>
                <a:gd name="connsiteY32" fmla="*/ 347450 h 608062"/>
                <a:gd name="connsiteX33" fmla="*/ 291186 w 595120"/>
                <a:gd name="connsiteY33" fmla="*/ 353695 h 608062"/>
                <a:gd name="connsiteX34" fmla="*/ 291186 w 595120"/>
                <a:gd name="connsiteY34" fmla="*/ 579116 h 608062"/>
                <a:gd name="connsiteX35" fmla="*/ 262098 w 595120"/>
                <a:gd name="connsiteY35" fmla="*/ 608062 h 608062"/>
                <a:gd name="connsiteX36" fmla="*/ 233110 w 595120"/>
                <a:gd name="connsiteY36" fmla="*/ 579116 h 608062"/>
                <a:gd name="connsiteX37" fmla="*/ 233110 w 595120"/>
                <a:gd name="connsiteY37" fmla="*/ 172386 h 608062"/>
                <a:gd name="connsiteX38" fmla="*/ 228940 w 595120"/>
                <a:gd name="connsiteY38" fmla="*/ 167727 h 608062"/>
                <a:gd name="connsiteX39" fmla="*/ 223976 w 595120"/>
                <a:gd name="connsiteY39" fmla="*/ 171395 h 608062"/>
                <a:gd name="connsiteX40" fmla="*/ 223381 w 595120"/>
                <a:gd name="connsiteY40" fmla="*/ 260017 h 608062"/>
                <a:gd name="connsiteX41" fmla="*/ 222884 w 595120"/>
                <a:gd name="connsiteY41" fmla="*/ 350523 h 608062"/>
                <a:gd name="connsiteX42" fmla="*/ 198661 w 595120"/>
                <a:gd name="connsiteY42" fmla="*/ 374611 h 608062"/>
                <a:gd name="connsiteX43" fmla="*/ 198562 w 595120"/>
                <a:gd name="connsiteY43" fmla="*/ 374611 h 608062"/>
                <a:gd name="connsiteX44" fmla="*/ 174537 w 595120"/>
                <a:gd name="connsiteY44" fmla="*/ 350324 h 608062"/>
                <a:gd name="connsiteX45" fmla="*/ 174934 w 595120"/>
                <a:gd name="connsiteY45" fmla="*/ 260711 h 608062"/>
                <a:gd name="connsiteX46" fmla="*/ 175431 w 595120"/>
                <a:gd name="connsiteY46" fmla="*/ 172882 h 608062"/>
                <a:gd name="connsiteX47" fmla="*/ 232613 w 595120"/>
                <a:gd name="connsiteY47" fmla="*/ 116080 h 608062"/>
                <a:gd name="connsiteX48" fmla="*/ 54022 w 595120"/>
                <a:gd name="connsiteY48" fmla="*/ 107683 h 608062"/>
                <a:gd name="connsiteX49" fmla="*/ 180436 w 595120"/>
                <a:gd name="connsiteY49" fmla="*/ 108080 h 608062"/>
                <a:gd name="connsiteX50" fmla="*/ 148957 w 595120"/>
                <a:gd name="connsiteY50" fmla="*/ 172807 h 608062"/>
                <a:gd name="connsiteX51" fmla="*/ 148063 w 595120"/>
                <a:gd name="connsiteY51" fmla="*/ 350236 h 608062"/>
                <a:gd name="connsiteX52" fmla="*/ 173783 w 595120"/>
                <a:gd name="connsiteY52" fmla="*/ 394444 h 608062"/>
                <a:gd name="connsiteX53" fmla="*/ 173783 w 595120"/>
                <a:gd name="connsiteY53" fmla="*/ 537379 h 608062"/>
                <a:gd name="connsiteX54" fmla="*/ 146871 w 595120"/>
                <a:gd name="connsiteY54" fmla="*/ 564241 h 608062"/>
                <a:gd name="connsiteX55" fmla="*/ 119960 w 595120"/>
                <a:gd name="connsiteY55" fmla="*/ 537379 h 608062"/>
                <a:gd name="connsiteX56" fmla="*/ 119960 w 595120"/>
                <a:gd name="connsiteY56" fmla="*/ 328231 h 608062"/>
                <a:gd name="connsiteX57" fmla="*/ 114101 w 595120"/>
                <a:gd name="connsiteY57" fmla="*/ 322482 h 608062"/>
                <a:gd name="connsiteX58" fmla="*/ 108341 w 595120"/>
                <a:gd name="connsiteY58" fmla="*/ 328231 h 608062"/>
                <a:gd name="connsiteX59" fmla="*/ 108341 w 595120"/>
                <a:gd name="connsiteY59" fmla="*/ 537379 h 608062"/>
                <a:gd name="connsiteX60" fmla="*/ 81330 w 595120"/>
                <a:gd name="connsiteY60" fmla="*/ 564241 h 608062"/>
                <a:gd name="connsiteX61" fmla="*/ 54419 w 595120"/>
                <a:gd name="connsiteY61" fmla="*/ 537379 h 608062"/>
                <a:gd name="connsiteX62" fmla="*/ 54419 w 595120"/>
                <a:gd name="connsiteY62" fmla="*/ 160714 h 608062"/>
                <a:gd name="connsiteX63" fmla="*/ 50149 w 595120"/>
                <a:gd name="connsiteY63" fmla="*/ 156352 h 608062"/>
                <a:gd name="connsiteX64" fmla="*/ 45779 w 595120"/>
                <a:gd name="connsiteY64" fmla="*/ 160714 h 608062"/>
                <a:gd name="connsiteX65" fmla="*/ 44886 w 595120"/>
                <a:gd name="connsiteY65" fmla="*/ 325356 h 608062"/>
                <a:gd name="connsiteX66" fmla="*/ 22443 w 595120"/>
                <a:gd name="connsiteY66" fmla="*/ 347659 h 608062"/>
                <a:gd name="connsiteX67" fmla="*/ 22343 w 595120"/>
                <a:gd name="connsiteY67" fmla="*/ 347659 h 608062"/>
                <a:gd name="connsiteX68" fmla="*/ 0 w 595120"/>
                <a:gd name="connsiteY68" fmla="*/ 325059 h 608062"/>
                <a:gd name="connsiteX69" fmla="*/ 894 w 595120"/>
                <a:gd name="connsiteY69" fmla="*/ 160516 h 608062"/>
                <a:gd name="connsiteX70" fmla="*/ 54022 w 595120"/>
                <a:gd name="connsiteY70" fmla="*/ 107683 h 608062"/>
                <a:gd name="connsiteX71" fmla="*/ 520495 w 595120"/>
                <a:gd name="connsiteY71" fmla="*/ 107634 h 608062"/>
                <a:gd name="connsiteX72" fmla="*/ 541197 w 595120"/>
                <a:gd name="connsiteY72" fmla="*/ 107641 h 608062"/>
                <a:gd name="connsiteX73" fmla="*/ 594325 w 595120"/>
                <a:gd name="connsiteY73" fmla="*/ 160478 h 608062"/>
                <a:gd name="connsiteX74" fmla="*/ 595120 w 595120"/>
                <a:gd name="connsiteY74" fmla="*/ 325037 h 608062"/>
                <a:gd name="connsiteX75" fmla="*/ 572776 w 595120"/>
                <a:gd name="connsiteY75" fmla="*/ 347639 h 608062"/>
                <a:gd name="connsiteX76" fmla="*/ 572677 w 595120"/>
                <a:gd name="connsiteY76" fmla="*/ 347639 h 608062"/>
                <a:gd name="connsiteX77" fmla="*/ 550234 w 595120"/>
                <a:gd name="connsiteY77" fmla="*/ 325334 h 608062"/>
                <a:gd name="connsiteX78" fmla="*/ 549340 w 595120"/>
                <a:gd name="connsiteY78" fmla="*/ 160677 h 608062"/>
                <a:gd name="connsiteX79" fmla="*/ 549340 w 595120"/>
                <a:gd name="connsiteY79" fmla="*/ 160578 h 608062"/>
                <a:gd name="connsiteX80" fmla="*/ 544673 w 595120"/>
                <a:gd name="connsiteY80" fmla="*/ 155918 h 608062"/>
                <a:gd name="connsiteX81" fmla="*/ 540006 w 595120"/>
                <a:gd name="connsiteY81" fmla="*/ 160578 h 608062"/>
                <a:gd name="connsiteX82" fmla="*/ 540502 w 595120"/>
                <a:gd name="connsiteY82" fmla="*/ 537377 h 608062"/>
                <a:gd name="connsiteX83" fmla="*/ 513492 w 595120"/>
                <a:gd name="connsiteY83" fmla="*/ 564241 h 608062"/>
                <a:gd name="connsiteX84" fmla="*/ 486580 w 595120"/>
                <a:gd name="connsiteY84" fmla="*/ 537377 h 608062"/>
                <a:gd name="connsiteX85" fmla="*/ 486580 w 595120"/>
                <a:gd name="connsiteY85" fmla="*/ 328209 h 608062"/>
                <a:gd name="connsiteX86" fmla="*/ 480820 w 595120"/>
                <a:gd name="connsiteY86" fmla="*/ 322459 h 608062"/>
                <a:gd name="connsiteX87" fmla="*/ 474961 w 595120"/>
                <a:gd name="connsiteY87" fmla="*/ 328209 h 608062"/>
                <a:gd name="connsiteX88" fmla="*/ 474961 w 595120"/>
                <a:gd name="connsiteY88" fmla="*/ 537377 h 608062"/>
                <a:gd name="connsiteX89" fmla="*/ 448050 w 595120"/>
                <a:gd name="connsiteY89" fmla="*/ 564241 h 608062"/>
                <a:gd name="connsiteX90" fmla="*/ 421138 w 595120"/>
                <a:gd name="connsiteY90" fmla="*/ 537377 h 608062"/>
                <a:gd name="connsiteX91" fmla="*/ 421138 w 595120"/>
                <a:gd name="connsiteY91" fmla="*/ 394627 h 608062"/>
                <a:gd name="connsiteX92" fmla="*/ 447057 w 595120"/>
                <a:gd name="connsiteY92" fmla="*/ 350216 h 608062"/>
                <a:gd name="connsiteX93" fmla="*/ 446163 w 595120"/>
                <a:gd name="connsiteY93" fmla="*/ 172771 h 608062"/>
                <a:gd name="connsiteX94" fmla="*/ 414783 w 595120"/>
                <a:gd name="connsiteY94" fmla="*/ 108038 h 608062"/>
                <a:gd name="connsiteX95" fmla="*/ 520495 w 595120"/>
                <a:gd name="connsiteY95" fmla="*/ 107634 h 608062"/>
                <a:gd name="connsiteX96" fmla="*/ 481094 w 595120"/>
                <a:gd name="connsiteY96" fmla="*/ 0 h 608062"/>
                <a:gd name="connsiteX97" fmla="*/ 527547 w 595120"/>
                <a:gd name="connsiteY97" fmla="*/ 46482 h 608062"/>
                <a:gd name="connsiteX98" fmla="*/ 511864 w 595120"/>
                <a:gd name="connsiteY98" fmla="*/ 81269 h 608062"/>
                <a:gd name="connsiteX99" fmla="*/ 481094 w 595120"/>
                <a:gd name="connsiteY99" fmla="*/ 92864 h 608062"/>
                <a:gd name="connsiteX100" fmla="*/ 450324 w 595120"/>
                <a:gd name="connsiteY100" fmla="*/ 81269 h 608062"/>
                <a:gd name="connsiteX101" fmla="*/ 434542 w 595120"/>
                <a:gd name="connsiteY101" fmla="*/ 46482 h 608062"/>
                <a:gd name="connsiteX102" fmla="*/ 481094 w 595120"/>
                <a:gd name="connsiteY102" fmla="*/ 0 h 608062"/>
                <a:gd name="connsiteX103" fmla="*/ 297750 w 595120"/>
                <a:gd name="connsiteY103" fmla="*/ 0 h 608062"/>
                <a:gd name="connsiteX104" fmla="*/ 301424 w 595120"/>
                <a:gd name="connsiteY104" fmla="*/ 99 h 608062"/>
                <a:gd name="connsiteX105" fmla="*/ 305097 w 595120"/>
                <a:gd name="connsiteY105" fmla="*/ 496 h 608062"/>
                <a:gd name="connsiteX106" fmla="*/ 308473 w 595120"/>
                <a:gd name="connsiteY106" fmla="*/ 1190 h 608062"/>
                <a:gd name="connsiteX107" fmla="*/ 310458 w 595120"/>
                <a:gd name="connsiteY107" fmla="*/ 1586 h 608062"/>
                <a:gd name="connsiteX108" fmla="*/ 316415 w 595120"/>
                <a:gd name="connsiteY108" fmla="*/ 3569 h 608062"/>
                <a:gd name="connsiteX109" fmla="*/ 347887 w 595120"/>
                <a:gd name="connsiteY109" fmla="*/ 50066 h 608062"/>
                <a:gd name="connsiteX110" fmla="*/ 329917 w 595120"/>
                <a:gd name="connsiteY110" fmla="*/ 88434 h 608062"/>
                <a:gd name="connsiteX111" fmla="*/ 328428 w 595120"/>
                <a:gd name="connsiteY111" fmla="*/ 89623 h 608062"/>
                <a:gd name="connsiteX112" fmla="*/ 297750 w 595120"/>
                <a:gd name="connsiteY112" fmla="*/ 100132 h 608062"/>
                <a:gd name="connsiteX113" fmla="*/ 267073 w 595120"/>
                <a:gd name="connsiteY113" fmla="*/ 89623 h 608062"/>
                <a:gd name="connsiteX114" fmla="*/ 264095 w 595120"/>
                <a:gd name="connsiteY114" fmla="*/ 87145 h 608062"/>
                <a:gd name="connsiteX115" fmla="*/ 262307 w 595120"/>
                <a:gd name="connsiteY115" fmla="*/ 85459 h 608062"/>
                <a:gd name="connsiteX116" fmla="*/ 257641 w 595120"/>
                <a:gd name="connsiteY116" fmla="*/ 80007 h 608062"/>
                <a:gd name="connsiteX117" fmla="*/ 256251 w 595120"/>
                <a:gd name="connsiteY117" fmla="*/ 78024 h 608062"/>
                <a:gd name="connsiteX118" fmla="*/ 253670 w 595120"/>
                <a:gd name="connsiteY118" fmla="*/ 73959 h 608062"/>
                <a:gd name="connsiteX119" fmla="*/ 251585 w 595120"/>
                <a:gd name="connsiteY119" fmla="*/ 69498 h 608062"/>
                <a:gd name="connsiteX120" fmla="*/ 249202 w 595120"/>
                <a:gd name="connsiteY120" fmla="*/ 62558 h 608062"/>
                <a:gd name="connsiteX121" fmla="*/ 247614 w 595120"/>
                <a:gd name="connsiteY121" fmla="*/ 50066 h 608062"/>
                <a:gd name="connsiteX122" fmla="*/ 269753 w 595120"/>
                <a:gd name="connsiteY122" fmla="*/ 8526 h 608062"/>
                <a:gd name="connsiteX123" fmla="*/ 273923 w 595120"/>
                <a:gd name="connsiteY123" fmla="*/ 6048 h 608062"/>
                <a:gd name="connsiteX124" fmla="*/ 278292 w 595120"/>
                <a:gd name="connsiteY124" fmla="*/ 3966 h 608062"/>
                <a:gd name="connsiteX125" fmla="*/ 280575 w 595120"/>
                <a:gd name="connsiteY125" fmla="*/ 3074 h 608062"/>
                <a:gd name="connsiteX126" fmla="*/ 285241 w 595120"/>
                <a:gd name="connsiteY126" fmla="*/ 1586 h 608062"/>
                <a:gd name="connsiteX127" fmla="*/ 287624 w 595120"/>
                <a:gd name="connsiteY127" fmla="*/ 992 h 608062"/>
                <a:gd name="connsiteX128" fmla="*/ 292687 w 595120"/>
                <a:gd name="connsiteY128" fmla="*/ 298 h 608062"/>
                <a:gd name="connsiteX129" fmla="*/ 297750 w 595120"/>
                <a:gd name="connsiteY129" fmla="*/ 0 h 608062"/>
                <a:gd name="connsiteX130" fmla="*/ 114407 w 595120"/>
                <a:gd name="connsiteY130" fmla="*/ 0 h 608062"/>
                <a:gd name="connsiteX131" fmla="*/ 160959 w 595120"/>
                <a:gd name="connsiteY131" fmla="*/ 46482 h 608062"/>
                <a:gd name="connsiteX132" fmla="*/ 160661 w 595120"/>
                <a:gd name="connsiteY132" fmla="*/ 51536 h 608062"/>
                <a:gd name="connsiteX133" fmla="*/ 159867 w 595120"/>
                <a:gd name="connsiteY133" fmla="*/ 56492 h 608062"/>
                <a:gd name="connsiteX134" fmla="*/ 159272 w 595120"/>
                <a:gd name="connsiteY134" fmla="*/ 58969 h 608062"/>
                <a:gd name="connsiteX135" fmla="*/ 145177 w 595120"/>
                <a:gd name="connsiteY135" fmla="*/ 81269 h 608062"/>
                <a:gd name="connsiteX136" fmla="*/ 114407 w 595120"/>
                <a:gd name="connsiteY136" fmla="*/ 92864 h 608062"/>
                <a:gd name="connsiteX137" fmla="*/ 83637 w 595120"/>
                <a:gd name="connsiteY137" fmla="*/ 81269 h 608062"/>
                <a:gd name="connsiteX138" fmla="*/ 81949 w 595120"/>
                <a:gd name="connsiteY138" fmla="*/ 79584 h 608062"/>
                <a:gd name="connsiteX139" fmla="*/ 69641 w 595120"/>
                <a:gd name="connsiteY139" fmla="*/ 58969 h 608062"/>
                <a:gd name="connsiteX140" fmla="*/ 69046 w 595120"/>
                <a:gd name="connsiteY140" fmla="*/ 56492 h 608062"/>
                <a:gd name="connsiteX141" fmla="*/ 68252 w 595120"/>
                <a:gd name="connsiteY141" fmla="*/ 51536 h 608062"/>
                <a:gd name="connsiteX142" fmla="*/ 67954 w 595120"/>
                <a:gd name="connsiteY142" fmla="*/ 46482 h 608062"/>
                <a:gd name="connsiteX143" fmla="*/ 114407 w 595120"/>
                <a:gd name="connsiteY143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595120" h="608062">
                  <a:moveTo>
                    <a:pt x="232613" y="116080"/>
                  </a:moveTo>
                  <a:lnTo>
                    <a:pt x="257134" y="116080"/>
                  </a:lnTo>
                  <a:cubicBezTo>
                    <a:pt x="260113" y="123713"/>
                    <a:pt x="283839" y="186760"/>
                    <a:pt x="287215" y="195186"/>
                  </a:cubicBezTo>
                  <a:lnTo>
                    <a:pt x="280961" y="161878"/>
                  </a:lnTo>
                  <a:cubicBezTo>
                    <a:pt x="280563" y="159598"/>
                    <a:pt x="280961" y="157219"/>
                    <a:pt x="282053" y="155137"/>
                  </a:cubicBezTo>
                  <a:lnTo>
                    <a:pt x="291782" y="137492"/>
                  </a:lnTo>
                  <a:lnTo>
                    <a:pt x="282847" y="121235"/>
                  </a:lnTo>
                  <a:cubicBezTo>
                    <a:pt x="282251" y="120145"/>
                    <a:pt x="282251" y="118856"/>
                    <a:pt x="282847" y="117765"/>
                  </a:cubicBezTo>
                  <a:cubicBezTo>
                    <a:pt x="283542" y="116675"/>
                    <a:pt x="284634" y="116080"/>
                    <a:pt x="285924" y="116080"/>
                  </a:cubicBezTo>
                  <a:lnTo>
                    <a:pt x="309552" y="116080"/>
                  </a:lnTo>
                  <a:cubicBezTo>
                    <a:pt x="310842" y="116080"/>
                    <a:pt x="312034" y="116675"/>
                    <a:pt x="312629" y="117765"/>
                  </a:cubicBezTo>
                  <a:cubicBezTo>
                    <a:pt x="313225" y="118856"/>
                    <a:pt x="313324" y="120145"/>
                    <a:pt x="312629" y="121235"/>
                  </a:cubicBezTo>
                  <a:lnTo>
                    <a:pt x="304390" y="137492"/>
                  </a:lnTo>
                  <a:lnTo>
                    <a:pt x="314118" y="155137"/>
                  </a:lnTo>
                  <a:cubicBezTo>
                    <a:pt x="315211" y="157219"/>
                    <a:pt x="315608" y="159598"/>
                    <a:pt x="315111" y="161977"/>
                  </a:cubicBezTo>
                  <a:lnTo>
                    <a:pt x="308063" y="195186"/>
                  </a:lnTo>
                  <a:cubicBezTo>
                    <a:pt x="311537" y="186165"/>
                    <a:pt x="335363" y="123912"/>
                    <a:pt x="338342" y="116080"/>
                  </a:cubicBezTo>
                  <a:lnTo>
                    <a:pt x="362466" y="116080"/>
                  </a:lnTo>
                  <a:cubicBezTo>
                    <a:pt x="393837" y="116080"/>
                    <a:pt x="419549" y="141557"/>
                    <a:pt x="419748" y="172882"/>
                  </a:cubicBezTo>
                  <a:lnTo>
                    <a:pt x="420145" y="262991"/>
                  </a:lnTo>
                  <a:lnTo>
                    <a:pt x="420641" y="350324"/>
                  </a:lnTo>
                  <a:cubicBezTo>
                    <a:pt x="420641" y="363707"/>
                    <a:pt x="409919" y="374512"/>
                    <a:pt x="396517" y="374611"/>
                  </a:cubicBezTo>
                  <a:lnTo>
                    <a:pt x="396418" y="374611"/>
                  </a:lnTo>
                  <a:cubicBezTo>
                    <a:pt x="383115" y="374611"/>
                    <a:pt x="372294" y="363905"/>
                    <a:pt x="372195" y="350523"/>
                  </a:cubicBezTo>
                  <a:lnTo>
                    <a:pt x="371798" y="262793"/>
                  </a:lnTo>
                  <a:lnTo>
                    <a:pt x="371301" y="173179"/>
                  </a:lnTo>
                  <a:cubicBezTo>
                    <a:pt x="371202" y="170403"/>
                    <a:pt x="368819" y="168322"/>
                    <a:pt x="366139" y="168421"/>
                  </a:cubicBezTo>
                  <a:cubicBezTo>
                    <a:pt x="363359" y="168520"/>
                    <a:pt x="361274" y="170800"/>
                    <a:pt x="361274" y="173476"/>
                  </a:cubicBezTo>
                  <a:cubicBezTo>
                    <a:pt x="361374" y="211939"/>
                    <a:pt x="361771" y="368663"/>
                    <a:pt x="361771" y="579116"/>
                  </a:cubicBezTo>
                  <a:cubicBezTo>
                    <a:pt x="361771" y="595076"/>
                    <a:pt x="348766" y="608062"/>
                    <a:pt x="332683" y="608062"/>
                  </a:cubicBezTo>
                  <a:cubicBezTo>
                    <a:pt x="316600" y="608062"/>
                    <a:pt x="303695" y="595076"/>
                    <a:pt x="303695" y="579116"/>
                  </a:cubicBezTo>
                  <a:lnTo>
                    <a:pt x="303695" y="353695"/>
                  </a:lnTo>
                  <a:cubicBezTo>
                    <a:pt x="303695" y="350324"/>
                    <a:pt x="300915" y="347450"/>
                    <a:pt x="297440" y="347450"/>
                  </a:cubicBezTo>
                  <a:cubicBezTo>
                    <a:pt x="293966" y="347450"/>
                    <a:pt x="291186" y="350324"/>
                    <a:pt x="291186" y="353695"/>
                  </a:cubicBezTo>
                  <a:lnTo>
                    <a:pt x="291186" y="579116"/>
                  </a:lnTo>
                  <a:cubicBezTo>
                    <a:pt x="291186" y="595076"/>
                    <a:pt x="278181" y="608062"/>
                    <a:pt x="262098" y="608062"/>
                  </a:cubicBezTo>
                  <a:cubicBezTo>
                    <a:pt x="246115" y="608062"/>
                    <a:pt x="233110" y="595076"/>
                    <a:pt x="233110" y="579116"/>
                  </a:cubicBezTo>
                  <a:lnTo>
                    <a:pt x="233110" y="172386"/>
                  </a:lnTo>
                  <a:cubicBezTo>
                    <a:pt x="233110" y="170007"/>
                    <a:pt x="231323" y="168024"/>
                    <a:pt x="228940" y="167727"/>
                  </a:cubicBezTo>
                  <a:cubicBezTo>
                    <a:pt x="226657" y="167529"/>
                    <a:pt x="224473" y="169115"/>
                    <a:pt x="223976" y="171395"/>
                  </a:cubicBezTo>
                  <a:cubicBezTo>
                    <a:pt x="223679" y="172683"/>
                    <a:pt x="223778" y="166934"/>
                    <a:pt x="223381" y="260017"/>
                  </a:cubicBezTo>
                  <a:lnTo>
                    <a:pt x="222884" y="350523"/>
                  </a:lnTo>
                  <a:cubicBezTo>
                    <a:pt x="222785" y="363905"/>
                    <a:pt x="211964" y="374611"/>
                    <a:pt x="198661" y="374611"/>
                  </a:cubicBezTo>
                  <a:lnTo>
                    <a:pt x="198562" y="374611"/>
                  </a:lnTo>
                  <a:cubicBezTo>
                    <a:pt x="185259" y="374512"/>
                    <a:pt x="174438" y="363707"/>
                    <a:pt x="174537" y="350324"/>
                  </a:cubicBezTo>
                  <a:lnTo>
                    <a:pt x="174934" y="260711"/>
                  </a:lnTo>
                  <a:lnTo>
                    <a:pt x="175431" y="172882"/>
                  </a:lnTo>
                  <a:cubicBezTo>
                    <a:pt x="175530" y="141656"/>
                    <a:pt x="201143" y="116080"/>
                    <a:pt x="232613" y="116080"/>
                  </a:cubicBezTo>
                  <a:close/>
                  <a:moveTo>
                    <a:pt x="54022" y="107683"/>
                  </a:moveTo>
                  <a:cubicBezTo>
                    <a:pt x="54022" y="107683"/>
                    <a:pt x="178450" y="107881"/>
                    <a:pt x="180436" y="108080"/>
                  </a:cubicBezTo>
                  <a:cubicBezTo>
                    <a:pt x="161370" y="123345"/>
                    <a:pt x="149056" y="146638"/>
                    <a:pt x="148957" y="172807"/>
                  </a:cubicBezTo>
                  <a:lnTo>
                    <a:pt x="148063" y="350236"/>
                  </a:lnTo>
                  <a:cubicBezTo>
                    <a:pt x="147963" y="369168"/>
                    <a:pt x="158390" y="385722"/>
                    <a:pt x="173783" y="394444"/>
                  </a:cubicBezTo>
                  <a:lnTo>
                    <a:pt x="173783" y="537379"/>
                  </a:lnTo>
                  <a:cubicBezTo>
                    <a:pt x="173783" y="552247"/>
                    <a:pt x="161767" y="564241"/>
                    <a:pt x="146871" y="564241"/>
                  </a:cubicBezTo>
                  <a:cubicBezTo>
                    <a:pt x="131975" y="564241"/>
                    <a:pt x="119960" y="552247"/>
                    <a:pt x="119960" y="537379"/>
                  </a:cubicBezTo>
                  <a:lnTo>
                    <a:pt x="119960" y="328231"/>
                  </a:lnTo>
                  <a:cubicBezTo>
                    <a:pt x="119960" y="325059"/>
                    <a:pt x="117378" y="322482"/>
                    <a:pt x="114101" y="322482"/>
                  </a:cubicBezTo>
                  <a:cubicBezTo>
                    <a:pt x="110923" y="322482"/>
                    <a:pt x="108341" y="325059"/>
                    <a:pt x="108341" y="328231"/>
                  </a:cubicBezTo>
                  <a:lnTo>
                    <a:pt x="108341" y="537379"/>
                  </a:lnTo>
                  <a:cubicBezTo>
                    <a:pt x="108341" y="552247"/>
                    <a:pt x="96226" y="564241"/>
                    <a:pt x="81330" y="564241"/>
                  </a:cubicBezTo>
                  <a:cubicBezTo>
                    <a:pt x="66534" y="564241"/>
                    <a:pt x="54419" y="552247"/>
                    <a:pt x="54419" y="537379"/>
                  </a:cubicBezTo>
                  <a:lnTo>
                    <a:pt x="54419" y="160714"/>
                  </a:lnTo>
                  <a:cubicBezTo>
                    <a:pt x="54419" y="158335"/>
                    <a:pt x="52532" y="156451"/>
                    <a:pt x="50149" y="156352"/>
                  </a:cubicBezTo>
                  <a:cubicBezTo>
                    <a:pt x="47765" y="156352"/>
                    <a:pt x="45779" y="158335"/>
                    <a:pt x="45779" y="160714"/>
                  </a:cubicBezTo>
                  <a:lnTo>
                    <a:pt x="44886" y="325356"/>
                  </a:lnTo>
                  <a:cubicBezTo>
                    <a:pt x="44886" y="337647"/>
                    <a:pt x="34856" y="347659"/>
                    <a:pt x="22443" y="347659"/>
                  </a:cubicBezTo>
                  <a:lnTo>
                    <a:pt x="22343" y="347659"/>
                  </a:lnTo>
                  <a:cubicBezTo>
                    <a:pt x="9930" y="347560"/>
                    <a:pt x="0" y="337449"/>
                    <a:pt x="0" y="325059"/>
                  </a:cubicBezTo>
                  <a:lnTo>
                    <a:pt x="894" y="160516"/>
                  </a:lnTo>
                  <a:cubicBezTo>
                    <a:pt x="993" y="131374"/>
                    <a:pt x="24826" y="107683"/>
                    <a:pt x="54022" y="107683"/>
                  </a:cubicBezTo>
                  <a:close/>
                  <a:moveTo>
                    <a:pt x="520495" y="107634"/>
                  </a:moveTo>
                  <a:cubicBezTo>
                    <a:pt x="532204" y="107635"/>
                    <a:pt x="540303" y="107641"/>
                    <a:pt x="541197" y="107641"/>
                  </a:cubicBezTo>
                  <a:cubicBezTo>
                    <a:pt x="570294" y="107641"/>
                    <a:pt x="594127" y="131334"/>
                    <a:pt x="594325" y="160478"/>
                  </a:cubicBezTo>
                  <a:lnTo>
                    <a:pt x="595120" y="325037"/>
                  </a:lnTo>
                  <a:cubicBezTo>
                    <a:pt x="595219" y="337428"/>
                    <a:pt x="585189" y="347540"/>
                    <a:pt x="572776" y="347639"/>
                  </a:cubicBezTo>
                  <a:lnTo>
                    <a:pt x="572677" y="347639"/>
                  </a:lnTo>
                  <a:cubicBezTo>
                    <a:pt x="560264" y="347639"/>
                    <a:pt x="550234" y="337627"/>
                    <a:pt x="550234" y="325334"/>
                  </a:cubicBezTo>
                  <a:lnTo>
                    <a:pt x="549340" y="160677"/>
                  </a:lnTo>
                  <a:lnTo>
                    <a:pt x="549340" y="160578"/>
                  </a:lnTo>
                  <a:cubicBezTo>
                    <a:pt x="549340" y="158000"/>
                    <a:pt x="547255" y="155918"/>
                    <a:pt x="544673" y="155918"/>
                  </a:cubicBezTo>
                  <a:cubicBezTo>
                    <a:pt x="542091" y="155918"/>
                    <a:pt x="540006" y="158000"/>
                    <a:pt x="540006" y="160578"/>
                  </a:cubicBezTo>
                  <a:cubicBezTo>
                    <a:pt x="540006" y="385408"/>
                    <a:pt x="540502" y="181693"/>
                    <a:pt x="540502" y="537377"/>
                  </a:cubicBezTo>
                  <a:cubicBezTo>
                    <a:pt x="540502" y="552246"/>
                    <a:pt x="528387" y="564241"/>
                    <a:pt x="513492" y="564241"/>
                  </a:cubicBezTo>
                  <a:cubicBezTo>
                    <a:pt x="498695" y="564241"/>
                    <a:pt x="486580" y="552246"/>
                    <a:pt x="486580" y="537377"/>
                  </a:cubicBezTo>
                  <a:lnTo>
                    <a:pt x="486580" y="328209"/>
                  </a:lnTo>
                  <a:cubicBezTo>
                    <a:pt x="486580" y="325037"/>
                    <a:pt x="483998" y="322459"/>
                    <a:pt x="480820" y="322459"/>
                  </a:cubicBezTo>
                  <a:cubicBezTo>
                    <a:pt x="477543" y="322459"/>
                    <a:pt x="474961" y="325037"/>
                    <a:pt x="474961" y="328209"/>
                  </a:cubicBezTo>
                  <a:lnTo>
                    <a:pt x="474961" y="537377"/>
                  </a:lnTo>
                  <a:cubicBezTo>
                    <a:pt x="474961" y="552246"/>
                    <a:pt x="462946" y="564241"/>
                    <a:pt x="448050" y="564241"/>
                  </a:cubicBezTo>
                  <a:cubicBezTo>
                    <a:pt x="433154" y="564241"/>
                    <a:pt x="421138" y="552246"/>
                    <a:pt x="421138" y="537377"/>
                  </a:cubicBezTo>
                  <a:lnTo>
                    <a:pt x="421138" y="394627"/>
                  </a:lnTo>
                  <a:cubicBezTo>
                    <a:pt x="436630" y="385904"/>
                    <a:pt x="447156" y="369250"/>
                    <a:pt x="447057" y="350216"/>
                  </a:cubicBezTo>
                  <a:lnTo>
                    <a:pt x="446163" y="172771"/>
                  </a:lnTo>
                  <a:cubicBezTo>
                    <a:pt x="446064" y="146600"/>
                    <a:pt x="433750" y="123304"/>
                    <a:pt x="414783" y="108038"/>
                  </a:cubicBezTo>
                  <a:cubicBezTo>
                    <a:pt x="417762" y="107666"/>
                    <a:pt x="485369" y="107629"/>
                    <a:pt x="520495" y="107634"/>
                  </a:cubicBezTo>
                  <a:close/>
                  <a:moveTo>
                    <a:pt x="481094" y="0"/>
                  </a:moveTo>
                  <a:cubicBezTo>
                    <a:pt x="506703" y="0"/>
                    <a:pt x="527547" y="20813"/>
                    <a:pt x="527547" y="46482"/>
                  </a:cubicBezTo>
                  <a:cubicBezTo>
                    <a:pt x="527547" y="60258"/>
                    <a:pt x="521492" y="72745"/>
                    <a:pt x="511864" y="81269"/>
                  </a:cubicBezTo>
                  <a:cubicBezTo>
                    <a:pt x="503626" y="88504"/>
                    <a:pt x="492906" y="92864"/>
                    <a:pt x="481094" y="92864"/>
                  </a:cubicBezTo>
                  <a:cubicBezTo>
                    <a:pt x="469282" y="92864"/>
                    <a:pt x="458463" y="88504"/>
                    <a:pt x="450324" y="81269"/>
                  </a:cubicBezTo>
                  <a:cubicBezTo>
                    <a:pt x="440696" y="72745"/>
                    <a:pt x="434542" y="60258"/>
                    <a:pt x="434542" y="46482"/>
                  </a:cubicBezTo>
                  <a:cubicBezTo>
                    <a:pt x="434542" y="20813"/>
                    <a:pt x="455386" y="0"/>
                    <a:pt x="481094" y="0"/>
                  </a:cubicBezTo>
                  <a:close/>
                  <a:moveTo>
                    <a:pt x="297750" y="0"/>
                  </a:moveTo>
                  <a:cubicBezTo>
                    <a:pt x="299041" y="0"/>
                    <a:pt x="300233" y="0"/>
                    <a:pt x="301424" y="99"/>
                  </a:cubicBezTo>
                  <a:cubicBezTo>
                    <a:pt x="302715" y="199"/>
                    <a:pt x="303906" y="397"/>
                    <a:pt x="305097" y="496"/>
                  </a:cubicBezTo>
                  <a:cubicBezTo>
                    <a:pt x="306189" y="694"/>
                    <a:pt x="307281" y="893"/>
                    <a:pt x="308473" y="1190"/>
                  </a:cubicBezTo>
                  <a:cubicBezTo>
                    <a:pt x="309068" y="1289"/>
                    <a:pt x="309763" y="1487"/>
                    <a:pt x="310458" y="1586"/>
                  </a:cubicBezTo>
                  <a:cubicBezTo>
                    <a:pt x="312444" y="2181"/>
                    <a:pt x="314430" y="2776"/>
                    <a:pt x="316415" y="3569"/>
                  </a:cubicBezTo>
                  <a:cubicBezTo>
                    <a:pt x="334881" y="11005"/>
                    <a:pt x="347887" y="28949"/>
                    <a:pt x="347887" y="50066"/>
                  </a:cubicBezTo>
                  <a:cubicBezTo>
                    <a:pt x="347887" y="65532"/>
                    <a:pt x="340937" y="79313"/>
                    <a:pt x="329917" y="88434"/>
                  </a:cubicBezTo>
                  <a:cubicBezTo>
                    <a:pt x="329421" y="88830"/>
                    <a:pt x="328924" y="89227"/>
                    <a:pt x="328428" y="89623"/>
                  </a:cubicBezTo>
                  <a:cubicBezTo>
                    <a:pt x="319989" y="96167"/>
                    <a:pt x="309366" y="100132"/>
                    <a:pt x="297750" y="100132"/>
                  </a:cubicBezTo>
                  <a:cubicBezTo>
                    <a:pt x="286234" y="100132"/>
                    <a:pt x="275611" y="96167"/>
                    <a:pt x="267073" y="89623"/>
                  </a:cubicBezTo>
                  <a:cubicBezTo>
                    <a:pt x="266080" y="88830"/>
                    <a:pt x="264988" y="88037"/>
                    <a:pt x="264095" y="87145"/>
                  </a:cubicBezTo>
                  <a:cubicBezTo>
                    <a:pt x="263499" y="86550"/>
                    <a:pt x="262903" y="86054"/>
                    <a:pt x="262307" y="85459"/>
                  </a:cubicBezTo>
                  <a:cubicBezTo>
                    <a:pt x="260620" y="83774"/>
                    <a:pt x="259031" y="81890"/>
                    <a:pt x="257641" y="80007"/>
                  </a:cubicBezTo>
                  <a:cubicBezTo>
                    <a:pt x="257145" y="79313"/>
                    <a:pt x="256648" y="78718"/>
                    <a:pt x="256251" y="78024"/>
                  </a:cubicBezTo>
                  <a:cubicBezTo>
                    <a:pt x="255259" y="76735"/>
                    <a:pt x="254464" y="75347"/>
                    <a:pt x="253670" y="73959"/>
                  </a:cubicBezTo>
                  <a:cubicBezTo>
                    <a:pt x="252876" y="72472"/>
                    <a:pt x="252181" y="71084"/>
                    <a:pt x="251585" y="69498"/>
                  </a:cubicBezTo>
                  <a:cubicBezTo>
                    <a:pt x="250592" y="67317"/>
                    <a:pt x="249798" y="64937"/>
                    <a:pt x="249202" y="62558"/>
                  </a:cubicBezTo>
                  <a:cubicBezTo>
                    <a:pt x="248210" y="58592"/>
                    <a:pt x="247614" y="54329"/>
                    <a:pt x="247614" y="50066"/>
                  </a:cubicBezTo>
                  <a:cubicBezTo>
                    <a:pt x="247614" y="32816"/>
                    <a:pt x="256450" y="17548"/>
                    <a:pt x="269753" y="8526"/>
                  </a:cubicBezTo>
                  <a:cubicBezTo>
                    <a:pt x="271044" y="7634"/>
                    <a:pt x="272434" y="6841"/>
                    <a:pt x="273923" y="6048"/>
                  </a:cubicBezTo>
                  <a:cubicBezTo>
                    <a:pt x="275313" y="5255"/>
                    <a:pt x="276802" y="4561"/>
                    <a:pt x="278292" y="3966"/>
                  </a:cubicBezTo>
                  <a:cubicBezTo>
                    <a:pt x="278987" y="3569"/>
                    <a:pt x="279781" y="3272"/>
                    <a:pt x="280575" y="3074"/>
                  </a:cubicBezTo>
                  <a:cubicBezTo>
                    <a:pt x="282064" y="2479"/>
                    <a:pt x="283653" y="1983"/>
                    <a:pt x="285241" y="1586"/>
                  </a:cubicBezTo>
                  <a:cubicBezTo>
                    <a:pt x="286035" y="1388"/>
                    <a:pt x="286830" y="1190"/>
                    <a:pt x="287624" y="992"/>
                  </a:cubicBezTo>
                  <a:cubicBezTo>
                    <a:pt x="289312" y="694"/>
                    <a:pt x="290999" y="397"/>
                    <a:pt x="292687" y="298"/>
                  </a:cubicBezTo>
                  <a:cubicBezTo>
                    <a:pt x="294375" y="99"/>
                    <a:pt x="296063" y="0"/>
                    <a:pt x="297750" y="0"/>
                  </a:cubicBezTo>
                  <a:close/>
                  <a:moveTo>
                    <a:pt x="114407" y="0"/>
                  </a:moveTo>
                  <a:cubicBezTo>
                    <a:pt x="140115" y="0"/>
                    <a:pt x="160959" y="20813"/>
                    <a:pt x="160959" y="46482"/>
                  </a:cubicBezTo>
                  <a:cubicBezTo>
                    <a:pt x="160959" y="48167"/>
                    <a:pt x="160860" y="49851"/>
                    <a:pt x="160661" y="51536"/>
                  </a:cubicBezTo>
                  <a:cubicBezTo>
                    <a:pt x="160463" y="53221"/>
                    <a:pt x="160165" y="54906"/>
                    <a:pt x="159867" y="56492"/>
                  </a:cubicBezTo>
                  <a:cubicBezTo>
                    <a:pt x="159669" y="57384"/>
                    <a:pt x="159470" y="58177"/>
                    <a:pt x="159272" y="58969"/>
                  </a:cubicBezTo>
                  <a:cubicBezTo>
                    <a:pt x="156790" y="67691"/>
                    <a:pt x="151827" y="75421"/>
                    <a:pt x="145177" y="81269"/>
                  </a:cubicBezTo>
                  <a:cubicBezTo>
                    <a:pt x="137038" y="88504"/>
                    <a:pt x="126219" y="92864"/>
                    <a:pt x="114407" y="92864"/>
                  </a:cubicBezTo>
                  <a:cubicBezTo>
                    <a:pt x="102595" y="92864"/>
                    <a:pt x="91875" y="88504"/>
                    <a:pt x="83637" y="81269"/>
                  </a:cubicBezTo>
                  <a:cubicBezTo>
                    <a:pt x="83041" y="80674"/>
                    <a:pt x="82446" y="80178"/>
                    <a:pt x="81949" y="79584"/>
                  </a:cubicBezTo>
                  <a:cubicBezTo>
                    <a:pt x="76192" y="73935"/>
                    <a:pt x="71825" y="66898"/>
                    <a:pt x="69641" y="58969"/>
                  </a:cubicBezTo>
                  <a:cubicBezTo>
                    <a:pt x="69443" y="58177"/>
                    <a:pt x="69244" y="57384"/>
                    <a:pt x="69046" y="56492"/>
                  </a:cubicBezTo>
                  <a:cubicBezTo>
                    <a:pt x="68649" y="54906"/>
                    <a:pt x="68450" y="53221"/>
                    <a:pt x="68252" y="51536"/>
                  </a:cubicBezTo>
                  <a:cubicBezTo>
                    <a:pt x="68053" y="49851"/>
                    <a:pt x="67954" y="48167"/>
                    <a:pt x="67954" y="46482"/>
                  </a:cubicBezTo>
                  <a:cubicBezTo>
                    <a:pt x="67954" y="20813"/>
                    <a:pt x="88798" y="0"/>
                    <a:pt x="11440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20" name="î$1ïḓe"/>
            <p:cNvSpPr/>
            <p:nvPr/>
          </p:nvSpPr>
          <p:spPr>
            <a:xfrm>
              <a:off x="7346844" y="5726585"/>
              <a:ext cx="281804" cy="217340"/>
            </a:xfrm>
            <a:custGeom>
              <a:avLst/>
              <a:gdLst>
                <a:gd name="T0" fmla="*/ 1273 w 1300"/>
                <a:gd name="T1" fmla="*/ 690 h 1004"/>
                <a:gd name="T2" fmla="*/ 1191 w 1300"/>
                <a:gd name="T3" fmla="*/ 690 h 1004"/>
                <a:gd name="T4" fmla="*/ 1191 w 1300"/>
                <a:gd name="T5" fmla="*/ 637 h 1004"/>
                <a:gd name="T6" fmla="*/ 1019 w 1300"/>
                <a:gd name="T7" fmla="*/ 464 h 1004"/>
                <a:gd name="T8" fmla="*/ 699 w 1300"/>
                <a:gd name="T9" fmla="*/ 464 h 1004"/>
                <a:gd name="T10" fmla="*/ 699 w 1300"/>
                <a:gd name="T11" fmla="*/ 314 h 1004"/>
                <a:gd name="T12" fmla="*/ 780 w 1300"/>
                <a:gd name="T13" fmla="*/ 314 h 1004"/>
                <a:gd name="T14" fmla="*/ 807 w 1300"/>
                <a:gd name="T15" fmla="*/ 287 h 1004"/>
                <a:gd name="T16" fmla="*/ 807 w 1300"/>
                <a:gd name="T17" fmla="*/ 27 h 1004"/>
                <a:gd name="T18" fmla="*/ 780 w 1300"/>
                <a:gd name="T19" fmla="*/ 0 h 1004"/>
                <a:gd name="T20" fmla="*/ 520 w 1300"/>
                <a:gd name="T21" fmla="*/ 0 h 1004"/>
                <a:gd name="T22" fmla="*/ 493 w 1300"/>
                <a:gd name="T23" fmla="*/ 27 h 1004"/>
                <a:gd name="T24" fmla="*/ 493 w 1300"/>
                <a:gd name="T25" fmla="*/ 287 h 1004"/>
                <a:gd name="T26" fmla="*/ 520 w 1300"/>
                <a:gd name="T27" fmla="*/ 314 h 1004"/>
                <a:gd name="T28" fmla="*/ 601 w 1300"/>
                <a:gd name="T29" fmla="*/ 314 h 1004"/>
                <a:gd name="T30" fmla="*/ 601 w 1300"/>
                <a:gd name="T31" fmla="*/ 464 h 1004"/>
                <a:gd name="T32" fmla="*/ 281 w 1300"/>
                <a:gd name="T33" fmla="*/ 464 h 1004"/>
                <a:gd name="T34" fmla="*/ 109 w 1300"/>
                <a:gd name="T35" fmla="*/ 637 h 1004"/>
                <a:gd name="T36" fmla="*/ 109 w 1300"/>
                <a:gd name="T37" fmla="*/ 690 h 1004"/>
                <a:gd name="T38" fmla="*/ 27 w 1300"/>
                <a:gd name="T39" fmla="*/ 690 h 1004"/>
                <a:gd name="T40" fmla="*/ 0 w 1300"/>
                <a:gd name="T41" fmla="*/ 717 h 1004"/>
                <a:gd name="T42" fmla="*/ 0 w 1300"/>
                <a:gd name="T43" fmla="*/ 977 h 1004"/>
                <a:gd name="T44" fmla="*/ 27 w 1300"/>
                <a:gd name="T45" fmla="*/ 1004 h 1004"/>
                <a:gd name="T46" fmla="*/ 288 w 1300"/>
                <a:gd name="T47" fmla="*/ 1004 h 1004"/>
                <a:gd name="T48" fmla="*/ 314 w 1300"/>
                <a:gd name="T49" fmla="*/ 977 h 1004"/>
                <a:gd name="T50" fmla="*/ 314 w 1300"/>
                <a:gd name="T51" fmla="*/ 717 h 1004"/>
                <a:gd name="T52" fmla="*/ 288 w 1300"/>
                <a:gd name="T53" fmla="*/ 690 h 1004"/>
                <a:gd name="T54" fmla="*/ 207 w 1300"/>
                <a:gd name="T55" fmla="*/ 690 h 1004"/>
                <a:gd name="T56" fmla="*/ 207 w 1300"/>
                <a:gd name="T57" fmla="*/ 637 h 1004"/>
                <a:gd name="T58" fmla="*/ 281 w 1300"/>
                <a:gd name="T59" fmla="*/ 563 h 1004"/>
                <a:gd name="T60" fmla="*/ 601 w 1300"/>
                <a:gd name="T61" fmla="*/ 563 h 1004"/>
                <a:gd name="T62" fmla="*/ 601 w 1300"/>
                <a:gd name="T63" fmla="*/ 690 h 1004"/>
                <a:gd name="T64" fmla="*/ 520 w 1300"/>
                <a:gd name="T65" fmla="*/ 690 h 1004"/>
                <a:gd name="T66" fmla="*/ 493 w 1300"/>
                <a:gd name="T67" fmla="*/ 717 h 1004"/>
                <a:gd name="T68" fmla="*/ 493 w 1300"/>
                <a:gd name="T69" fmla="*/ 977 h 1004"/>
                <a:gd name="T70" fmla="*/ 520 w 1300"/>
                <a:gd name="T71" fmla="*/ 1004 h 1004"/>
                <a:gd name="T72" fmla="*/ 780 w 1300"/>
                <a:gd name="T73" fmla="*/ 1004 h 1004"/>
                <a:gd name="T74" fmla="*/ 807 w 1300"/>
                <a:gd name="T75" fmla="*/ 977 h 1004"/>
                <a:gd name="T76" fmla="*/ 807 w 1300"/>
                <a:gd name="T77" fmla="*/ 717 h 1004"/>
                <a:gd name="T78" fmla="*/ 780 w 1300"/>
                <a:gd name="T79" fmla="*/ 690 h 1004"/>
                <a:gd name="T80" fmla="*/ 699 w 1300"/>
                <a:gd name="T81" fmla="*/ 690 h 1004"/>
                <a:gd name="T82" fmla="*/ 699 w 1300"/>
                <a:gd name="T83" fmla="*/ 563 h 1004"/>
                <a:gd name="T84" fmla="*/ 1019 w 1300"/>
                <a:gd name="T85" fmla="*/ 563 h 1004"/>
                <a:gd name="T86" fmla="*/ 1093 w 1300"/>
                <a:gd name="T87" fmla="*/ 637 h 1004"/>
                <a:gd name="T88" fmla="*/ 1093 w 1300"/>
                <a:gd name="T89" fmla="*/ 690 h 1004"/>
                <a:gd name="T90" fmla="*/ 1012 w 1300"/>
                <a:gd name="T91" fmla="*/ 690 h 1004"/>
                <a:gd name="T92" fmla="*/ 986 w 1300"/>
                <a:gd name="T93" fmla="*/ 717 h 1004"/>
                <a:gd name="T94" fmla="*/ 986 w 1300"/>
                <a:gd name="T95" fmla="*/ 977 h 1004"/>
                <a:gd name="T96" fmla="*/ 1012 w 1300"/>
                <a:gd name="T97" fmla="*/ 1004 h 1004"/>
                <a:gd name="T98" fmla="*/ 1273 w 1300"/>
                <a:gd name="T99" fmla="*/ 1004 h 1004"/>
                <a:gd name="T100" fmla="*/ 1300 w 1300"/>
                <a:gd name="T101" fmla="*/ 977 h 1004"/>
                <a:gd name="T102" fmla="*/ 1300 w 1300"/>
                <a:gd name="T103" fmla="*/ 717 h 1004"/>
                <a:gd name="T104" fmla="*/ 1273 w 1300"/>
                <a:gd name="T105" fmla="*/ 69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0" h="1004">
                  <a:moveTo>
                    <a:pt x="1273" y="690"/>
                  </a:moveTo>
                  <a:lnTo>
                    <a:pt x="1191" y="690"/>
                  </a:lnTo>
                  <a:lnTo>
                    <a:pt x="1191" y="637"/>
                  </a:lnTo>
                  <a:cubicBezTo>
                    <a:pt x="1191" y="541"/>
                    <a:pt x="1114" y="464"/>
                    <a:pt x="1019" y="464"/>
                  </a:cubicBezTo>
                  <a:lnTo>
                    <a:pt x="699" y="464"/>
                  </a:lnTo>
                  <a:lnTo>
                    <a:pt x="699" y="314"/>
                  </a:lnTo>
                  <a:lnTo>
                    <a:pt x="780" y="314"/>
                  </a:lnTo>
                  <a:cubicBezTo>
                    <a:pt x="795" y="314"/>
                    <a:pt x="807" y="302"/>
                    <a:pt x="807" y="287"/>
                  </a:cubicBezTo>
                  <a:lnTo>
                    <a:pt x="807" y="27"/>
                  </a:lnTo>
                  <a:cubicBezTo>
                    <a:pt x="807" y="12"/>
                    <a:pt x="795" y="0"/>
                    <a:pt x="780" y="0"/>
                  </a:cubicBezTo>
                  <a:lnTo>
                    <a:pt x="520" y="0"/>
                  </a:lnTo>
                  <a:cubicBezTo>
                    <a:pt x="505" y="0"/>
                    <a:pt x="493" y="12"/>
                    <a:pt x="493" y="27"/>
                  </a:cubicBezTo>
                  <a:lnTo>
                    <a:pt x="493" y="287"/>
                  </a:lnTo>
                  <a:cubicBezTo>
                    <a:pt x="493" y="302"/>
                    <a:pt x="505" y="314"/>
                    <a:pt x="520" y="314"/>
                  </a:cubicBezTo>
                  <a:lnTo>
                    <a:pt x="601" y="314"/>
                  </a:lnTo>
                  <a:lnTo>
                    <a:pt x="601" y="464"/>
                  </a:lnTo>
                  <a:lnTo>
                    <a:pt x="281" y="464"/>
                  </a:lnTo>
                  <a:cubicBezTo>
                    <a:pt x="186" y="464"/>
                    <a:pt x="109" y="541"/>
                    <a:pt x="109" y="637"/>
                  </a:cubicBezTo>
                  <a:lnTo>
                    <a:pt x="109" y="690"/>
                  </a:lnTo>
                  <a:lnTo>
                    <a:pt x="27" y="690"/>
                  </a:lnTo>
                  <a:cubicBezTo>
                    <a:pt x="12" y="690"/>
                    <a:pt x="0" y="702"/>
                    <a:pt x="0" y="717"/>
                  </a:cubicBezTo>
                  <a:lnTo>
                    <a:pt x="0" y="977"/>
                  </a:lnTo>
                  <a:cubicBezTo>
                    <a:pt x="0" y="992"/>
                    <a:pt x="12" y="1004"/>
                    <a:pt x="27" y="1004"/>
                  </a:cubicBezTo>
                  <a:lnTo>
                    <a:pt x="288" y="1004"/>
                  </a:lnTo>
                  <a:cubicBezTo>
                    <a:pt x="302" y="1004"/>
                    <a:pt x="314" y="992"/>
                    <a:pt x="314" y="977"/>
                  </a:cubicBezTo>
                  <a:lnTo>
                    <a:pt x="314" y="717"/>
                  </a:lnTo>
                  <a:cubicBezTo>
                    <a:pt x="314" y="702"/>
                    <a:pt x="302" y="690"/>
                    <a:pt x="288" y="690"/>
                  </a:cubicBezTo>
                  <a:lnTo>
                    <a:pt x="207" y="690"/>
                  </a:lnTo>
                  <a:lnTo>
                    <a:pt x="207" y="637"/>
                  </a:lnTo>
                  <a:cubicBezTo>
                    <a:pt x="207" y="596"/>
                    <a:pt x="241" y="563"/>
                    <a:pt x="281" y="563"/>
                  </a:cubicBezTo>
                  <a:lnTo>
                    <a:pt x="601" y="563"/>
                  </a:lnTo>
                  <a:lnTo>
                    <a:pt x="601" y="690"/>
                  </a:lnTo>
                  <a:lnTo>
                    <a:pt x="520" y="690"/>
                  </a:lnTo>
                  <a:cubicBezTo>
                    <a:pt x="505" y="690"/>
                    <a:pt x="493" y="702"/>
                    <a:pt x="493" y="717"/>
                  </a:cubicBezTo>
                  <a:lnTo>
                    <a:pt x="493" y="977"/>
                  </a:lnTo>
                  <a:cubicBezTo>
                    <a:pt x="493" y="992"/>
                    <a:pt x="505" y="1004"/>
                    <a:pt x="520" y="1004"/>
                  </a:cubicBezTo>
                  <a:lnTo>
                    <a:pt x="780" y="1004"/>
                  </a:lnTo>
                  <a:cubicBezTo>
                    <a:pt x="795" y="1004"/>
                    <a:pt x="807" y="992"/>
                    <a:pt x="807" y="977"/>
                  </a:cubicBezTo>
                  <a:lnTo>
                    <a:pt x="807" y="717"/>
                  </a:lnTo>
                  <a:cubicBezTo>
                    <a:pt x="807" y="702"/>
                    <a:pt x="795" y="690"/>
                    <a:pt x="780" y="690"/>
                  </a:cubicBezTo>
                  <a:lnTo>
                    <a:pt x="699" y="690"/>
                  </a:lnTo>
                  <a:lnTo>
                    <a:pt x="699" y="563"/>
                  </a:lnTo>
                  <a:lnTo>
                    <a:pt x="1019" y="563"/>
                  </a:lnTo>
                  <a:cubicBezTo>
                    <a:pt x="1059" y="563"/>
                    <a:pt x="1093" y="596"/>
                    <a:pt x="1093" y="637"/>
                  </a:cubicBezTo>
                  <a:lnTo>
                    <a:pt x="1093" y="690"/>
                  </a:lnTo>
                  <a:lnTo>
                    <a:pt x="1012" y="690"/>
                  </a:lnTo>
                  <a:cubicBezTo>
                    <a:pt x="998" y="690"/>
                    <a:pt x="986" y="702"/>
                    <a:pt x="986" y="717"/>
                  </a:cubicBezTo>
                  <a:lnTo>
                    <a:pt x="986" y="977"/>
                  </a:lnTo>
                  <a:cubicBezTo>
                    <a:pt x="986" y="992"/>
                    <a:pt x="998" y="1004"/>
                    <a:pt x="1012" y="1004"/>
                  </a:cubicBezTo>
                  <a:lnTo>
                    <a:pt x="1273" y="1004"/>
                  </a:lnTo>
                  <a:cubicBezTo>
                    <a:pt x="1288" y="1004"/>
                    <a:pt x="1300" y="992"/>
                    <a:pt x="1300" y="977"/>
                  </a:cubicBezTo>
                  <a:lnTo>
                    <a:pt x="1300" y="717"/>
                  </a:lnTo>
                  <a:cubicBezTo>
                    <a:pt x="1300" y="702"/>
                    <a:pt x="1288" y="690"/>
                    <a:pt x="1273" y="69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21" name="î$ļíḑê"/>
            <p:cNvSpPr/>
            <p:nvPr/>
          </p:nvSpPr>
          <p:spPr>
            <a:xfrm>
              <a:off x="4563203" y="5694599"/>
              <a:ext cx="281804" cy="281311"/>
            </a:xfrm>
            <a:custGeom>
              <a:avLst/>
              <a:gdLst>
                <a:gd name="connsiteX0" fmla="*/ 78625 w 608782"/>
                <a:gd name="connsiteY0" fmla="*/ 179214 h 607717"/>
                <a:gd name="connsiteX1" fmla="*/ 103818 w 608782"/>
                <a:gd name="connsiteY1" fmla="*/ 190618 h 607717"/>
                <a:gd name="connsiteX2" fmla="*/ 132285 w 608782"/>
                <a:gd name="connsiteY2" fmla="*/ 219040 h 607717"/>
                <a:gd name="connsiteX3" fmla="*/ 159897 w 608782"/>
                <a:gd name="connsiteY3" fmla="*/ 246610 h 607717"/>
                <a:gd name="connsiteX4" fmla="*/ 159992 w 608782"/>
                <a:gd name="connsiteY4" fmla="*/ 297959 h 607717"/>
                <a:gd name="connsiteX5" fmla="*/ 125168 w 608782"/>
                <a:gd name="connsiteY5" fmla="*/ 332634 h 607717"/>
                <a:gd name="connsiteX6" fmla="*/ 123460 w 608782"/>
                <a:gd name="connsiteY6" fmla="*/ 341824 h 607717"/>
                <a:gd name="connsiteX7" fmla="*/ 154963 w 608782"/>
                <a:gd name="connsiteY7" fmla="*/ 392226 h 607717"/>
                <a:gd name="connsiteX8" fmla="*/ 242829 w 608782"/>
                <a:gd name="connsiteY8" fmla="*/ 472186 h 607717"/>
                <a:gd name="connsiteX9" fmla="*/ 265887 w 608782"/>
                <a:gd name="connsiteY9" fmla="*/ 484218 h 607717"/>
                <a:gd name="connsiteX10" fmla="*/ 275661 w 608782"/>
                <a:gd name="connsiteY10" fmla="*/ 482418 h 607717"/>
                <a:gd name="connsiteX11" fmla="*/ 310674 w 608782"/>
                <a:gd name="connsiteY11" fmla="*/ 447270 h 607717"/>
                <a:gd name="connsiteX12" fmla="*/ 360870 w 608782"/>
                <a:gd name="connsiteY12" fmla="*/ 447270 h 607717"/>
                <a:gd name="connsiteX13" fmla="*/ 417613 w 608782"/>
                <a:gd name="connsiteY13" fmla="*/ 503735 h 607717"/>
                <a:gd name="connsiteX14" fmla="*/ 417329 w 608782"/>
                <a:gd name="connsiteY14" fmla="*/ 554800 h 607717"/>
                <a:gd name="connsiteX15" fmla="*/ 385162 w 608782"/>
                <a:gd name="connsiteY15" fmla="*/ 587012 h 607717"/>
                <a:gd name="connsiteX16" fmla="*/ 330886 w 608782"/>
                <a:gd name="connsiteY16" fmla="*/ 607570 h 607717"/>
                <a:gd name="connsiteX17" fmla="*/ 244632 w 608782"/>
                <a:gd name="connsiteY17" fmla="*/ 582559 h 607717"/>
                <a:gd name="connsiteX18" fmla="*/ 88921 w 608782"/>
                <a:gd name="connsiteY18" fmla="*/ 460912 h 607717"/>
                <a:gd name="connsiteX19" fmla="*/ 13010 w 608782"/>
                <a:gd name="connsiteY19" fmla="*/ 334624 h 607717"/>
                <a:gd name="connsiteX20" fmla="*/ 295 w 608782"/>
                <a:gd name="connsiteY20" fmla="*/ 264232 h 607717"/>
                <a:gd name="connsiteX21" fmla="*/ 18324 w 608782"/>
                <a:gd name="connsiteY21" fmla="*/ 225577 h 607717"/>
                <a:gd name="connsiteX22" fmla="*/ 53432 w 608782"/>
                <a:gd name="connsiteY22" fmla="*/ 190618 h 607717"/>
                <a:gd name="connsiteX23" fmla="*/ 78625 w 608782"/>
                <a:gd name="connsiteY23" fmla="*/ 179214 h 607717"/>
                <a:gd name="connsiteX24" fmla="*/ 378631 w 608782"/>
                <a:gd name="connsiteY24" fmla="*/ 149781 h 607717"/>
                <a:gd name="connsiteX25" fmla="*/ 371514 w 608782"/>
                <a:gd name="connsiteY25" fmla="*/ 150349 h 607717"/>
                <a:gd name="connsiteX26" fmla="*/ 364587 w 608782"/>
                <a:gd name="connsiteY26" fmla="*/ 156792 h 607717"/>
                <a:gd name="connsiteX27" fmla="*/ 369995 w 608782"/>
                <a:gd name="connsiteY27" fmla="*/ 164562 h 607717"/>
                <a:gd name="connsiteX28" fmla="*/ 380244 w 608782"/>
                <a:gd name="connsiteY28" fmla="*/ 166457 h 607717"/>
                <a:gd name="connsiteX29" fmla="*/ 390872 w 608782"/>
                <a:gd name="connsiteY29" fmla="*/ 178585 h 607717"/>
                <a:gd name="connsiteX30" fmla="*/ 390682 w 608782"/>
                <a:gd name="connsiteY30" fmla="*/ 182376 h 607717"/>
                <a:gd name="connsiteX31" fmla="*/ 380434 w 608782"/>
                <a:gd name="connsiteY31" fmla="*/ 240933 h 607717"/>
                <a:gd name="connsiteX32" fmla="*/ 375215 w 608782"/>
                <a:gd name="connsiteY32" fmla="*/ 274665 h 607717"/>
                <a:gd name="connsiteX33" fmla="*/ 401310 w 608782"/>
                <a:gd name="connsiteY33" fmla="*/ 308397 h 607717"/>
                <a:gd name="connsiteX34" fmla="*/ 424085 w 608782"/>
                <a:gd name="connsiteY34" fmla="*/ 309629 h 607717"/>
                <a:gd name="connsiteX35" fmla="*/ 465268 w 608782"/>
                <a:gd name="connsiteY35" fmla="*/ 291057 h 607717"/>
                <a:gd name="connsiteX36" fmla="*/ 469633 w 608782"/>
                <a:gd name="connsiteY36" fmla="*/ 283571 h 607717"/>
                <a:gd name="connsiteX37" fmla="*/ 462801 w 608782"/>
                <a:gd name="connsiteY37" fmla="*/ 277413 h 607717"/>
                <a:gd name="connsiteX38" fmla="*/ 453881 w 608782"/>
                <a:gd name="connsiteY38" fmla="*/ 281866 h 607717"/>
                <a:gd name="connsiteX39" fmla="*/ 442304 w 608782"/>
                <a:gd name="connsiteY39" fmla="*/ 285088 h 607717"/>
                <a:gd name="connsiteX40" fmla="*/ 432910 w 608782"/>
                <a:gd name="connsiteY40" fmla="*/ 278455 h 607717"/>
                <a:gd name="connsiteX41" fmla="*/ 431866 w 608782"/>
                <a:gd name="connsiteY41" fmla="*/ 267653 h 607717"/>
                <a:gd name="connsiteX42" fmla="*/ 435567 w 608782"/>
                <a:gd name="connsiteY42" fmla="*/ 245576 h 607717"/>
                <a:gd name="connsiteX43" fmla="*/ 447713 w 608782"/>
                <a:gd name="connsiteY43" fmla="*/ 178775 h 607717"/>
                <a:gd name="connsiteX44" fmla="*/ 449706 w 608782"/>
                <a:gd name="connsiteY44" fmla="*/ 160582 h 607717"/>
                <a:gd name="connsiteX45" fmla="*/ 437844 w 608782"/>
                <a:gd name="connsiteY45" fmla="*/ 149781 h 607717"/>
                <a:gd name="connsiteX46" fmla="*/ 407383 w 608782"/>
                <a:gd name="connsiteY46" fmla="*/ 149781 h 607717"/>
                <a:gd name="connsiteX47" fmla="*/ 425223 w 608782"/>
                <a:gd name="connsiteY47" fmla="*/ 73220 h 607717"/>
                <a:gd name="connsiteX48" fmla="*/ 393719 w 608782"/>
                <a:gd name="connsiteY48" fmla="*/ 104299 h 607717"/>
                <a:gd name="connsiteX49" fmla="*/ 425034 w 608782"/>
                <a:gd name="connsiteY49" fmla="*/ 136041 h 607717"/>
                <a:gd name="connsiteX50" fmla="*/ 456064 w 608782"/>
                <a:gd name="connsiteY50" fmla="*/ 104868 h 607717"/>
                <a:gd name="connsiteX51" fmla="*/ 425223 w 608782"/>
                <a:gd name="connsiteY51" fmla="*/ 73220 h 607717"/>
                <a:gd name="connsiteX52" fmla="*/ 417015 w 608782"/>
                <a:gd name="connsiteY52" fmla="*/ 0 h 607717"/>
                <a:gd name="connsiteX53" fmla="*/ 552570 w 608782"/>
                <a:gd name="connsiteY53" fmla="*/ 56070 h 607717"/>
                <a:gd name="connsiteX54" fmla="*/ 552475 w 608782"/>
                <a:gd name="connsiteY54" fmla="*/ 326779 h 607717"/>
                <a:gd name="connsiteX55" fmla="*/ 319797 w 608782"/>
                <a:gd name="connsiteY55" fmla="*/ 356626 h 607717"/>
                <a:gd name="connsiteX56" fmla="*/ 319417 w 608782"/>
                <a:gd name="connsiteY56" fmla="*/ 356247 h 607717"/>
                <a:gd name="connsiteX57" fmla="*/ 237904 w 608782"/>
                <a:gd name="connsiteY57" fmla="*/ 378514 h 607717"/>
                <a:gd name="connsiteX58" fmla="*/ 235816 w 608782"/>
                <a:gd name="connsiteY58" fmla="*/ 364490 h 607717"/>
                <a:gd name="connsiteX59" fmla="*/ 275292 w 608782"/>
                <a:gd name="connsiteY59" fmla="*/ 319862 h 607717"/>
                <a:gd name="connsiteX60" fmla="*/ 273394 w 608782"/>
                <a:gd name="connsiteY60" fmla="*/ 318251 h 607717"/>
                <a:gd name="connsiteX61" fmla="*/ 281460 w 608782"/>
                <a:gd name="connsiteY61" fmla="*/ 56070 h 607717"/>
                <a:gd name="connsiteX62" fmla="*/ 417015 w 608782"/>
                <a:gd name="connsiteY62" fmla="*/ 0 h 60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8782" h="607717">
                  <a:moveTo>
                    <a:pt x="78625" y="179214"/>
                  </a:moveTo>
                  <a:cubicBezTo>
                    <a:pt x="87331" y="179226"/>
                    <a:pt x="96037" y="183039"/>
                    <a:pt x="103818" y="190618"/>
                  </a:cubicBezTo>
                  <a:cubicBezTo>
                    <a:pt x="113402" y="200092"/>
                    <a:pt x="122796" y="209566"/>
                    <a:pt x="132285" y="219040"/>
                  </a:cubicBezTo>
                  <a:cubicBezTo>
                    <a:pt x="141489" y="228135"/>
                    <a:pt x="150788" y="237325"/>
                    <a:pt x="159897" y="246610"/>
                  </a:cubicBezTo>
                  <a:cubicBezTo>
                    <a:pt x="176028" y="262905"/>
                    <a:pt x="176028" y="281853"/>
                    <a:pt x="159992" y="297959"/>
                  </a:cubicBezTo>
                  <a:cubicBezTo>
                    <a:pt x="148510" y="309612"/>
                    <a:pt x="136934" y="321265"/>
                    <a:pt x="125168" y="332634"/>
                  </a:cubicBezTo>
                  <a:cubicBezTo>
                    <a:pt x="122037" y="335666"/>
                    <a:pt x="121942" y="338034"/>
                    <a:pt x="123460" y="341824"/>
                  </a:cubicBezTo>
                  <a:cubicBezTo>
                    <a:pt x="131146" y="360393"/>
                    <a:pt x="142438" y="376783"/>
                    <a:pt x="154963" y="392226"/>
                  </a:cubicBezTo>
                  <a:cubicBezTo>
                    <a:pt x="180203" y="423300"/>
                    <a:pt x="208859" y="450870"/>
                    <a:pt x="242829" y="472186"/>
                  </a:cubicBezTo>
                  <a:cubicBezTo>
                    <a:pt x="250231" y="476734"/>
                    <a:pt x="258296" y="480050"/>
                    <a:pt x="265887" y="484218"/>
                  </a:cubicBezTo>
                  <a:cubicBezTo>
                    <a:pt x="269778" y="486303"/>
                    <a:pt x="272434" y="485734"/>
                    <a:pt x="275661" y="482418"/>
                  </a:cubicBezTo>
                  <a:cubicBezTo>
                    <a:pt x="287142" y="470576"/>
                    <a:pt x="298908" y="458923"/>
                    <a:pt x="310674" y="447270"/>
                  </a:cubicBezTo>
                  <a:cubicBezTo>
                    <a:pt x="326141" y="432017"/>
                    <a:pt x="345498" y="432017"/>
                    <a:pt x="360870" y="447270"/>
                  </a:cubicBezTo>
                  <a:cubicBezTo>
                    <a:pt x="379753" y="466123"/>
                    <a:pt x="398636" y="484787"/>
                    <a:pt x="417613" y="503735"/>
                  </a:cubicBezTo>
                  <a:cubicBezTo>
                    <a:pt x="433270" y="519557"/>
                    <a:pt x="433175" y="538884"/>
                    <a:pt x="417329" y="554800"/>
                  </a:cubicBezTo>
                  <a:cubicBezTo>
                    <a:pt x="406606" y="565506"/>
                    <a:pt x="395315" y="575738"/>
                    <a:pt x="385162" y="587012"/>
                  </a:cubicBezTo>
                  <a:cubicBezTo>
                    <a:pt x="370549" y="603402"/>
                    <a:pt x="352046" y="608707"/>
                    <a:pt x="330886" y="607570"/>
                  </a:cubicBezTo>
                  <a:cubicBezTo>
                    <a:pt x="300142" y="605960"/>
                    <a:pt x="271865" y="595822"/>
                    <a:pt x="244632" y="582559"/>
                  </a:cubicBezTo>
                  <a:cubicBezTo>
                    <a:pt x="183999" y="553189"/>
                    <a:pt x="132190" y="512451"/>
                    <a:pt x="88921" y="460912"/>
                  </a:cubicBezTo>
                  <a:cubicBezTo>
                    <a:pt x="56848" y="422827"/>
                    <a:pt x="30469" y="381330"/>
                    <a:pt x="13010" y="334624"/>
                  </a:cubicBezTo>
                  <a:cubicBezTo>
                    <a:pt x="4470" y="311981"/>
                    <a:pt x="-1413" y="288769"/>
                    <a:pt x="295" y="264232"/>
                  </a:cubicBezTo>
                  <a:cubicBezTo>
                    <a:pt x="1434" y="249073"/>
                    <a:pt x="7127" y="236188"/>
                    <a:pt x="18324" y="225577"/>
                  </a:cubicBezTo>
                  <a:cubicBezTo>
                    <a:pt x="30185" y="214209"/>
                    <a:pt x="41666" y="202271"/>
                    <a:pt x="53432" y="190618"/>
                  </a:cubicBezTo>
                  <a:cubicBezTo>
                    <a:pt x="61213" y="182992"/>
                    <a:pt x="69919" y="179202"/>
                    <a:pt x="78625" y="179214"/>
                  </a:cubicBezTo>
                  <a:close/>
                  <a:moveTo>
                    <a:pt x="378631" y="149781"/>
                  </a:moveTo>
                  <a:cubicBezTo>
                    <a:pt x="376258" y="149781"/>
                    <a:pt x="373791" y="149781"/>
                    <a:pt x="371514" y="150349"/>
                  </a:cubicBezTo>
                  <a:cubicBezTo>
                    <a:pt x="367149" y="151202"/>
                    <a:pt x="364966" y="153381"/>
                    <a:pt x="364587" y="156792"/>
                  </a:cubicBezTo>
                  <a:cubicBezTo>
                    <a:pt x="364207" y="160014"/>
                    <a:pt x="366010" y="163235"/>
                    <a:pt x="369995" y="164562"/>
                  </a:cubicBezTo>
                  <a:cubicBezTo>
                    <a:pt x="373222" y="165699"/>
                    <a:pt x="376828" y="165983"/>
                    <a:pt x="380244" y="166457"/>
                  </a:cubicBezTo>
                  <a:cubicBezTo>
                    <a:pt x="388405" y="167594"/>
                    <a:pt x="390872" y="170437"/>
                    <a:pt x="390872" y="178585"/>
                  </a:cubicBezTo>
                  <a:cubicBezTo>
                    <a:pt x="390872" y="179912"/>
                    <a:pt x="390872" y="181144"/>
                    <a:pt x="390682" y="182376"/>
                  </a:cubicBezTo>
                  <a:cubicBezTo>
                    <a:pt x="387266" y="201895"/>
                    <a:pt x="383660" y="221414"/>
                    <a:pt x="380434" y="240933"/>
                  </a:cubicBezTo>
                  <a:cubicBezTo>
                    <a:pt x="378536" y="252114"/>
                    <a:pt x="376733" y="263389"/>
                    <a:pt x="375215" y="274665"/>
                  </a:cubicBezTo>
                  <a:cubicBezTo>
                    <a:pt x="372937" y="291152"/>
                    <a:pt x="388784" y="306596"/>
                    <a:pt x="401310" y="308397"/>
                  </a:cubicBezTo>
                  <a:cubicBezTo>
                    <a:pt x="408712" y="309534"/>
                    <a:pt x="416493" y="309723"/>
                    <a:pt x="424085" y="309629"/>
                  </a:cubicBezTo>
                  <a:cubicBezTo>
                    <a:pt x="440406" y="309344"/>
                    <a:pt x="453881" y="302522"/>
                    <a:pt x="465268" y="291057"/>
                  </a:cubicBezTo>
                  <a:cubicBezTo>
                    <a:pt x="467166" y="289067"/>
                    <a:pt x="468969" y="286225"/>
                    <a:pt x="469633" y="283571"/>
                  </a:cubicBezTo>
                  <a:cubicBezTo>
                    <a:pt x="470772" y="278929"/>
                    <a:pt x="466976" y="275802"/>
                    <a:pt x="462801" y="277413"/>
                  </a:cubicBezTo>
                  <a:cubicBezTo>
                    <a:pt x="459575" y="278550"/>
                    <a:pt x="456918" y="280729"/>
                    <a:pt x="453881" y="281866"/>
                  </a:cubicBezTo>
                  <a:cubicBezTo>
                    <a:pt x="450085" y="283192"/>
                    <a:pt x="446195" y="284614"/>
                    <a:pt x="442304" y="285088"/>
                  </a:cubicBezTo>
                  <a:cubicBezTo>
                    <a:pt x="437560" y="285656"/>
                    <a:pt x="434048" y="283098"/>
                    <a:pt x="432910" y="278455"/>
                  </a:cubicBezTo>
                  <a:cubicBezTo>
                    <a:pt x="432056" y="275044"/>
                    <a:pt x="431486" y="271254"/>
                    <a:pt x="431866" y="267653"/>
                  </a:cubicBezTo>
                  <a:cubicBezTo>
                    <a:pt x="432625" y="260357"/>
                    <a:pt x="434143" y="252872"/>
                    <a:pt x="435567" y="245576"/>
                  </a:cubicBezTo>
                  <a:cubicBezTo>
                    <a:pt x="439647" y="223214"/>
                    <a:pt x="443822" y="200947"/>
                    <a:pt x="447713" y="178775"/>
                  </a:cubicBezTo>
                  <a:cubicBezTo>
                    <a:pt x="448852" y="172711"/>
                    <a:pt x="449896" y="166647"/>
                    <a:pt x="449706" y="160582"/>
                  </a:cubicBezTo>
                  <a:cubicBezTo>
                    <a:pt x="449516" y="153192"/>
                    <a:pt x="445151" y="149781"/>
                    <a:pt x="437844" y="149781"/>
                  </a:cubicBezTo>
                  <a:lnTo>
                    <a:pt x="407383" y="149781"/>
                  </a:lnTo>
                  <a:close/>
                  <a:moveTo>
                    <a:pt x="425223" y="73220"/>
                  </a:moveTo>
                  <a:cubicBezTo>
                    <a:pt x="407858" y="73126"/>
                    <a:pt x="393814" y="87054"/>
                    <a:pt x="393719" y="104299"/>
                  </a:cubicBezTo>
                  <a:cubicBezTo>
                    <a:pt x="393529" y="121639"/>
                    <a:pt x="407573" y="135947"/>
                    <a:pt x="425034" y="136041"/>
                  </a:cubicBezTo>
                  <a:cubicBezTo>
                    <a:pt x="441925" y="136136"/>
                    <a:pt x="455969" y="122113"/>
                    <a:pt x="456064" y="104868"/>
                  </a:cubicBezTo>
                  <a:cubicBezTo>
                    <a:pt x="456159" y="87433"/>
                    <a:pt x="442399" y="73410"/>
                    <a:pt x="425223" y="73220"/>
                  </a:cubicBezTo>
                  <a:close/>
                  <a:moveTo>
                    <a:pt x="417015" y="0"/>
                  </a:moveTo>
                  <a:cubicBezTo>
                    <a:pt x="466075" y="0"/>
                    <a:pt x="515135" y="18690"/>
                    <a:pt x="552570" y="56070"/>
                  </a:cubicBezTo>
                  <a:cubicBezTo>
                    <a:pt x="627536" y="130830"/>
                    <a:pt x="627536" y="252019"/>
                    <a:pt x="552475" y="326779"/>
                  </a:cubicBezTo>
                  <a:cubicBezTo>
                    <a:pt x="489371" y="389884"/>
                    <a:pt x="393339" y="399833"/>
                    <a:pt x="319797" y="356626"/>
                  </a:cubicBezTo>
                  <a:lnTo>
                    <a:pt x="319417" y="356247"/>
                  </a:lnTo>
                  <a:cubicBezTo>
                    <a:pt x="290570" y="378135"/>
                    <a:pt x="259540" y="381925"/>
                    <a:pt x="237904" y="378514"/>
                  </a:cubicBezTo>
                  <a:cubicBezTo>
                    <a:pt x="230692" y="377377"/>
                    <a:pt x="229174" y="367617"/>
                    <a:pt x="235816" y="364490"/>
                  </a:cubicBezTo>
                  <a:cubicBezTo>
                    <a:pt x="255554" y="354731"/>
                    <a:pt x="268080" y="335496"/>
                    <a:pt x="275292" y="319862"/>
                  </a:cubicBezTo>
                  <a:lnTo>
                    <a:pt x="273394" y="318251"/>
                  </a:lnTo>
                  <a:cubicBezTo>
                    <a:pt x="206684" y="243017"/>
                    <a:pt x="209341" y="128082"/>
                    <a:pt x="281460" y="56070"/>
                  </a:cubicBezTo>
                  <a:cubicBezTo>
                    <a:pt x="318896" y="18690"/>
                    <a:pt x="367955" y="0"/>
                    <a:pt x="41701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22" name="îśľiḍé"/>
            <p:cNvSpPr/>
            <p:nvPr/>
          </p:nvSpPr>
          <p:spPr>
            <a:xfrm>
              <a:off x="1799380" y="5694353"/>
              <a:ext cx="242169" cy="281804"/>
            </a:xfrm>
            <a:custGeom>
              <a:avLst/>
              <a:gdLst>
                <a:gd name="connsiteX0" fmla="*/ 191754 w 521609"/>
                <a:gd name="connsiteY0" fmla="*/ 427513 h 606977"/>
                <a:gd name="connsiteX1" fmla="*/ 168902 w 521609"/>
                <a:gd name="connsiteY1" fmla="*/ 450318 h 606977"/>
                <a:gd name="connsiteX2" fmla="*/ 191754 w 521609"/>
                <a:gd name="connsiteY2" fmla="*/ 473123 h 606977"/>
                <a:gd name="connsiteX3" fmla="*/ 331843 w 521609"/>
                <a:gd name="connsiteY3" fmla="*/ 473123 h 606977"/>
                <a:gd name="connsiteX4" fmla="*/ 354694 w 521609"/>
                <a:gd name="connsiteY4" fmla="*/ 450318 h 606977"/>
                <a:gd name="connsiteX5" fmla="*/ 331843 w 521609"/>
                <a:gd name="connsiteY5" fmla="*/ 427513 h 606977"/>
                <a:gd name="connsiteX6" fmla="*/ 398410 w 521609"/>
                <a:gd name="connsiteY6" fmla="*/ 426521 h 606977"/>
                <a:gd name="connsiteX7" fmla="*/ 373572 w 521609"/>
                <a:gd name="connsiteY7" fmla="*/ 450318 h 606977"/>
                <a:gd name="connsiteX8" fmla="*/ 398410 w 521609"/>
                <a:gd name="connsiteY8" fmla="*/ 475106 h 606977"/>
                <a:gd name="connsiteX9" fmla="*/ 422255 w 521609"/>
                <a:gd name="connsiteY9" fmla="*/ 450318 h 606977"/>
                <a:gd name="connsiteX10" fmla="*/ 398410 w 521609"/>
                <a:gd name="connsiteY10" fmla="*/ 426521 h 606977"/>
                <a:gd name="connsiteX11" fmla="*/ 125186 w 521609"/>
                <a:gd name="connsiteY11" fmla="*/ 426521 h 606977"/>
                <a:gd name="connsiteX12" fmla="*/ 101341 w 521609"/>
                <a:gd name="connsiteY12" fmla="*/ 450318 h 606977"/>
                <a:gd name="connsiteX13" fmla="*/ 125186 w 521609"/>
                <a:gd name="connsiteY13" fmla="*/ 475106 h 606977"/>
                <a:gd name="connsiteX14" fmla="*/ 150025 w 521609"/>
                <a:gd name="connsiteY14" fmla="*/ 450318 h 606977"/>
                <a:gd name="connsiteX15" fmla="*/ 125186 w 521609"/>
                <a:gd name="connsiteY15" fmla="*/ 426521 h 606977"/>
                <a:gd name="connsiteX16" fmla="*/ 147044 w 521609"/>
                <a:gd name="connsiteY16" fmla="*/ 269862 h 606977"/>
                <a:gd name="connsiteX17" fmla="*/ 102335 w 521609"/>
                <a:gd name="connsiteY17" fmla="*/ 313489 h 606977"/>
                <a:gd name="connsiteX18" fmla="*/ 102335 w 521609"/>
                <a:gd name="connsiteY18" fmla="*/ 349183 h 606977"/>
                <a:gd name="connsiteX19" fmla="*/ 418281 w 521609"/>
                <a:gd name="connsiteY19" fmla="*/ 349183 h 606977"/>
                <a:gd name="connsiteX20" fmla="*/ 418281 w 521609"/>
                <a:gd name="connsiteY20" fmla="*/ 313489 h 606977"/>
                <a:gd name="connsiteX21" fmla="*/ 380526 w 521609"/>
                <a:gd name="connsiteY21" fmla="*/ 269862 h 606977"/>
                <a:gd name="connsiteX22" fmla="*/ 300050 w 521609"/>
                <a:gd name="connsiteY22" fmla="*/ 269862 h 606977"/>
                <a:gd name="connsiteX23" fmla="*/ 300050 w 521609"/>
                <a:gd name="connsiteY23" fmla="*/ 270853 h 606977"/>
                <a:gd name="connsiteX24" fmla="*/ 300050 w 521609"/>
                <a:gd name="connsiteY24" fmla="*/ 290684 h 606977"/>
                <a:gd name="connsiteX25" fmla="*/ 293095 w 521609"/>
                <a:gd name="connsiteY25" fmla="*/ 297624 h 606977"/>
                <a:gd name="connsiteX26" fmla="*/ 222553 w 521609"/>
                <a:gd name="connsiteY26" fmla="*/ 297624 h 606977"/>
                <a:gd name="connsiteX27" fmla="*/ 215599 w 521609"/>
                <a:gd name="connsiteY27" fmla="*/ 290684 h 606977"/>
                <a:gd name="connsiteX28" fmla="*/ 215599 w 521609"/>
                <a:gd name="connsiteY28" fmla="*/ 270853 h 606977"/>
                <a:gd name="connsiteX29" fmla="*/ 215599 w 521609"/>
                <a:gd name="connsiteY29" fmla="*/ 269862 h 606977"/>
                <a:gd name="connsiteX30" fmla="*/ 147044 w 521609"/>
                <a:gd name="connsiteY30" fmla="*/ 224252 h 606977"/>
                <a:gd name="connsiteX31" fmla="*/ 380526 w 521609"/>
                <a:gd name="connsiteY31" fmla="*/ 224252 h 606977"/>
                <a:gd name="connsiteX32" fmla="*/ 463984 w 521609"/>
                <a:gd name="connsiteY32" fmla="*/ 313489 h 606977"/>
                <a:gd name="connsiteX33" fmla="*/ 463984 w 521609"/>
                <a:gd name="connsiteY33" fmla="*/ 334310 h 606977"/>
                <a:gd name="connsiteX34" fmla="*/ 510680 w 521609"/>
                <a:gd name="connsiteY34" fmla="*/ 342243 h 606977"/>
                <a:gd name="connsiteX35" fmla="*/ 521609 w 521609"/>
                <a:gd name="connsiteY35" fmla="*/ 354141 h 606977"/>
                <a:gd name="connsiteX36" fmla="*/ 521609 w 521609"/>
                <a:gd name="connsiteY36" fmla="*/ 366039 h 606977"/>
                <a:gd name="connsiteX37" fmla="*/ 508693 w 521609"/>
                <a:gd name="connsiteY37" fmla="*/ 377937 h 606977"/>
                <a:gd name="connsiteX38" fmla="*/ 497764 w 521609"/>
                <a:gd name="connsiteY38" fmla="*/ 377937 h 606977"/>
                <a:gd name="connsiteX39" fmla="*/ 502732 w 521609"/>
                <a:gd name="connsiteY39" fmla="*/ 395784 h 606977"/>
                <a:gd name="connsiteX40" fmla="*/ 502732 w 521609"/>
                <a:gd name="connsiteY40" fmla="*/ 496919 h 606977"/>
                <a:gd name="connsiteX41" fmla="*/ 481868 w 521609"/>
                <a:gd name="connsiteY41" fmla="*/ 528648 h 606977"/>
                <a:gd name="connsiteX42" fmla="*/ 481868 w 521609"/>
                <a:gd name="connsiteY42" fmla="*/ 595079 h 606977"/>
                <a:gd name="connsiteX43" fmla="*/ 468952 w 521609"/>
                <a:gd name="connsiteY43" fmla="*/ 606977 h 606977"/>
                <a:gd name="connsiteX44" fmla="*/ 413313 w 521609"/>
                <a:gd name="connsiteY44" fmla="*/ 606977 h 606977"/>
                <a:gd name="connsiteX45" fmla="*/ 401391 w 521609"/>
                <a:gd name="connsiteY45" fmla="*/ 595079 h 606977"/>
                <a:gd name="connsiteX46" fmla="*/ 401391 w 521609"/>
                <a:gd name="connsiteY46" fmla="*/ 531622 h 606977"/>
                <a:gd name="connsiteX47" fmla="*/ 126180 w 521609"/>
                <a:gd name="connsiteY47" fmla="*/ 531622 h 606977"/>
                <a:gd name="connsiteX48" fmla="*/ 126180 w 521609"/>
                <a:gd name="connsiteY48" fmla="*/ 595079 h 606977"/>
                <a:gd name="connsiteX49" fmla="*/ 114257 w 521609"/>
                <a:gd name="connsiteY49" fmla="*/ 606977 h 606977"/>
                <a:gd name="connsiteX50" fmla="*/ 57626 w 521609"/>
                <a:gd name="connsiteY50" fmla="*/ 606977 h 606977"/>
                <a:gd name="connsiteX51" fmla="*/ 45703 w 521609"/>
                <a:gd name="connsiteY51" fmla="*/ 595079 h 606977"/>
                <a:gd name="connsiteX52" fmla="*/ 45703 w 521609"/>
                <a:gd name="connsiteY52" fmla="*/ 530631 h 606977"/>
                <a:gd name="connsiteX53" fmla="*/ 19871 w 521609"/>
                <a:gd name="connsiteY53" fmla="*/ 496919 h 606977"/>
                <a:gd name="connsiteX54" fmla="*/ 19871 w 521609"/>
                <a:gd name="connsiteY54" fmla="*/ 395784 h 606977"/>
                <a:gd name="connsiteX55" fmla="*/ 24838 w 521609"/>
                <a:gd name="connsiteY55" fmla="*/ 377937 h 606977"/>
                <a:gd name="connsiteX56" fmla="*/ 11922 w 521609"/>
                <a:gd name="connsiteY56" fmla="*/ 377937 h 606977"/>
                <a:gd name="connsiteX57" fmla="*/ 0 w 521609"/>
                <a:gd name="connsiteY57" fmla="*/ 366039 h 606977"/>
                <a:gd name="connsiteX58" fmla="*/ 0 w 521609"/>
                <a:gd name="connsiteY58" fmla="*/ 354141 h 606977"/>
                <a:gd name="connsiteX59" fmla="*/ 9935 w 521609"/>
                <a:gd name="connsiteY59" fmla="*/ 342243 h 606977"/>
                <a:gd name="connsiteX60" fmla="*/ 57626 w 521609"/>
                <a:gd name="connsiteY60" fmla="*/ 334310 h 606977"/>
                <a:gd name="connsiteX61" fmla="*/ 57626 w 521609"/>
                <a:gd name="connsiteY61" fmla="*/ 313489 h 606977"/>
                <a:gd name="connsiteX62" fmla="*/ 147044 w 521609"/>
                <a:gd name="connsiteY62" fmla="*/ 224252 h 606977"/>
                <a:gd name="connsiteX63" fmla="*/ 425258 w 521609"/>
                <a:gd name="connsiteY63" fmla="*/ 61515 h 606977"/>
                <a:gd name="connsiteX64" fmla="*/ 395451 w 521609"/>
                <a:gd name="connsiteY64" fmla="*/ 91280 h 606977"/>
                <a:gd name="connsiteX65" fmla="*/ 425258 w 521609"/>
                <a:gd name="connsiteY65" fmla="*/ 121046 h 606977"/>
                <a:gd name="connsiteX66" fmla="*/ 454071 w 521609"/>
                <a:gd name="connsiteY66" fmla="*/ 91280 h 606977"/>
                <a:gd name="connsiteX67" fmla="*/ 425258 w 521609"/>
                <a:gd name="connsiteY67" fmla="*/ 61515 h 606977"/>
                <a:gd name="connsiteX68" fmla="*/ 399425 w 521609"/>
                <a:gd name="connsiteY68" fmla="*/ 0 h 606977"/>
                <a:gd name="connsiteX69" fmla="*/ 491826 w 521609"/>
                <a:gd name="connsiteY69" fmla="*/ 91280 h 606977"/>
                <a:gd name="connsiteX70" fmla="*/ 399425 w 521609"/>
                <a:gd name="connsiteY70" fmla="*/ 181568 h 606977"/>
                <a:gd name="connsiteX71" fmla="*/ 318947 w 521609"/>
                <a:gd name="connsiteY71" fmla="*/ 131959 h 606977"/>
                <a:gd name="connsiteX72" fmla="*/ 70558 w 521609"/>
                <a:gd name="connsiteY72" fmla="*/ 131959 h 606977"/>
                <a:gd name="connsiteX73" fmla="*/ 28828 w 521609"/>
                <a:gd name="connsiteY73" fmla="*/ 92273 h 606977"/>
                <a:gd name="connsiteX74" fmla="*/ 74532 w 521609"/>
                <a:gd name="connsiteY74" fmla="*/ 49609 h 606977"/>
                <a:gd name="connsiteX75" fmla="*/ 99371 w 521609"/>
                <a:gd name="connsiteY75" fmla="*/ 49609 h 606977"/>
                <a:gd name="connsiteX76" fmla="*/ 105332 w 521609"/>
                <a:gd name="connsiteY76" fmla="*/ 49609 h 606977"/>
                <a:gd name="connsiteX77" fmla="*/ 123216 w 521609"/>
                <a:gd name="connsiteY77" fmla="*/ 61515 h 606977"/>
                <a:gd name="connsiteX78" fmla="*/ 132158 w 521609"/>
                <a:gd name="connsiteY78" fmla="*/ 61515 h 606977"/>
                <a:gd name="connsiteX79" fmla="*/ 149049 w 521609"/>
                <a:gd name="connsiteY79" fmla="*/ 50601 h 606977"/>
                <a:gd name="connsiteX80" fmla="*/ 159978 w 521609"/>
                <a:gd name="connsiteY80" fmla="*/ 50601 h 606977"/>
                <a:gd name="connsiteX81" fmla="*/ 185810 w 521609"/>
                <a:gd name="connsiteY81" fmla="*/ 66476 h 606977"/>
                <a:gd name="connsiteX82" fmla="*/ 195746 w 521609"/>
                <a:gd name="connsiteY82" fmla="*/ 65484 h 606977"/>
                <a:gd name="connsiteX83" fmla="*/ 220585 w 521609"/>
                <a:gd name="connsiteY83" fmla="*/ 50601 h 606977"/>
                <a:gd name="connsiteX84" fmla="*/ 231514 w 521609"/>
                <a:gd name="connsiteY84" fmla="*/ 50601 h 606977"/>
                <a:gd name="connsiteX85" fmla="*/ 254366 w 521609"/>
                <a:gd name="connsiteY85" fmla="*/ 66476 h 606977"/>
                <a:gd name="connsiteX86" fmla="*/ 265295 w 521609"/>
                <a:gd name="connsiteY86" fmla="*/ 66476 h 606977"/>
                <a:gd name="connsiteX87" fmla="*/ 290134 w 521609"/>
                <a:gd name="connsiteY87" fmla="*/ 50601 h 606977"/>
                <a:gd name="connsiteX88" fmla="*/ 297089 w 521609"/>
                <a:gd name="connsiteY88" fmla="*/ 49609 h 606977"/>
                <a:gd name="connsiteX89" fmla="*/ 318947 w 521609"/>
                <a:gd name="connsiteY89" fmla="*/ 49609 h 606977"/>
                <a:gd name="connsiteX90" fmla="*/ 399425 w 521609"/>
                <a:gd name="connsiteY90" fmla="*/ 0 h 60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21609" h="606977">
                  <a:moveTo>
                    <a:pt x="191754" y="427513"/>
                  </a:moveTo>
                  <a:cubicBezTo>
                    <a:pt x="179831" y="427513"/>
                    <a:pt x="168902" y="437428"/>
                    <a:pt x="168902" y="450318"/>
                  </a:cubicBezTo>
                  <a:cubicBezTo>
                    <a:pt x="168902" y="463207"/>
                    <a:pt x="179831" y="473123"/>
                    <a:pt x="191754" y="473123"/>
                  </a:cubicBezTo>
                  <a:lnTo>
                    <a:pt x="331843" y="473123"/>
                  </a:lnTo>
                  <a:cubicBezTo>
                    <a:pt x="343765" y="473123"/>
                    <a:pt x="354694" y="463207"/>
                    <a:pt x="354694" y="450318"/>
                  </a:cubicBezTo>
                  <a:cubicBezTo>
                    <a:pt x="354694" y="437428"/>
                    <a:pt x="343765" y="427513"/>
                    <a:pt x="331843" y="427513"/>
                  </a:cubicBezTo>
                  <a:close/>
                  <a:moveTo>
                    <a:pt x="398410" y="426521"/>
                  </a:moveTo>
                  <a:cubicBezTo>
                    <a:pt x="384501" y="426521"/>
                    <a:pt x="373572" y="437428"/>
                    <a:pt x="373572" y="450318"/>
                  </a:cubicBezTo>
                  <a:cubicBezTo>
                    <a:pt x="373572" y="464199"/>
                    <a:pt x="384501" y="475106"/>
                    <a:pt x="398410" y="475106"/>
                  </a:cubicBezTo>
                  <a:cubicBezTo>
                    <a:pt x="411326" y="475106"/>
                    <a:pt x="422255" y="464199"/>
                    <a:pt x="422255" y="450318"/>
                  </a:cubicBezTo>
                  <a:cubicBezTo>
                    <a:pt x="422255" y="437428"/>
                    <a:pt x="411326" y="426521"/>
                    <a:pt x="398410" y="426521"/>
                  </a:cubicBezTo>
                  <a:close/>
                  <a:moveTo>
                    <a:pt x="125186" y="426521"/>
                  </a:moveTo>
                  <a:cubicBezTo>
                    <a:pt x="112270" y="426521"/>
                    <a:pt x="101341" y="437428"/>
                    <a:pt x="101341" y="450318"/>
                  </a:cubicBezTo>
                  <a:cubicBezTo>
                    <a:pt x="101341" y="464199"/>
                    <a:pt x="112270" y="475106"/>
                    <a:pt x="125186" y="475106"/>
                  </a:cubicBezTo>
                  <a:cubicBezTo>
                    <a:pt x="139096" y="475106"/>
                    <a:pt x="150025" y="464199"/>
                    <a:pt x="150025" y="450318"/>
                  </a:cubicBezTo>
                  <a:cubicBezTo>
                    <a:pt x="150025" y="437428"/>
                    <a:pt x="139096" y="426521"/>
                    <a:pt x="125186" y="426521"/>
                  </a:cubicBezTo>
                  <a:close/>
                  <a:moveTo>
                    <a:pt x="147044" y="269862"/>
                  </a:moveTo>
                  <a:cubicBezTo>
                    <a:pt x="123199" y="269862"/>
                    <a:pt x="102335" y="289692"/>
                    <a:pt x="102335" y="313489"/>
                  </a:cubicBezTo>
                  <a:lnTo>
                    <a:pt x="102335" y="349183"/>
                  </a:lnTo>
                  <a:lnTo>
                    <a:pt x="418281" y="349183"/>
                  </a:lnTo>
                  <a:lnTo>
                    <a:pt x="418281" y="313489"/>
                  </a:lnTo>
                  <a:cubicBezTo>
                    <a:pt x="418281" y="292667"/>
                    <a:pt x="406358" y="269862"/>
                    <a:pt x="380526" y="269862"/>
                  </a:cubicBezTo>
                  <a:lnTo>
                    <a:pt x="300050" y="269862"/>
                  </a:lnTo>
                  <a:cubicBezTo>
                    <a:pt x="300050" y="269862"/>
                    <a:pt x="300050" y="270853"/>
                    <a:pt x="300050" y="270853"/>
                  </a:cubicBezTo>
                  <a:lnTo>
                    <a:pt x="300050" y="290684"/>
                  </a:lnTo>
                  <a:cubicBezTo>
                    <a:pt x="300050" y="294650"/>
                    <a:pt x="297069" y="297624"/>
                    <a:pt x="293095" y="297624"/>
                  </a:cubicBezTo>
                  <a:lnTo>
                    <a:pt x="222553" y="297624"/>
                  </a:lnTo>
                  <a:cubicBezTo>
                    <a:pt x="218579" y="297624"/>
                    <a:pt x="215599" y="294650"/>
                    <a:pt x="215599" y="290684"/>
                  </a:cubicBezTo>
                  <a:lnTo>
                    <a:pt x="215599" y="270853"/>
                  </a:lnTo>
                  <a:cubicBezTo>
                    <a:pt x="215599" y="270853"/>
                    <a:pt x="215599" y="269862"/>
                    <a:pt x="215599" y="269862"/>
                  </a:cubicBezTo>
                  <a:close/>
                  <a:moveTo>
                    <a:pt x="147044" y="224252"/>
                  </a:moveTo>
                  <a:lnTo>
                    <a:pt x="380526" y="224252"/>
                  </a:lnTo>
                  <a:cubicBezTo>
                    <a:pt x="428216" y="224252"/>
                    <a:pt x="463984" y="261930"/>
                    <a:pt x="463984" y="313489"/>
                  </a:cubicBezTo>
                  <a:lnTo>
                    <a:pt x="463984" y="334310"/>
                  </a:lnTo>
                  <a:lnTo>
                    <a:pt x="510680" y="342243"/>
                  </a:lnTo>
                  <a:cubicBezTo>
                    <a:pt x="516642" y="343234"/>
                    <a:pt x="521609" y="348192"/>
                    <a:pt x="521609" y="354141"/>
                  </a:cubicBezTo>
                  <a:lnTo>
                    <a:pt x="521609" y="366039"/>
                  </a:lnTo>
                  <a:cubicBezTo>
                    <a:pt x="521609" y="372980"/>
                    <a:pt x="515648" y="377937"/>
                    <a:pt x="508693" y="377937"/>
                  </a:cubicBezTo>
                  <a:lnTo>
                    <a:pt x="497764" y="377937"/>
                  </a:lnTo>
                  <a:cubicBezTo>
                    <a:pt x="500745" y="383886"/>
                    <a:pt x="502732" y="389835"/>
                    <a:pt x="502732" y="395784"/>
                  </a:cubicBezTo>
                  <a:lnTo>
                    <a:pt x="502732" y="496919"/>
                  </a:lnTo>
                  <a:cubicBezTo>
                    <a:pt x="502732" y="511792"/>
                    <a:pt x="494784" y="523690"/>
                    <a:pt x="481868" y="528648"/>
                  </a:cubicBezTo>
                  <a:lnTo>
                    <a:pt x="481868" y="595079"/>
                  </a:lnTo>
                  <a:cubicBezTo>
                    <a:pt x="481868" y="602020"/>
                    <a:pt x="475906" y="606977"/>
                    <a:pt x="468952" y="606977"/>
                  </a:cubicBezTo>
                  <a:lnTo>
                    <a:pt x="413313" y="606977"/>
                  </a:lnTo>
                  <a:cubicBezTo>
                    <a:pt x="406358" y="606977"/>
                    <a:pt x="401391" y="602020"/>
                    <a:pt x="401391" y="595079"/>
                  </a:cubicBezTo>
                  <a:lnTo>
                    <a:pt x="401391" y="531622"/>
                  </a:lnTo>
                  <a:lnTo>
                    <a:pt x="126180" y="531622"/>
                  </a:lnTo>
                  <a:lnTo>
                    <a:pt x="126180" y="595079"/>
                  </a:lnTo>
                  <a:cubicBezTo>
                    <a:pt x="126180" y="602020"/>
                    <a:pt x="120219" y="606977"/>
                    <a:pt x="114257" y="606977"/>
                  </a:cubicBezTo>
                  <a:lnTo>
                    <a:pt x="57626" y="606977"/>
                  </a:lnTo>
                  <a:cubicBezTo>
                    <a:pt x="51664" y="606977"/>
                    <a:pt x="45703" y="602020"/>
                    <a:pt x="45703" y="595079"/>
                  </a:cubicBezTo>
                  <a:lnTo>
                    <a:pt x="45703" y="530631"/>
                  </a:lnTo>
                  <a:cubicBezTo>
                    <a:pt x="30800" y="526664"/>
                    <a:pt x="19871" y="512783"/>
                    <a:pt x="19871" y="496919"/>
                  </a:cubicBezTo>
                  <a:lnTo>
                    <a:pt x="19871" y="395784"/>
                  </a:lnTo>
                  <a:cubicBezTo>
                    <a:pt x="19871" y="389835"/>
                    <a:pt x="21858" y="383886"/>
                    <a:pt x="24838" y="377937"/>
                  </a:cubicBezTo>
                  <a:lnTo>
                    <a:pt x="11922" y="377937"/>
                  </a:lnTo>
                  <a:cubicBezTo>
                    <a:pt x="5961" y="377937"/>
                    <a:pt x="0" y="372980"/>
                    <a:pt x="0" y="366039"/>
                  </a:cubicBezTo>
                  <a:lnTo>
                    <a:pt x="0" y="354141"/>
                  </a:lnTo>
                  <a:cubicBezTo>
                    <a:pt x="0" y="348192"/>
                    <a:pt x="3974" y="343234"/>
                    <a:pt x="9935" y="342243"/>
                  </a:cubicBezTo>
                  <a:lnTo>
                    <a:pt x="57626" y="334310"/>
                  </a:lnTo>
                  <a:lnTo>
                    <a:pt x="57626" y="313489"/>
                  </a:lnTo>
                  <a:cubicBezTo>
                    <a:pt x="57626" y="263913"/>
                    <a:pt x="97367" y="224252"/>
                    <a:pt x="147044" y="224252"/>
                  </a:cubicBezTo>
                  <a:close/>
                  <a:moveTo>
                    <a:pt x="425258" y="61515"/>
                  </a:moveTo>
                  <a:cubicBezTo>
                    <a:pt x="408367" y="61515"/>
                    <a:pt x="395451" y="74413"/>
                    <a:pt x="395451" y="91280"/>
                  </a:cubicBezTo>
                  <a:cubicBezTo>
                    <a:pt x="395451" y="107155"/>
                    <a:pt x="408367" y="121046"/>
                    <a:pt x="425258" y="121046"/>
                  </a:cubicBezTo>
                  <a:cubicBezTo>
                    <a:pt x="441155" y="121046"/>
                    <a:pt x="454071" y="107155"/>
                    <a:pt x="454071" y="91280"/>
                  </a:cubicBezTo>
                  <a:cubicBezTo>
                    <a:pt x="454071" y="74413"/>
                    <a:pt x="441155" y="61515"/>
                    <a:pt x="425258" y="61515"/>
                  </a:cubicBezTo>
                  <a:close/>
                  <a:moveTo>
                    <a:pt x="399425" y="0"/>
                  </a:moveTo>
                  <a:cubicBezTo>
                    <a:pt x="451090" y="0"/>
                    <a:pt x="491826" y="39687"/>
                    <a:pt x="491826" y="91280"/>
                  </a:cubicBezTo>
                  <a:cubicBezTo>
                    <a:pt x="491826" y="141881"/>
                    <a:pt x="451090" y="181568"/>
                    <a:pt x="399425" y="181568"/>
                  </a:cubicBezTo>
                  <a:cubicBezTo>
                    <a:pt x="364651" y="181568"/>
                    <a:pt x="333851" y="160733"/>
                    <a:pt x="318947" y="131959"/>
                  </a:cubicBezTo>
                  <a:lnTo>
                    <a:pt x="70558" y="131959"/>
                  </a:lnTo>
                  <a:cubicBezTo>
                    <a:pt x="47706" y="131959"/>
                    <a:pt x="28828" y="115093"/>
                    <a:pt x="28828" y="92273"/>
                  </a:cubicBezTo>
                  <a:cubicBezTo>
                    <a:pt x="28828" y="67468"/>
                    <a:pt x="49693" y="49609"/>
                    <a:pt x="74532" y="49609"/>
                  </a:cubicBezTo>
                  <a:lnTo>
                    <a:pt x="99371" y="49609"/>
                  </a:lnTo>
                  <a:cubicBezTo>
                    <a:pt x="101358" y="49609"/>
                    <a:pt x="103345" y="48617"/>
                    <a:pt x="105332" y="49609"/>
                  </a:cubicBezTo>
                  <a:lnTo>
                    <a:pt x="123216" y="61515"/>
                  </a:lnTo>
                  <a:cubicBezTo>
                    <a:pt x="126197" y="62507"/>
                    <a:pt x="129178" y="62507"/>
                    <a:pt x="132158" y="61515"/>
                  </a:cubicBezTo>
                  <a:lnTo>
                    <a:pt x="149049" y="50601"/>
                  </a:lnTo>
                  <a:cubicBezTo>
                    <a:pt x="152029" y="48617"/>
                    <a:pt x="156997" y="48617"/>
                    <a:pt x="159978" y="50601"/>
                  </a:cubicBezTo>
                  <a:lnTo>
                    <a:pt x="185810" y="66476"/>
                  </a:lnTo>
                  <a:cubicBezTo>
                    <a:pt x="188791" y="68460"/>
                    <a:pt x="192765" y="68460"/>
                    <a:pt x="195746" y="65484"/>
                  </a:cubicBezTo>
                  <a:lnTo>
                    <a:pt x="220585" y="50601"/>
                  </a:lnTo>
                  <a:cubicBezTo>
                    <a:pt x="223566" y="48617"/>
                    <a:pt x="227540" y="48617"/>
                    <a:pt x="231514" y="50601"/>
                  </a:cubicBezTo>
                  <a:lnTo>
                    <a:pt x="254366" y="66476"/>
                  </a:lnTo>
                  <a:cubicBezTo>
                    <a:pt x="257347" y="68460"/>
                    <a:pt x="262314" y="68460"/>
                    <a:pt x="265295" y="66476"/>
                  </a:cubicBezTo>
                  <a:lnTo>
                    <a:pt x="290134" y="50601"/>
                  </a:lnTo>
                  <a:cubicBezTo>
                    <a:pt x="292121" y="48617"/>
                    <a:pt x="295102" y="49609"/>
                    <a:pt x="297089" y="49609"/>
                  </a:cubicBezTo>
                  <a:lnTo>
                    <a:pt x="318947" y="49609"/>
                  </a:lnTo>
                  <a:cubicBezTo>
                    <a:pt x="334844" y="19844"/>
                    <a:pt x="364651" y="0"/>
                    <a:pt x="39942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sp>
        <p:nvSpPr>
          <p:cNvPr id="23" name="ïṧḻíḓè"/>
          <p:cNvSpPr/>
          <p:nvPr/>
        </p:nvSpPr>
        <p:spPr bwMode="auto">
          <a:xfrm>
            <a:off x="9187045" y="1185333"/>
            <a:ext cx="2166755" cy="4930195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ïṩḷíḑe"/>
          <p:cNvSpPr txBox="1"/>
          <p:nvPr/>
        </p:nvSpPr>
        <p:spPr>
          <a:xfrm>
            <a:off x="10094363" y="1336432"/>
            <a:ext cx="526815" cy="388276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prstTxWarp prst="textPlain">
              <a:avLst/>
            </a:prstTxWarp>
            <a:normAutofit lnSpcReduction="10000"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Impact" panose="020B0806030902050204" pitchFamily="34" charset="0"/>
              </a:rPr>
              <a:t>100</a:t>
            </a:r>
            <a:r>
              <a:rPr lang="en-US" altLang="zh-CN" sz="1200" dirty="0">
                <a:solidFill>
                  <a:srgbClr val="FF0000"/>
                </a:solidFill>
                <a:latin typeface="Impact" panose="020B0806030902050204" pitchFamily="34" charset="0"/>
              </a:rPr>
              <a:t>%</a:t>
            </a:r>
            <a:endParaRPr lang="zh-CN" altLang="en-US" sz="32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sľïďe"/>
          <p:cNvSpPr/>
          <p:nvPr/>
        </p:nvSpPr>
        <p:spPr bwMode="auto">
          <a:xfrm>
            <a:off x="9361742" y="1968073"/>
            <a:ext cx="1992058" cy="359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保存数据</a:t>
            </a:r>
            <a:endParaRPr lang="en-US" altLang="zh-CN" sz="2800" b="1" dirty="0"/>
          </a:p>
        </p:txBody>
      </p:sp>
      <p:sp>
        <p:nvSpPr>
          <p:cNvPr id="27" name="íṡliḓe"/>
          <p:cNvSpPr/>
          <p:nvPr/>
        </p:nvSpPr>
        <p:spPr>
          <a:xfrm>
            <a:off x="10247933" y="5170246"/>
            <a:ext cx="219674" cy="244135"/>
          </a:xfrm>
          <a:custGeom>
            <a:avLst/>
            <a:gdLst>
              <a:gd name="connsiteX0" fmla="*/ 232613 w 595120"/>
              <a:gd name="connsiteY0" fmla="*/ 116080 h 608062"/>
              <a:gd name="connsiteX1" fmla="*/ 257134 w 595120"/>
              <a:gd name="connsiteY1" fmla="*/ 116080 h 608062"/>
              <a:gd name="connsiteX2" fmla="*/ 287215 w 595120"/>
              <a:gd name="connsiteY2" fmla="*/ 195186 h 608062"/>
              <a:gd name="connsiteX3" fmla="*/ 280961 w 595120"/>
              <a:gd name="connsiteY3" fmla="*/ 161878 h 608062"/>
              <a:gd name="connsiteX4" fmla="*/ 282053 w 595120"/>
              <a:gd name="connsiteY4" fmla="*/ 155137 h 608062"/>
              <a:gd name="connsiteX5" fmla="*/ 291782 w 595120"/>
              <a:gd name="connsiteY5" fmla="*/ 137492 h 608062"/>
              <a:gd name="connsiteX6" fmla="*/ 282847 w 595120"/>
              <a:gd name="connsiteY6" fmla="*/ 121235 h 608062"/>
              <a:gd name="connsiteX7" fmla="*/ 282847 w 595120"/>
              <a:gd name="connsiteY7" fmla="*/ 117765 h 608062"/>
              <a:gd name="connsiteX8" fmla="*/ 285924 w 595120"/>
              <a:gd name="connsiteY8" fmla="*/ 116080 h 608062"/>
              <a:gd name="connsiteX9" fmla="*/ 309552 w 595120"/>
              <a:gd name="connsiteY9" fmla="*/ 116080 h 608062"/>
              <a:gd name="connsiteX10" fmla="*/ 312629 w 595120"/>
              <a:gd name="connsiteY10" fmla="*/ 117765 h 608062"/>
              <a:gd name="connsiteX11" fmla="*/ 312629 w 595120"/>
              <a:gd name="connsiteY11" fmla="*/ 121235 h 608062"/>
              <a:gd name="connsiteX12" fmla="*/ 304390 w 595120"/>
              <a:gd name="connsiteY12" fmla="*/ 137492 h 608062"/>
              <a:gd name="connsiteX13" fmla="*/ 314118 w 595120"/>
              <a:gd name="connsiteY13" fmla="*/ 155137 h 608062"/>
              <a:gd name="connsiteX14" fmla="*/ 315111 w 595120"/>
              <a:gd name="connsiteY14" fmla="*/ 161977 h 608062"/>
              <a:gd name="connsiteX15" fmla="*/ 308063 w 595120"/>
              <a:gd name="connsiteY15" fmla="*/ 195186 h 608062"/>
              <a:gd name="connsiteX16" fmla="*/ 338342 w 595120"/>
              <a:gd name="connsiteY16" fmla="*/ 116080 h 608062"/>
              <a:gd name="connsiteX17" fmla="*/ 362466 w 595120"/>
              <a:gd name="connsiteY17" fmla="*/ 116080 h 608062"/>
              <a:gd name="connsiteX18" fmla="*/ 419748 w 595120"/>
              <a:gd name="connsiteY18" fmla="*/ 172882 h 608062"/>
              <a:gd name="connsiteX19" fmla="*/ 420145 w 595120"/>
              <a:gd name="connsiteY19" fmla="*/ 262991 h 608062"/>
              <a:gd name="connsiteX20" fmla="*/ 420641 w 595120"/>
              <a:gd name="connsiteY20" fmla="*/ 350324 h 608062"/>
              <a:gd name="connsiteX21" fmla="*/ 396517 w 595120"/>
              <a:gd name="connsiteY21" fmla="*/ 374611 h 608062"/>
              <a:gd name="connsiteX22" fmla="*/ 396418 w 595120"/>
              <a:gd name="connsiteY22" fmla="*/ 374611 h 608062"/>
              <a:gd name="connsiteX23" fmla="*/ 372195 w 595120"/>
              <a:gd name="connsiteY23" fmla="*/ 350523 h 608062"/>
              <a:gd name="connsiteX24" fmla="*/ 371798 w 595120"/>
              <a:gd name="connsiteY24" fmla="*/ 262793 h 608062"/>
              <a:gd name="connsiteX25" fmla="*/ 371301 w 595120"/>
              <a:gd name="connsiteY25" fmla="*/ 173179 h 608062"/>
              <a:gd name="connsiteX26" fmla="*/ 366139 w 595120"/>
              <a:gd name="connsiteY26" fmla="*/ 168421 h 608062"/>
              <a:gd name="connsiteX27" fmla="*/ 361274 w 595120"/>
              <a:gd name="connsiteY27" fmla="*/ 173476 h 608062"/>
              <a:gd name="connsiteX28" fmla="*/ 361771 w 595120"/>
              <a:gd name="connsiteY28" fmla="*/ 579116 h 608062"/>
              <a:gd name="connsiteX29" fmla="*/ 332683 w 595120"/>
              <a:gd name="connsiteY29" fmla="*/ 608062 h 608062"/>
              <a:gd name="connsiteX30" fmla="*/ 303695 w 595120"/>
              <a:gd name="connsiteY30" fmla="*/ 579116 h 608062"/>
              <a:gd name="connsiteX31" fmla="*/ 303695 w 595120"/>
              <a:gd name="connsiteY31" fmla="*/ 353695 h 608062"/>
              <a:gd name="connsiteX32" fmla="*/ 297440 w 595120"/>
              <a:gd name="connsiteY32" fmla="*/ 347450 h 608062"/>
              <a:gd name="connsiteX33" fmla="*/ 291186 w 595120"/>
              <a:gd name="connsiteY33" fmla="*/ 353695 h 608062"/>
              <a:gd name="connsiteX34" fmla="*/ 291186 w 595120"/>
              <a:gd name="connsiteY34" fmla="*/ 579116 h 608062"/>
              <a:gd name="connsiteX35" fmla="*/ 262098 w 595120"/>
              <a:gd name="connsiteY35" fmla="*/ 608062 h 608062"/>
              <a:gd name="connsiteX36" fmla="*/ 233110 w 595120"/>
              <a:gd name="connsiteY36" fmla="*/ 579116 h 608062"/>
              <a:gd name="connsiteX37" fmla="*/ 233110 w 595120"/>
              <a:gd name="connsiteY37" fmla="*/ 172386 h 608062"/>
              <a:gd name="connsiteX38" fmla="*/ 228940 w 595120"/>
              <a:gd name="connsiteY38" fmla="*/ 167727 h 608062"/>
              <a:gd name="connsiteX39" fmla="*/ 223976 w 595120"/>
              <a:gd name="connsiteY39" fmla="*/ 171395 h 608062"/>
              <a:gd name="connsiteX40" fmla="*/ 223381 w 595120"/>
              <a:gd name="connsiteY40" fmla="*/ 260017 h 608062"/>
              <a:gd name="connsiteX41" fmla="*/ 222884 w 595120"/>
              <a:gd name="connsiteY41" fmla="*/ 350523 h 608062"/>
              <a:gd name="connsiteX42" fmla="*/ 198661 w 595120"/>
              <a:gd name="connsiteY42" fmla="*/ 374611 h 608062"/>
              <a:gd name="connsiteX43" fmla="*/ 198562 w 595120"/>
              <a:gd name="connsiteY43" fmla="*/ 374611 h 608062"/>
              <a:gd name="connsiteX44" fmla="*/ 174537 w 595120"/>
              <a:gd name="connsiteY44" fmla="*/ 350324 h 608062"/>
              <a:gd name="connsiteX45" fmla="*/ 174934 w 595120"/>
              <a:gd name="connsiteY45" fmla="*/ 260711 h 608062"/>
              <a:gd name="connsiteX46" fmla="*/ 175431 w 595120"/>
              <a:gd name="connsiteY46" fmla="*/ 172882 h 608062"/>
              <a:gd name="connsiteX47" fmla="*/ 232613 w 595120"/>
              <a:gd name="connsiteY47" fmla="*/ 116080 h 608062"/>
              <a:gd name="connsiteX48" fmla="*/ 54022 w 595120"/>
              <a:gd name="connsiteY48" fmla="*/ 107683 h 608062"/>
              <a:gd name="connsiteX49" fmla="*/ 180436 w 595120"/>
              <a:gd name="connsiteY49" fmla="*/ 108080 h 608062"/>
              <a:gd name="connsiteX50" fmla="*/ 148957 w 595120"/>
              <a:gd name="connsiteY50" fmla="*/ 172807 h 608062"/>
              <a:gd name="connsiteX51" fmla="*/ 148063 w 595120"/>
              <a:gd name="connsiteY51" fmla="*/ 350236 h 608062"/>
              <a:gd name="connsiteX52" fmla="*/ 173783 w 595120"/>
              <a:gd name="connsiteY52" fmla="*/ 394444 h 608062"/>
              <a:gd name="connsiteX53" fmla="*/ 173783 w 595120"/>
              <a:gd name="connsiteY53" fmla="*/ 537379 h 608062"/>
              <a:gd name="connsiteX54" fmla="*/ 146871 w 595120"/>
              <a:gd name="connsiteY54" fmla="*/ 564241 h 608062"/>
              <a:gd name="connsiteX55" fmla="*/ 119960 w 595120"/>
              <a:gd name="connsiteY55" fmla="*/ 537379 h 608062"/>
              <a:gd name="connsiteX56" fmla="*/ 119960 w 595120"/>
              <a:gd name="connsiteY56" fmla="*/ 328231 h 608062"/>
              <a:gd name="connsiteX57" fmla="*/ 114101 w 595120"/>
              <a:gd name="connsiteY57" fmla="*/ 322482 h 608062"/>
              <a:gd name="connsiteX58" fmla="*/ 108341 w 595120"/>
              <a:gd name="connsiteY58" fmla="*/ 328231 h 608062"/>
              <a:gd name="connsiteX59" fmla="*/ 108341 w 595120"/>
              <a:gd name="connsiteY59" fmla="*/ 537379 h 608062"/>
              <a:gd name="connsiteX60" fmla="*/ 81330 w 595120"/>
              <a:gd name="connsiteY60" fmla="*/ 564241 h 608062"/>
              <a:gd name="connsiteX61" fmla="*/ 54419 w 595120"/>
              <a:gd name="connsiteY61" fmla="*/ 537379 h 608062"/>
              <a:gd name="connsiteX62" fmla="*/ 54419 w 595120"/>
              <a:gd name="connsiteY62" fmla="*/ 160714 h 608062"/>
              <a:gd name="connsiteX63" fmla="*/ 50149 w 595120"/>
              <a:gd name="connsiteY63" fmla="*/ 156352 h 608062"/>
              <a:gd name="connsiteX64" fmla="*/ 45779 w 595120"/>
              <a:gd name="connsiteY64" fmla="*/ 160714 h 608062"/>
              <a:gd name="connsiteX65" fmla="*/ 44886 w 595120"/>
              <a:gd name="connsiteY65" fmla="*/ 325356 h 608062"/>
              <a:gd name="connsiteX66" fmla="*/ 22443 w 595120"/>
              <a:gd name="connsiteY66" fmla="*/ 347659 h 608062"/>
              <a:gd name="connsiteX67" fmla="*/ 22343 w 595120"/>
              <a:gd name="connsiteY67" fmla="*/ 347659 h 608062"/>
              <a:gd name="connsiteX68" fmla="*/ 0 w 595120"/>
              <a:gd name="connsiteY68" fmla="*/ 325059 h 608062"/>
              <a:gd name="connsiteX69" fmla="*/ 894 w 595120"/>
              <a:gd name="connsiteY69" fmla="*/ 160516 h 608062"/>
              <a:gd name="connsiteX70" fmla="*/ 54022 w 595120"/>
              <a:gd name="connsiteY70" fmla="*/ 107683 h 608062"/>
              <a:gd name="connsiteX71" fmla="*/ 520495 w 595120"/>
              <a:gd name="connsiteY71" fmla="*/ 107634 h 608062"/>
              <a:gd name="connsiteX72" fmla="*/ 541197 w 595120"/>
              <a:gd name="connsiteY72" fmla="*/ 107641 h 608062"/>
              <a:gd name="connsiteX73" fmla="*/ 594325 w 595120"/>
              <a:gd name="connsiteY73" fmla="*/ 160478 h 608062"/>
              <a:gd name="connsiteX74" fmla="*/ 595120 w 595120"/>
              <a:gd name="connsiteY74" fmla="*/ 325037 h 608062"/>
              <a:gd name="connsiteX75" fmla="*/ 572776 w 595120"/>
              <a:gd name="connsiteY75" fmla="*/ 347639 h 608062"/>
              <a:gd name="connsiteX76" fmla="*/ 572677 w 595120"/>
              <a:gd name="connsiteY76" fmla="*/ 347639 h 608062"/>
              <a:gd name="connsiteX77" fmla="*/ 550234 w 595120"/>
              <a:gd name="connsiteY77" fmla="*/ 325334 h 608062"/>
              <a:gd name="connsiteX78" fmla="*/ 549340 w 595120"/>
              <a:gd name="connsiteY78" fmla="*/ 160677 h 608062"/>
              <a:gd name="connsiteX79" fmla="*/ 549340 w 595120"/>
              <a:gd name="connsiteY79" fmla="*/ 160578 h 608062"/>
              <a:gd name="connsiteX80" fmla="*/ 544673 w 595120"/>
              <a:gd name="connsiteY80" fmla="*/ 155918 h 608062"/>
              <a:gd name="connsiteX81" fmla="*/ 540006 w 595120"/>
              <a:gd name="connsiteY81" fmla="*/ 160578 h 608062"/>
              <a:gd name="connsiteX82" fmla="*/ 540502 w 595120"/>
              <a:gd name="connsiteY82" fmla="*/ 537377 h 608062"/>
              <a:gd name="connsiteX83" fmla="*/ 513492 w 595120"/>
              <a:gd name="connsiteY83" fmla="*/ 564241 h 608062"/>
              <a:gd name="connsiteX84" fmla="*/ 486580 w 595120"/>
              <a:gd name="connsiteY84" fmla="*/ 537377 h 608062"/>
              <a:gd name="connsiteX85" fmla="*/ 486580 w 595120"/>
              <a:gd name="connsiteY85" fmla="*/ 328209 h 608062"/>
              <a:gd name="connsiteX86" fmla="*/ 480820 w 595120"/>
              <a:gd name="connsiteY86" fmla="*/ 322459 h 608062"/>
              <a:gd name="connsiteX87" fmla="*/ 474961 w 595120"/>
              <a:gd name="connsiteY87" fmla="*/ 328209 h 608062"/>
              <a:gd name="connsiteX88" fmla="*/ 474961 w 595120"/>
              <a:gd name="connsiteY88" fmla="*/ 537377 h 608062"/>
              <a:gd name="connsiteX89" fmla="*/ 448050 w 595120"/>
              <a:gd name="connsiteY89" fmla="*/ 564241 h 608062"/>
              <a:gd name="connsiteX90" fmla="*/ 421138 w 595120"/>
              <a:gd name="connsiteY90" fmla="*/ 537377 h 608062"/>
              <a:gd name="connsiteX91" fmla="*/ 421138 w 595120"/>
              <a:gd name="connsiteY91" fmla="*/ 394627 h 608062"/>
              <a:gd name="connsiteX92" fmla="*/ 447057 w 595120"/>
              <a:gd name="connsiteY92" fmla="*/ 350216 h 608062"/>
              <a:gd name="connsiteX93" fmla="*/ 446163 w 595120"/>
              <a:gd name="connsiteY93" fmla="*/ 172771 h 608062"/>
              <a:gd name="connsiteX94" fmla="*/ 414783 w 595120"/>
              <a:gd name="connsiteY94" fmla="*/ 108038 h 608062"/>
              <a:gd name="connsiteX95" fmla="*/ 520495 w 595120"/>
              <a:gd name="connsiteY95" fmla="*/ 107634 h 608062"/>
              <a:gd name="connsiteX96" fmla="*/ 481094 w 595120"/>
              <a:gd name="connsiteY96" fmla="*/ 0 h 608062"/>
              <a:gd name="connsiteX97" fmla="*/ 527547 w 595120"/>
              <a:gd name="connsiteY97" fmla="*/ 46482 h 608062"/>
              <a:gd name="connsiteX98" fmla="*/ 511864 w 595120"/>
              <a:gd name="connsiteY98" fmla="*/ 81269 h 608062"/>
              <a:gd name="connsiteX99" fmla="*/ 481094 w 595120"/>
              <a:gd name="connsiteY99" fmla="*/ 92864 h 608062"/>
              <a:gd name="connsiteX100" fmla="*/ 450324 w 595120"/>
              <a:gd name="connsiteY100" fmla="*/ 81269 h 608062"/>
              <a:gd name="connsiteX101" fmla="*/ 434542 w 595120"/>
              <a:gd name="connsiteY101" fmla="*/ 46482 h 608062"/>
              <a:gd name="connsiteX102" fmla="*/ 481094 w 595120"/>
              <a:gd name="connsiteY102" fmla="*/ 0 h 608062"/>
              <a:gd name="connsiteX103" fmla="*/ 297750 w 595120"/>
              <a:gd name="connsiteY103" fmla="*/ 0 h 608062"/>
              <a:gd name="connsiteX104" fmla="*/ 301424 w 595120"/>
              <a:gd name="connsiteY104" fmla="*/ 99 h 608062"/>
              <a:gd name="connsiteX105" fmla="*/ 305097 w 595120"/>
              <a:gd name="connsiteY105" fmla="*/ 496 h 608062"/>
              <a:gd name="connsiteX106" fmla="*/ 308473 w 595120"/>
              <a:gd name="connsiteY106" fmla="*/ 1190 h 608062"/>
              <a:gd name="connsiteX107" fmla="*/ 310458 w 595120"/>
              <a:gd name="connsiteY107" fmla="*/ 1586 h 608062"/>
              <a:gd name="connsiteX108" fmla="*/ 316415 w 595120"/>
              <a:gd name="connsiteY108" fmla="*/ 3569 h 608062"/>
              <a:gd name="connsiteX109" fmla="*/ 347887 w 595120"/>
              <a:gd name="connsiteY109" fmla="*/ 50066 h 608062"/>
              <a:gd name="connsiteX110" fmla="*/ 329917 w 595120"/>
              <a:gd name="connsiteY110" fmla="*/ 88434 h 608062"/>
              <a:gd name="connsiteX111" fmla="*/ 328428 w 595120"/>
              <a:gd name="connsiteY111" fmla="*/ 89623 h 608062"/>
              <a:gd name="connsiteX112" fmla="*/ 297750 w 595120"/>
              <a:gd name="connsiteY112" fmla="*/ 100132 h 608062"/>
              <a:gd name="connsiteX113" fmla="*/ 267073 w 595120"/>
              <a:gd name="connsiteY113" fmla="*/ 89623 h 608062"/>
              <a:gd name="connsiteX114" fmla="*/ 264095 w 595120"/>
              <a:gd name="connsiteY114" fmla="*/ 87145 h 608062"/>
              <a:gd name="connsiteX115" fmla="*/ 262307 w 595120"/>
              <a:gd name="connsiteY115" fmla="*/ 85459 h 608062"/>
              <a:gd name="connsiteX116" fmla="*/ 257641 w 595120"/>
              <a:gd name="connsiteY116" fmla="*/ 80007 h 608062"/>
              <a:gd name="connsiteX117" fmla="*/ 256251 w 595120"/>
              <a:gd name="connsiteY117" fmla="*/ 78024 h 608062"/>
              <a:gd name="connsiteX118" fmla="*/ 253670 w 595120"/>
              <a:gd name="connsiteY118" fmla="*/ 73959 h 608062"/>
              <a:gd name="connsiteX119" fmla="*/ 251585 w 595120"/>
              <a:gd name="connsiteY119" fmla="*/ 69498 h 608062"/>
              <a:gd name="connsiteX120" fmla="*/ 249202 w 595120"/>
              <a:gd name="connsiteY120" fmla="*/ 62558 h 608062"/>
              <a:gd name="connsiteX121" fmla="*/ 247614 w 595120"/>
              <a:gd name="connsiteY121" fmla="*/ 50066 h 608062"/>
              <a:gd name="connsiteX122" fmla="*/ 269753 w 595120"/>
              <a:gd name="connsiteY122" fmla="*/ 8526 h 608062"/>
              <a:gd name="connsiteX123" fmla="*/ 273923 w 595120"/>
              <a:gd name="connsiteY123" fmla="*/ 6048 h 608062"/>
              <a:gd name="connsiteX124" fmla="*/ 278292 w 595120"/>
              <a:gd name="connsiteY124" fmla="*/ 3966 h 608062"/>
              <a:gd name="connsiteX125" fmla="*/ 280575 w 595120"/>
              <a:gd name="connsiteY125" fmla="*/ 3074 h 608062"/>
              <a:gd name="connsiteX126" fmla="*/ 285241 w 595120"/>
              <a:gd name="connsiteY126" fmla="*/ 1586 h 608062"/>
              <a:gd name="connsiteX127" fmla="*/ 287624 w 595120"/>
              <a:gd name="connsiteY127" fmla="*/ 992 h 608062"/>
              <a:gd name="connsiteX128" fmla="*/ 292687 w 595120"/>
              <a:gd name="connsiteY128" fmla="*/ 298 h 608062"/>
              <a:gd name="connsiteX129" fmla="*/ 297750 w 595120"/>
              <a:gd name="connsiteY129" fmla="*/ 0 h 608062"/>
              <a:gd name="connsiteX130" fmla="*/ 114407 w 595120"/>
              <a:gd name="connsiteY130" fmla="*/ 0 h 608062"/>
              <a:gd name="connsiteX131" fmla="*/ 160959 w 595120"/>
              <a:gd name="connsiteY131" fmla="*/ 46482 h 608062"/>
              <a:gd name="connsiteX132" fmla="*/ 160661 w 595120"/>
              <a:gd name="connsiteY132" fmla="*/ 51536 h 608062"/>
              <a:gd name="connsiteX133" fmla="*/ 159867 w 595120"/>
              <a:gd name="connsiteY133" fmla="*/ 56492 h 608062"/>
              <a:gd name="connsiteX134" fmla="*/ 159272 w 595120"/>
              <a:gd name="connsiteY134" fmla="*/ 58969 h 608062"/>
              <a:gd name="connsiteX135" fmla="*/ 145177 w 595120"/>
              <a:gd name="connsiteY135" fmla="*/ 81269 h 608062"/>
              <a:gd name="connsiteX136" fmla="*/ 114407 w 595120"/>
              <a:gd name="connsiteY136" fmla="*/ 92864 h 608062"/>
              <a:gd name="connsiteX137" fmla="*/ 83637 w 595120"/>
              <a:gd name="connsiteY137" fmla="*/ 81269 h 608062"/>
              <a:gd name="connsiteX138" fmla="*/ 81949 w 595120"/>
              <a:gd name="connsiteY138" fmla="*/ 79584 h 608062"/>
              <a:gd name="connsiteX139" fmla="*/ 69641 w 595120"/>
              <a:gd name="connsiteY139" fmla="*/ 58969 h 608062"/>
              <a:gd name="connsiteX140" fmla="*/ 69046 w 595120"/>
              <a:gd name="connsiteY140" fmla="*/ 56492 h 608062"/>
              <a:gd name="connsiteX141" fmla="*/ 68252 w 595120"/>
              <a:gd name="connsiteY141" fmla="*/ 51536 h 608062"/>
              <a:gd name="connsiteX142" fmla="*/ 67954 w 595120"/>
              <a:gd name="connsiteY142" fmla="*/ 46482 h 608062"/>
              <a:gd name="connsiteX143" fmla="*/ 114407 w 595120"/>
              <a:gd name="connsiteY143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595120" h="608062">
                <a:moveTo>
                  <a:pt x="232613" y="116080"/>
                </a:moveTo>
                <a:lnTo>
                  <a:pt x="257134" y="116080"/>
                </a:lnTo>
                <a:cubicBezTo>
                  <a:pt x="260113" y="123713"/>
                  <a:pt x="283839" y="186760"/>
                  <a:pt x="287215" y="195186"/>
                </a:cubicBezTo>
                <a:lnTo>
                  <a:pt x="280961" y="161878"/>
                </a:lnTo>
                <a:cubicBezTo>
                  <a:pt x="280563" y="159598"/>
                  <a:pt x="280961" y="157219"/>
                  <a:pt x="282053" y="155137"/>
                </a:cubicBezTo>
                <a:lnTo>
                  <a:pt x="291782" y="137492"/>
                </a:lnTo>
                <a:lnTo>
                  <a:pt x="282847" y="121235"/>
                </a:lnTo>
                <a:cubicBezTo>
                  <a:pt x="282251" y="120145"/>
                  <a:pt x="282251" y="118856"/>
                  <a:pt x="282847" y="117765"/>
                </a:cubicBezTo>
                <a:cubicBezTo>
                  <a:pt x="283542" y="116675"/>
                  <a:pt x="284634" y="116080"/>
                  <a:pt x="285924" y="116080"/>
                </a:cubicBezTo>
                <a:lnTo>
                  <a:pt x="309552" y="116080"/>
                </a:lnTo>
                <a:cubicBezTo>
                  <a:pt x="310842" y="116080"/>
                  <a:pt x="312034" y="116675"/>
                  <a:pt x="312629" y="117765"/>
                </a:cubicBezTo>
                <a:cubicBezTo>
                  <a:pt x="313225" y="118856"/>
                  <a:pt x="313324" y="120145"/>
                  <a:pt x="312629" y="121235"/>
                </a:cubicBezTo>
                <a:lnTo>
                  <a:pt x="304390" y="137492"/>
                </a:lnTo>
                <a:lnTo>
                  <a:pt x="314118" y="155137"/>
                </a:lnTo>
                <a:cubicBezTo>
                  <a:pt x="315211" y="157219"/>
                  <a:pt x="315608" y="159598"/>
                  <a:pt x="315111" y="161977"/>
                </a:cubicBezTo>
                <a:lnTo>
                  <a:pt x="308063" y="195186"/>
                </a:lnTo>
                <a:cubicBezTo>
                  <a:pt x="311537" y="186165"/>
                  <a:pt x="335363" y="123912"/>
                  <a:pt x="338342" y="116080"/>
                </a:cubicBezTo>
                <a:lnTo>
                  <a:pt x="362466" y="116080"/>
                </a:lnTo>
                <a:cubicBezTo>
                  <a:pt x="393837" y="116080"/>
                  <a:pt x="419549" y="141557"/>
                  <a:pt x="419748" y="172882"/>
                </a:cubicBezTo>
                <a:lnTo>
                  <a:pt x="420145" y="262991"/>
                </a:lnTo>
                <a:lnTo>
                  <a:pt x="420641" y="350324"/>
                </a:lnTo>
                <a:cubicBezTo>
                  <a:pt x="420641" y="363707"/>
                  <a:pt x="409919" y="374512"/>
                  <a:pt x="396517" y="374611"/>
                </a:cubicBezTo>
                <a:lnTo>
                  <a:pt x="396418" y="374611"/>
                </a:lnTo>
                <a:cubicBezTo>
                  <a:pt x="383115" y="374611"/>
                  <a:pt x="372294" y="363905"/>
                  <a:pt x="372195" y="350523"/>
                </a:cubicBezTo>
                <a:lnTo>
                  <a:pt x="371798" y="262793"/>
                </a:lnTo>
                <a:lnTo>
                  <a:pt x="371301" y="173179"/>
                </a:lnTo>
                <a:cubicBezTo>
                  <a:pt x="371202" y="170403"/>
                  <a:pt x="368819" y="168322"/>
                  <a:pt x="366139" y="168421"/>
                </a:cubicBezTo>
                <a:cubicBezTo>
                  <a:pt x="363359" y="168520"/>
                  <a:pt x="361274" y="170800"/>
                  <a:pt x="361274" y="173476"/>
                </a:cubicBezTo>
                <a:cubicBezTo>
                  <a:pt x="361374" y="211939"/>
                  <a:pt x="361771" y="368663"/>
                  <a:pt x="361771" y="579116"/>
                </a:cubicBezTo>
                <a:cubicBezTo>
                  <a:pt x="361771" y="595076"/>
                  <a:pt x="348766" y="608062"/>
                  <a:pt x="332683" y="608062"/>
                </a:cubicBezTo>
                <a:cubicBezTo>
                  <a:pt x="316600" y="608062"/>
                  <a:pt x="303695" y="595076"/>
                  <a:pt x="303695" y="579116"/>
                </a:cubicBezTo>
                <a:lnTo>
                  <a:pt x="303695" y="353695"/>
                </a:lnTo>
                <a:cubicBezTo>
                  <a:pt x="303695" y="350324"/>
                  <a:pt x="300915" y="347450"/>
                  <a:pt x="297440" y="347450"/>
                </a:cubicBezTo>
                <a:cubicBezTo>
                  <a:pt x="293966" y="347450"/>
                  <a:pt x="291186" y="350324"/>
                  <a:pt x="291186" y="353695"/>
                </a:cubicBezTo>
                <a:lnTo>
                  <a:pt x="291186" y="579116"/>
                </a:lnTo>
                <a:cubicBezTo>
                  <a:pt x="291186" y="595076"/>
                  <a:pt x="278181" y="608062"/>
                  <a:pt x="262098" y="608062"/>
                </a:cubicBezTo>
                <a:cubicBezTo>
                  <a:pt x="246115" y="608062"/>
                  <a:pt x="233110" y="595076"/>
                  <a:pt x="233110" y="579116"/>
                </a:cubicBezTo>
                <a:lnTo>
                  <a:pt x="233110" y="172386"/>
                </a:lnTo>
                <a:cubicBezTo>
                  <a:pt x="233110" y="170007"/>
                  <a:pt x="231323" y="168024"/>
                  <a:pt x="228940" y="167727"/>
                </a:cubicBezTo>
                <a:cubicBezTo>
                  <a:pt x="226657" y="167529"/>
                  <a:pt x="224473" y="169115"/>
                  <a:pt x="223976" y="171395"/>
                </a:cubicBezTo>
                <a:cubicBezTo>
                  <a:pt x="223679" y="172683"/>
                  <a:pt x="223778" y="166934"/>
                  <a:pt x="223381" y="260017"/>
                </a:cubicBezTo>
                <a:lnTo>
                  <a:pt x="222884" y="350523"/>
                </a:lnTo>
                <a:cubicBezTo>
                  <a:pt x="222785" y="363905"/>
                  <a:pt x="211964" y="374611"/>
                  <a:pt x="198661" y="374611"/>
                </a:cubicBezTo>
                <a:lnTo>
                  <a:pt x="198562" y="374611"/>
                </a:lnTo>
                <a:cubicBezTo>
                  <a:pt x="185259" y="374512"/>
                  <a:pt x="174438" y="363707"/>
                  <a:pt x="174537" y="350324"/>
                </a:cubicBezTo>
                <a:lnTo>
                  <a:pt x="174934" y="260711"/>
                </a:lnTo>
                <a:lnTo>
                  <a:pt x="175431" y="172882"/>
                </a:lnTo>
                <a:cubicBezTo>
                  <a:pt x="175530" y="141656"/>
                  <a:pt x="201143" y="116080"/>
                  <a:pt x="232613" y="116080"/>
                </a:cubicBezTo>
                <a:close/>
                <a:moveTo>
                  <a:pt x="54022" y="107683"/>
                </a:moveTo>
                <a:cubicBezTo>
                  <a:pt x="54022" y="107683"/>
                  <a:pt x="178450" y="107881"/>
                  <a:pt x="180436" y="108080"/>
                </a:cubicBezTo>
                <a:cubicBezTo>
                  <a:pt x="161370" y="123345"/>
                  <a:pt x="149056" y="146638"/>
                  <a:pt x="148957" y="172807"/>
                </a:cubicBezTo>
                <a:lnTo>
                  <a:pt x="148063" y="350236"/>
                </a:lnTo>
                <a:cubicBezTo>
                  <a:pt x="147963" y="369168"/>
                  <a:pt x="158390" y="385722"/>
                  <a:pt x="173783" y="394444"/>
                </a:cubicBezTo>
                <a:lnTo>
                  <a:pt x="173783" y="537379"/>
                </a:lnTo>
                <a:cubicBezTo>
                  <a:pt x="173783" y="552247"/>
                  <a:pt x="161767" y="564241"/>
                  <a:pt x="146871" y="564241"/>
                </a:cubicBezTo>
                <a:cubicBezTo>
                  <a:pt x="131975" y="564241"/>
                  <a:pt x="119960" y="552247"/>
                  <a:pt x="119960" y="537379"/>
                </a:cubicBezTo>
                <a:lnTo>
                  <a:pt x="119960" y="328231"/>
                </a:lnTo>
                <a:cubicBezTo>
                  <a:pt x="119960" y="325059"/>
                  <a:pt x="117378" y="322482"/>
                  <a:pt x="114101" y="322482"/>
                </a:cubicBezTo>
                <a:cubicBezTo>
                  <a:pt x="110923" y="322482"/>
                  <a:pt x="108341" y="325059"/>
                  <a:pt x="108341" y="328231"/>
                </a:cubicBezTo>
                <a:lnTo>
                  <a:pt x="108341" y="537379"/>
                </a:lnTo>
                <a:cubicBezTo>
                  <a:pt x="108341" y="552247"/>
                  <a:pt x="96226" y="564241"/>
                  <a:pt x="81330" y="564241"/>
                </a:cubicBezTo>
                <a:cubicBezTo>
                  <a:pt x="66534" y="564241"/>
                  <a:pt x="54419" y="552247"/>
                  <a:pt x="54419" y="537379"/>
                </a:cubicBezTo>
                <a:lnTo>
                  <a:pt x="54419" y="160714"/>
                </a:lnTo>
                <a:cubicBezTo>
                  <a:pt x="54419" y="158335"/>
                  <a:pt x="52532" y="156451"/>
                  <a:pt x="50149" y="156352"/>
                </a:cubicBezTo>
                <a:cubicBezTo>
                  <a:pt x="47765" y="156352"/>
                  <a:pt x="45779" y="158335"/>
                  <a:pt x="45779" y="160714"/>
                </a:cubicBezTo>
                <a:lnTo>
                  <a:pt x="44886" y="325356"/>
                </a:lnTo>
                <a:cubicBezTo>
                  <a:pt x="44886" y="337647"/>
                  <a:pt x="34856" y="347659"/>
                  <a:pt x="22443" y="347659"/>
                </a:cubicBezTo>
                <a:lnTo>
                  <a:pt x="22343" y="347659"/>
                </a:lnTo>
                <a:cubicBezTo>
                  <a:pt x="9930" y="347560"/>
                  <a:pt x="0" y="337449"/>
                  <a:pt x="0" y="325059"/>
                </a:cubicBezTo>
                <a:lnTo>
                  <a:pt x="894" y="160516"/>
                </a:lnTo>
                <a:cubicBezTo>
                  <a:pt x="993" y="131374"/>
                  <a:pt x="24826" y="107683"/>
                  <a:pt x="54022" y="107683"/>
                </a:cubicBezTo>
                <a:close/>
                <a:moveTo>
                  <a:pt x="520495" y="107634"/>
                </a:moveTo>
                <a:cubicBezTo>
                  <a:pt x="532204" y="107635"/>
                  <a:pt x="540303" y="107641"/>
                  <a:pt x="541197" y="107641"/>
                </a:cubicBezTo>
                <a:cubicBezTo>
                  <a:pt x="570294" y="107641"/>
                  <a:pt x="594127" y="131334"/>
                  <a:pt x="594325" y="160478"/>
                </a:cubicBezTo>
                <a:lnTo>
                  <a:pt x="595120" y="325037"/>
                </a:lnTo>
                <a:cubicBezTo>
                  <a:pt x="595219" y="337428"/>
                  <a:pt x="585189" y="347540"/>
                  <a:pt x="572776" y="347639"/>
                </a:cubicBezTo>
                <a:lnTo>
                  <a:pt x="572677" y="347639"/>
                </a:lnTo>
                <a:cubicBezTo>
                  <a:pt x="560264" y="347639"/>
                  <a:pt x="550234" y="337627"/>
                  <a:pt x="550234" y="325334"/>
                </a:cubicBezTo>
                <a:lnTo>
                  <a:pt x="549340" y="160677"/>
                </a:lnTo>
                <a:lnTo>
                  <a:pt x="549340" y="160578"/>
                </a:lnTo>
                <a:cubicBezTo>
                  <a:pt x="549340" y="158000"/>
                  <a:pt x="547255" y="155918"/>
                  <a:pt x="544673" y="155918"/>
                </a:cubicBezTo>
                <a:cubicBezTo>
                  <a:pt x="542091" y="155918"/>
                  <a:pt x="540006" y="158000"/>
                  <a:pt x="540006" y="160578"/>
                </a:cubicBezTo>
                <a:cubicBezTo>
                  <a:pt x="540006" y="385408"/>
                  <a:pt x="540502" y="181693"/>
                  <a:pt x="540502" y="537377"/>
                </a:cubicBezTo>
                <a:cubicBezTo>
                  <a:pt x="540502" y="552246"/>
                  <a:pt x="528387" y="564241"/>
                  <a:pt x="513492" y="564241"/>
                </a:cubicBezTo>
                <a:cubicBezTo>
                  <a:pt x="498695" y="564241"/>
                  <a:pt x="486580" y="552246"/>
                  <a:pt x="486580" y="537377"/>
                </a:cubicBezTo>
                <a:lnTo>
                  <a:pt x="486580" y="328209"/>
                </a:lnTo>
                <a:cubicBezTo>
                  <a:pt x="486580" y="325037"/>
                  <a:pt x="483998" y="322459"/>
                  <a:pt x="480820" y="322459"/>
                </a:cubicBezTo>
                <a:cubicBezTo>
                  <a:pt x="477543" y="322459"/>
                  <a:pt x="474961" y="325037"/>
                  <a:pt x="474961" y="328209"/>
                </a:cubicBezTo>
                <a:lnTo>
                  <a:pt x="474961" y="537377"/>
                </a:lnTo>
                <a:cubicBezTo>
                  <a:pt x="474961" y="552246"/>
                  <a:pt x="462946" y="564241"/>
                  <a:pt x="448050" y="564241"/>
                </a:cubicBezTo>
                <a:cubicBezTo>
                  <a:pt x="433154" y="564241"/>
                  <a:pt x="421138" y="552246"/>
                  <a:pt x="421138" y="537377"/>
                </a:cubicBezTo>
                <a:lnTo>
                  <a:pt x="421138" y="394627"/>
                </a:lnTo>
                <a:cubicBezTo>
                  <a:pt x="436630" y="385904"/>
                  <a:pt x="447156" y="369250"/>
                  <a:pt x="447057" y="350216"/>
                </a:cubicBezTo>
                <a:lnTo>
                  <a:pt x="446163" y="172771"/>
                </a:lnTo>
                <a:cubicBezTo>
                  <a:pt x="446064" y="146600"/>
                  <a:pt x="433750" y="123304"/>
                  <a:pt x="414783" y="108038"/>
                </a:cubicBezTo>
                <a:cubicBezTo>
                  <a:pt x="417762" y="107666"/>
                  <a:pt x="485369" y="107629"/>
                  <a:pt x="520495" y="107634"/>
                </a:cubicBezTo>
                <a:close/>
                <a:moveTo>
                  <a:pt x="481094" y="0"/>
                </a:moveTo>
                <a:cubicBezTo>
                  <a:pt x="506703" y="0"/>
                  <a:pt x="527547" y="20813"/>
                  <a:pt x="527547" y="46482"/>
                </a:cubicBezTo>
                <a:cubicBezTo>
                  <a:pt x="527547" y="60258"/>
                  <a:pt x="521492" y="72745"/>
                  <a:pt x="511864" y="81269"/>
                </a:cubicBezTo>
                <a:cubicBezTo>
                  <a:pt x="503626" y="88504"/>
                  <a:pt x="492906" y="92864"/>
                  <a:pt x="481094" y="92864"/>
                </a:cubicBezTo>
                <a:cubicBezTo>
                  <a:pt x="469282" y="92864"/>
                  <a:pt x="458463" y="88504"/>
                  <a:pt x="450324" y="81269"/>
                </a:cubicBezTo>
                <a:cubicBezTo>
                  <a:pt x="440696" y="72745"/>
                  <a:pt x="434542" y="60258"/>
                  <a:pt x="434542" y="46482"/>
                </a:cubicBezTo>
                <a:cubicBezTo>
                  <a:pt x="434542" y="20813"/>
                  <a:pt x="455386" y="0"/>
                  <a:pt x="481094" y="0"/>
                </a:cubicBezTo>
                <a:close/>
                <a:moveTo>
                  <a:pt x="297750" y="0"/>
                </a:moveTo>
                <a:cubicBezTo>
                  <a:pt x="299041" y="0"/>
                  <a:pt x="300233" y="0"/>
                  <a:pt x="301424" y="99"/>
                </a:cubicBezTo>
                <a:cubicBezTo>
                  <a:pt x="302715" y="199"/>
                  <a:pt x="303906" y="397"/>
                  <a:pt x="305097" y="496"/>
                </a:cubicBezTo>
                <a:cubicBezTo>
                  <a:pt x="306189" y="694"/>
                  <a:pt x="307281" y="893"/>
                  <a:pt x="308473" y="1190"/>
                </a:cubicBezTo>
                <a:cubicBezTo>
                  <a:pt x="309068" y="1289"/>
                  <a:pt x="309763" y="1487"/>
                  <a:pt x="310458" y="1586"/>
                </a:cubicBezTo>
                <a:cubicBezTo>
                  <a:pt x="312444" y="2181"/>
                  <a:pt x="314430" y="2776"/>
                  <a:pt x="316415" y="3569"/>
                </a:cubicBezTo>
                <a:cubicBezTo>
                  <a:pt x="334881" y="11005"/>
                  <a:pt x="347887" y="28949"/>
                  <a:pt x="347887" y="50066"/>
                </a:cubicBezTo>
                <a:cubicBezTo>
                  <a:pt x="347887" y="65532"/>
                  <a:pt x="340937" y="79313"/>
                  <a:pt x="329917" y="88434"/>
                </a:cubicBezTo>
                <a:cubicBezTo>
                  <a:pt x="329421" y="88830"/>
                  <a:pt x="328924" y="89227"/>
                  <a:pt x="328428" y="89623"/>
                </a:cubicBezTo>
                <a:cubicBezTo>
                  <a:pt x="319989" y="96167"/>
                  <a:pt x="309366" y="100132"/>
                  <a:pt x="297750" y="100132"/>
                </a:cubicBezTo>
                <a:cubicBezTo>
                  <a:pt x="286234" y="100132"/>
                  <a:pt x="275611" y="96167"/>
                  <a:pt x="267073" y="89623"/>
                </a:cubicBezTo>
                <a:cubicBezTo>
                  <a:pt x="266080" y="88830"/>
                  <a:pt x="264988" y="88037"/>
                  <a:pt x="264095" y="87145"/>
                </a:cubicBezTo>
                <a:cubicBezTo>
                  <a:pt x="263499" y="86550"/>
                  <a:pt x="262903" y="86054"/>
                  <a:pt x="262307" y="85459"/>
                </a:cubicBezTo>
                <a:cubicBezTo>
                  <a:pt x="260620" y="83774"/>
                  <a:pt x="259031" y="81890"/>
                  <a:pt x="257641" y="80007"/>
                </a:cubicBezTo>
                <a:cubicBezTo>
                  <a:pt x="257145" y="79313"/>
                  <a:pt x="256648" y="78718"/>
                  <a:pt x="256251" y="78024"/>
                </a:cubicBezTo>
                <a:cubicBezTo>
                  <a:pt x="255259" y="76735"/>
                  <a:pt x="254464" y="75347"/>
                  <a:pt x="253670" y="73959"/>
                </a:cubicBezTo>
                <a:cubicBezTo>
                  <a:pt x="252876" y="72472"/>
                  <a:pt x="252181" y="71084"/>
                  <a:pt x="251585" y="69498"/>
                </a:cubicBezTo>
                <a:cubicBezTo>
                  <a:pt x="250592" y="67317"/>
                  <a:pt x="249798" y="64937"/>
                  <a:pt x="249202" y="62558"/>
                </a:cubicBezTo>
                <a:cubicBezTo>
                  <a:pt x="248210" y="58592"/>
                  <a:pt x="247614" y="54329"/>
                  <a:pt x="247614" y="50066"/>
                </a:cubicBezTo>
                <a:cubicBezTo>
                  <a:pt x="247614" y="32816"/>
                  <a:pt x="256450" y="17548"/>
                  <a:pt x="269753" y="8526"/>
                </a:cubicBezTo>
                <a:cubicBezTo>
                  <a:pt x="271044" y="7634"/>
                  <a:pt x="272434" y="6841"/>
                  <a:pt x="273923" y="6048"/>
                </a:cubicBezTo>
                <a:cubicBezTo>
                  <a:pt x="275313" y="5255"/>
                  <a:pt x="276802" y="4561"/>
                  <a:pt x="278292" y="3966"/>
                </a:cubicBezTo>
                <a:cubicBezTo>
                  <a:pt x="278987" y="3569"/>
                  <a:pt x="279781" y="3272"/>
                  <a:pt x="280575" y="3074"/>
                </a:cubicBezTo>
                <a:cubicBezTo>
                  <a:pt x="282064" y="2479"/>
                  <a:pt x="283653" y="1983"/>
                  <a:pt x="285241" y="1586"/>
                </a:cubicBezTo>
                <a:cubicBezTo>
                  <a:pt x="286035" y="1388"/>
                  <a:pt x="286830" y="1190"/>
                  <a:pt x="287624" y="992"/>
                </a:cubicBezTo>
                <a:cubicBezTo>
                  <a:pt x="289312" y="694"/>
                  <a:pt x="290999" y="397"/>
                  <a:pt x="292687" y="298"/>
                </a:cubicBezTo>
                <a:cubicBezTo>
                  <a:pt x="294375" y="99"/>
                  <a:pt x="296063" y="0"/>
                  <a:pt x="297750" y="0"/>
                </a:cubicBezTo>
                <a:close/>
                <a:moveTo>
                  <a:pt x="114407" y="0"/>
                </a:moveTo>
                <a:cubicBezTo>
                  <a:pt x="140115" y="0"/>
                  <a:pt x="160959" y="20813"/>
                  <a:pt x="160959" y="46482"/>
                </a:cubicBezTo>
                <a:cubicBezTo>
                  <a:pt x="160959" y="48167"/>
                  <a:pt x="160860" y="49851"/>
                  <a:pt x="160661" y="51536"/>
                </a:cubicBezTo>
                <a:cubicBezTo>
                  <a:pt x="160463" y="53221"/>
                  <a:pt x="160165" y="54906"/>
                  <a:pt x="159867" y="56492"/>
                </a:cubicBezTo>
                <a:cubicBezTo>
                  <a:pt x="159669" y="57384"/>
                  <a:pt x="159470" y="58177"/>
                  <a:pt x="159272" y="58969"/>
                </a:cubicBezTo>
                <a:cubicBezTo>
                  <a:pt x="156790" y="67691"/>
                  <a:pt x="151827" y="75421"/>
                  <a:pt x="145177" y="81269"/>
                </a:cubicBezTo>
                <a:cubicBezTo>
                  <a:pt x="137038" y="88504"/>
                  <a:pt x="126219" y="92864"/>
                  <a:pt x="114407" y="92864"/>
                </a:cubicBezTo>
                <a:cubicBezTo>
                  <a:pt x="102595" y="92864"/>
                  <a:pt x="91875" y="88504"/>
                  <a:pt x="83637" y="81269"/>
                </a:cubicBezTo>
                <a:cubicBezTo>
                  <a:pt x="83041" y="80674"/>
                  <a:pt x="82446" y="80178"/>
                  <a:pt x="81949" y="79584"/>
                </a:cubicBezTo>
                <a:cubicBezTo>
                  <a:pt x="76192" y="73935"/>
                  <a:pt x="71825" y="66898"/>
                  <a:pt x="69641" y="58969"/>
                </a:cubicBezTo>
                <a:cubicBezTo>
                  <a:pt x="69443" y="58177"/>
                  <a:pt x="69244" y="57384"/>
                  <a:pt x="69046" y="56492"/>
                </a:cubicBezTo>
                <a:cubicBezTo>
                  <a:pt x="68649" y="54906"/>
                  <a:pt x="68450" y="53221"/>
                  <a:pt x="68252" y="51536"/>
                </a:cubicBezTo>
                <a:cubicBezTo>
                  <a:pt x="68053" y="49851"/>
                  <a:pt x="67954" y="48167"/>
                  <a:pt x="67954" y="46482"/>
                </a:cubicBezTo>
                <a:cubicBezTo>
                  <a:pt x="67954" y="20813"/>
                  <a:pt x="88798" y="0"/>
                  <a:pt x="114407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3405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工具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语言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· Python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pandas, </a:t>
            </a:r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matplotlib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, PIL, </a:t>
            </a:r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tkinter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PyCharm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6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功能实现情况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分层级按省市区三级的学生来源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各种毕业去向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的统计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国外留学国家和学校统计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国内深造学校统计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毕业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工作情况统计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19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运行结果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915" y="1690688"/>
            <a:ext cx="5629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分层级按省市区三级的学生来源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18" y="1690688"/>
            <a:ext cx="7736425" cy="45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毕业去向统计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356" y="2370667"/>
            <a:ext cx="6722189" cy="4009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7" y="2370667"/>
            <a:ext cx="4677292" cy="35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国内深造统计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94" y="1318806"/>
            <a:ext cx="9611317" cy="54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国外留学统计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69" y="1486958"/>
            <a:ext cx="7652031" cy="52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39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3oj3ic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3oj3ic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数据结构pro</Template>
  <TotalTime>353</TotalTime>
  <Words>120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YaHei</vt:lpstr>
      <vt:lpstr>Arial</vt:lpstr>
      <vt:lpstr>Impact</vt:lpstr>
      <vt:lpstr>Wingdings</vt:lpstr>
      <vt:lpstr>1_Office 主题</vt:lpstr>
      <vt:lpstr>Office 主题​​</vt:lpstr>
      <vt:lpstr>毕业去向统计</vt:lpstr>
      <vt:lpstr>初始化</vt:lpstr>
      <vt:lpstr>工具</vt:lpstr>
      <vt:lpstr>功能实现情况</vt:lpstr>
      <vt:lpstr>运行结果</vt:lpstr>
      <vt:lpstr>分层级按省市区三级的学生来源</vt:lpstr>
      <vt:lpstr>毕业去向统计</vt:lpstr>
      <vt:lpstr>国内深造统计</vt:lpstr>
      <vt:lpstr>国外留学统计</vt:lpstr>
      <vt:lpstr>毕业工作统计</vt:lpstr>
      <vt:lpstr>保存数据</vt:lpstr>
      <vt:lpstr>小组分工情况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毕业去向统计</dc:title>
  <dc:creator>L PutPiH</dc:creator>
  <cp:lastModifiedBy>L PutPiH</cp:lastModifiedBy>
  <cp:revision>8</cp:revision>
  <dcterms:created xsi:type="dcterms:W3CDTF">2018-12-24T05:14:41Z</dcterms:created>
  <dcterms:modified xsi:type="dcterms:W3CDTF">2018-12-24T11:36:06Z</dcterms:modified>
</cp:coreProperties>
</file>