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9" r:id="rId34"/>
    <p:sldId id="288" r:id="rId35"/>
    <p:sldId id="290" r:id="rId36"/>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C5A4584-9CDA-46E7-BFCE-FE065760CFA6}">
  <a:tblStyle styleId="{0C5A4584-9CDA-46E7-BFCE-FE065760CFA6}" styleName="Table_0"/>
  <a:tblStyle styleId="{8935D5CA-9DBC-4476-8F58-D30164FF2762}" styleName="Table_1"/>
  <a:tblStyle styleId="{5DDF8F57-1816-4DE5-9772-F7FF6569803A}" styleName="Table_2"/>
  <a:tblStyle styleId="{B51CAD7F-CF4D-4D52-9B47-22CF362BC38F}" styleName="Table_3"/>
  <a:tblStyle styleId="{4B27FA1D-D4FB-4196-8F3A-898A228D0122}" styleName="Table_4"/>
  <a:tblStyle styleId="{91D0165D-5165-4374-BCE1-595C3D3AF3B7}" styleName="Table_5"/>
  <a:tblStyle styleId="{299A6EC6-F9FB-4191-B4AC-38082F07A51C}" styleName="Table_6"/>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2" d="100"/>
          <a:sy n="102" d="100"/>
        </p:scale>
        <p:origin x="-456" y="22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2514901880"/>
      </p:ext>
    </p:extLst>
  </p:cSld>
  <p:clrMap bg1="lt1" tx1="dk1" bg2="dk2" tx2="lt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3" name="Shape 1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4" name="Shape 1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81" name="Shape 1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89" name="Shape 1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95" name="Shape 1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01" name="Shape 2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14" name="Shape 2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22" name="Shape 2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29" name="Shape 2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36" name="Shape 2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43" name="Shape 2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49" name="Shape 2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56" name="Shape 2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63" name="Shape 2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70" name="Shape 2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76" name="Shape 2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6" name="Shape 2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96" name="Shape 2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04" name="Shape 3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12" name="Shape 3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25" name="Shape 3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18" name="Shape 3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31" name="Shape 3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5" name="Shape 1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3" name="Shape 1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0" name="Shape 1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0" name="Shape 1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7" name="Shape 1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47"/>
        <p:cNvGrpSpPr/>
        <p:nvPr/>
      </p:nvGrpSpPr>
      <p:grpSpPr>
        <a:xfrm>
          <a:off x="0" y="0"/>
          <a:ext cx="0" cy="0"/>
          <a:chOff x="0" y="0"/>
          <a:chExt cx="0" cy="0"/>
        </a:xfrm>
      </p:grpSpPr>
      <p:sp>
        <p:nvSpPr>
          <p:cNvPr id="48" name="Shape 48"/>
          <p:cNvSpPr/>
          <p:nvPr/>
        </p:nvSpPr>
        <p:spPr>
          <a:xfrm>
            <a:off x="0" y="0"/>
            <a:ext cx="9144000" cy="3723299"/>
          </a:xfrm>
          <a:prstGeom prst="rect">
            <a:avLst/>
          </a:prstGeom>
          <a:solidFill>
            <a:srgbClr val="000000"/>
          </a:solidFill>
          <a:ln>
            <a:noFill/>
          </a:ln>
        </p:spPr>
        <p:txBody>
          <a:bodyPr lIns="91425" tIns="45700" rIns="91425" bIns="45700" anchor="ctr" anchorCtr="0">
            <a:noAutofit/>
          </a:bodyPr>
          <a:lstStyle/>
          <a:p>
            <a:pPr>
              <a:spcBef>
                <a:spcPts val="0"/>
              </a:spcBef>
              <a:buNone/>
            </a:pPr>
            <a:endParaRPr/>
          </a:p>
        </p:txBody>
      </p:sp>
      <p:sp>
        <p:nvSpPr>
          <p:cNvPr id="49" name="Shape 49"/>
          <p:cNvSpPr txBox="1">
            <a:spLocks noGrp="1"/>
          </p:cNvSpPr>
          <p:nvPr>
            <p:ph type="ctrTitle"/>
          </p:nvPr>
        </p:nvSpPr>
        <p:spPr>
          <a:xfrm>
            <a:off x="391160" y="1433988"/>
            <a:ext cx="8351399" cy="421499"/>
          </a:xfrm>
          <a:prstGeom prst="rect">
            <a:avLst/>
          </a:prstGeom>
        </p:spPr>
        <p:txBody>
          <a:bodyPr lIns="91425" tIns="91425" rIns="91425" bIns="91425" anchor="ctr" anchorCtr="0"/>
          <a:lstStyle>
            <a:lvl1pPr>
              <a:spcBef>
                <a:spcPts val="0"/>
              </a:spcBef>
              <a:buClr>
                <a:schemeClr val="lt1"/>
              </a:buClr>
              <a:buSzPct val="100000"/>
              <a:buFont typeface="Tahoma"/>
              <a:defRPr sz="3600">
                <a:solidFill>
                  <a:schemeClr val="lt1"/>
                </a:solidFill>
                <a:latin typeface="Tahoma"/>
                <a:ea typeface="Tahoma"/>
                <a:cs typeface="Tahoma"/>
                <a:sym typeface="Tahoma"/>
              </a:defRPr>
            </a:lvl1pPr>
            <a:lvl2pPr>
              <a:spcBef>
                <a:spcPts val="0"/>
              </a:spcBef>
              <a:buClr>
                <a:schemeClr val="lt1"/>
              </a:buClr>
              <a:buSzPct val="100000"/>
              <a:buFont typeface="Tahoma"/>
              <a:defRPr sz="3600">
                <a:solidFill>
                  <a:schemeClr val="lt1"/>
                </a:solidFill>
                <a:latin typeface="Tahoma"/>
                <a:ea typeface="Tahoma"/>
                <a:cs typeface="Tahoma"/>
                <a:sym typeface="Tahoma"/>
              </a:defRPr>
            </a:lvl2pPr>
            <a:lvl3pPr>
              <a:spcBef>
                <a:spcPts val="0"/>
              </a:spcBef>
              <a:buClr>
                <a:schemeClr val="lt1"/>
              </a:buClr>
              <a:buSzPct val="100000"/>
              <a:buFont typeface="Tahoma"/>
              <a:defRPr sz="3600">
                <a:solidFill>
                  <a:schemeClr val="lt1"/>
                </a:solidFill>
                <a:latin typeface="Tahoma"/>
                <a:ea typeface="Tahoma"/>
                <a:cs typeface="Tahoma"/>
                <a:sym typeface="Tahoma"/>
              </a:defRPr>
            </a:lvl3pPr>
            <a:lvl4pPr>
              <a:spcBef>
                <a:spcPts val="0"/>
              </a:spcBef>
              <a:buClr>
                <a:schemeClr val="lt1"/>
              </a:buClr>
              <a:buSzPct val="100000"/>
              <a:buFont typeface="Tahoma"/>
              <a:defRPr sz="3600">
                <a:solidFill>
                  <a:schemeClr val="lt1"/>
                </a:solidFill>
                <a:latin typeface="Tahoma"/>
                <a:ea typeface="Tahoma"/>
                <a:cs typeface="Tahoma"/>
                <a:sym typeface="Tahoma"/>
              </a:defRPr>
            </a:lvl4pPr>
            <a:lvl5pPr>
              <a:spcBef>
                <a:spcPts val="0"/>
              </a:spcBef>
              <a:buClr>
                <a:schemeClr val="lt1"/>
              </a:buClr>
              <a:buSzPct val="100000"/>
              <a:buFont typeface="Tahoma"/>
              <a:defRPr sz="3600">
                <a:solidFill>
                  <a:schemeClr val="lt1"/>
                </a:solidFill>
                <a:latin typeface="Tahoma"/>
                <a:ea typeface="Tahoma"/>
                <a:cs typeface="Tahoma"/>
                <a:sym typeface="Tahoma"/>
              </a:defRPr>
            </a:lvl5pPr>
            <a:lvl6pPr>
              <a:spcBef>
                <a:spcPts val="0"/>
              </a:spcBef>
              <a:buClr>
                <a:schemeClr val="lt1"/>
              </a:buClr>
              <a:buSzPct val="100000"/>
              <a:buFont typeface="Tahoma"/>
              <a:defRPr sz="3600">
                <a:solidFill>
                  <a:schemeClr val="lt1"/>
                </a:solidFill>
                <a:latin typeface="Tahoma"/>
                <a:ea typeface="Tahoma"/>
                <a:cs typeface="Tahoma"/>
                <a:sym typeface="Tahoma"/>
              </a:defRPr>
            </a:lvl6pPr>
            <a:lvl7pPr>
              <a:spcBef>
                <a:spcPts val="0"/>
              </a:spcBef>
              <a:buClr>
                <a:schemeClr val="lt1"/>
              </a:buClr>
              <a:buSzPct val="100000"/>
              <a:buFont typeface="Tahoma"/>
              <a:defRPr sz="3600">
                <a:solidFill>
                  <a:schemeClr val="lt1"/>
                </a:solidFill>
                <a:latin typeface="Tahoma"/>
                <a:ea typeface="Tahoma"/>
                <a:cs typeface="Tahoma"/>
                <a:sym typeface="Tahoma"/>
              </a:defRPr>
            </a:lvl7pPr>
            <a:lvl8pPr>
              <a:spcBef>
                <a:spcPts val="0"/>
              </a:spcBef>
              <a:buClr>
                <a:schemeClr val="lt1"/>
              </a:buClr>
              <a:buSzPct val="100000"/>
              <a:buFont typeface="Tahoma"/>
              <a:defRPr sz="3600">
                <a:solidFill>
                  <a:schemeClr val="lt1"/>
                </a:solidFill>
                <a:latin typeface="Tahoma"/>
                <a:ea typeface="Tahoma"/>
                <a:cs typeface="Tahoma"/>
                <a:sym typeface="Tahoma"/>
              </a:defRPr>
            </a:lvl8pPr>
            <a:lvl9pPr>
              <a:spcBef>
                <a:spcPts val="0"/>
              </a:spcBef>
              <a:buClr>
                <a:schemeClr val="lt1"/>
              </a:buClr>
              <a:buSzPct val="100000"/>
              <a:buFont typeface="Tahoma"/>
              <a:defRPr sz="3600">
                <a:solidFill>
                  <a:schemeClr val="lt1"/>
                </a:solidFill>
                <a:latin typeface="Tahoma"/>
                <a:ea typeface="Tahoma"/>
                <a:cs typeface="Tahoma"/>
                <a:sym typeface="Tahoma"/>
              </a:defRPr>
            </a:lvl9pPr>
          </a:lstStyle>
          <a:p>
            <a:endParaRPr/>
          </a:p>
        </p:txBody>
      </p:sp>
      <p:sp>
        <p:nvSpPr>
          <p:cNvPr id="50" name="Shape 50"/>
          <p:cNvSpPr txBox="1">
            <a:spLocks noGrp="1"/>
          </p:cNvSpPr>
          <p:nvPr>
            <p:ph type="subTitle" idx="1"/>
          </p:nvPr>
        </p:nvSpPr>
        <p:spPr>
          <a:xfrm>
            <a:off x="403761" y="1982435"/>
            <a:ext cx="8342400" cy="342300"/>
          </a:xfrm>
          <a:prstGeom prst="rect">
            <a:avLst/>
          </a:prstGeom>
        </p:spPr>
        <p:txBody>
          <a:bodyPr lIns="91425" tIns="91425" rIns="91425" bIns="91425" anchor="ctr" anchorCtr="0"/>
          <a:lstStyle>
            <a:lvl1pPr algn="ctr">
              <a:spcBef>
                <a:spcPts val="0"/>
              </a:spcBef>
              <a:buClr>
                <a:schemeClr val="lt1"/>
              </a:buClr>
              <a:buSzPct val="100000"/>
              <a:buFont typeface="Times New Roman"/>
              <a:buNone/>
              <a:defRPr sz="2400" i="1">
                <a:solidFill>
                  <a:schemeClr val="lt1"/>
                </a:solidFill>
                <a:latin typeface="Times New Roman"/>
                <a:ea typeface="Times New Roman"/>
                <a:cs typeface="Times New Roman"/>
                <a:sym typeface="Times New Roman"/>
              </a:defRPr>
            </a:lvl1pPr>
            <a:lvl2pPr algn="ctr">
              <a:spcBef>
                <a:spcPts val="0"/>
              </a:spcBef>
              <a:buClr>
                <a:schemeClr val="lt1"/>
              </a:buClr>
              <a:buSzPct val="100000"/>
              <a:buFont typeface="Times New Roman"/>
              <a:buNone/>
              <a:defRPr sz="2400" i="1">
                <a:solidFill>
                  <a:schemeClr val="lt1"/>
                </a:solidFill>
                <a:latin typeface="Times New Roman"/>
                <a:ea typeface="Times New Roman"/>
                <a:cs typeface="Times New Roman"/>
                <a:sym typeface="Times New Roman"/>
              </a:defRPr>
            </a:lvl2pPr>
            <a:lvl3pPr algn="ctr">
              <a:spcBef>
                <a:spcPts val="0"/>
              </a:spcBef>
              <a:buClr>
                <a:schemeClr val="lt1"/>
              </a:buClr>
              <a:buSzPct val="100000"/>
              <a:buFont typeface="Times New Roman"/>
              <a:buNone/>
              <a:defRPr sz="2400" i="1">
                <a:solidFill>
                  <a:schemeClr val="lt1"/>
                </a:solidFill>
                <a:latin typeface="Times New Roman"/>
                <a:ea typeface="Times New Roman"/>
                <a:cs typeface="Times New Roman"/>
                <a:sym typeface="Times New Roman"/>
              </a:defRPr>
            </a:lvl3pPr>
            <a:lvl4pPr algn="ctr">
              <a:spcBef>
                <a:spcPts val="0"/>
              </a:spcBef>
              <a:buClr>
                <a:schemeClr val="lt1"/>
              </a:buClr>
              <a:buSzPct val="100000"/>
              <a:buFont typeface="Times New Roman"/>
              <a:buNone/>
              <a:defRPr sz="2400" i="1">
                <a:solidFill>
                  <a:schemeClr val="lt1"/>
                </a:solidFill>
                <a:latin typeface="Times New Roman"/>
                <a:ea typeface="Times New Roman"/>
                <a:cs typeface="Times New Roman"/>
                <a:sym typeface="Times New Roman"/>
              </a:defRPr>
            </a:lvl4pPr>
            <a:lvl5pPr algn="ctr">
              <a:spcBef>
                <a:spcPts val="0"/>
              </a:spcBef>
              <a:buClr>
                <a:schemeClr val="lt1"/>
              </a:buClr>
              <a:buSzPct val="100000"/>
              <a:buFont typeface="Times New Roman"/>
              <a:buNone/>
              <a:defRPr sz="2400" i="1">
                <a:solidFill>
                  <a:schemeClr val="lt1"/>
                </a:solidFill>
                <a:latin typeface="Times New Roman"/>
                <a:ea typeface="Times New Roman"/>
                <a:cs typeface="Times New Roman"/>
                <a:sym typeface="Times New Roman"/>
              </a:defRPr>
            </a:lvl5pPr>
            <a:lvl6pPr algn="ctr">
              <a:spcBef>
                <a:spcPts val="0"/>
              </a:spcBef>
              <a:buClr>
                <a:schemeClr val="lt1"/>
              </a:buClr>
              <a:buSzPct val="100000"/>
              <a:buFont typeface="Times New Roman"/>
              <a:buNone/>
              <a:defRPr sz="2400" i="1">
                <a:solidFill>
                  <a:schemeClr val="lt1"/>
                </a:solidFill>
                <a:latin typeface="Times New Roman"/>
                <a:ea typeface="Times New Roman"/>
                <a:cs typeface="Times New Roman"/>
                <a:sym typeface="Times New Roman"/>
              </a:defRPr>
            </a:lvl6pPr>
            <a:lvl7pPr algn="ctr">
              <a:spcBef>
                <a:spcPts val="0"/>
              </a:spcBef>
              <a:buClr>
                <a:schemeClr val="lt1"/>
              </a:buClr>
              <a:buSzPct val="100000"/>
              <a:buFont typeface="Times New Roman"/>
              <a:buNone/>
              <a:defRPr sz="2400" i="1">
                <a:solidFill>
                  <a:schemeClr val="lt1"/>
                </a:solidFill>
                <a:latin typeface="Times New Roman"/>
                <a:ea typeface="Times New Roman"/>
                <a:cs typeface="Times New Roman"/>
                <a:sym typeface="Times New Roman"/>
              </a:defRPr>
            </a:lvl7pPr>
            <a:lvl8pPr algn="ctr">
              <a:spcBef>
                <a:spcPts val="0"/>
              </a:spcBef>
              <a:buClr>
                <a:schemeClr val="lt1"/>
              </a:buClr>
              <a:buSzPct val="100000"/>
              <a:buFont typeface="Times New Roman"/>
              <a:buNone/>
              <a:defRPr sz="2400" i="1">
                <a:solidFill>
                  <a:schemeClr val="lt1"/>
                </a:solidFill>
                <a:latin typeface="Times New Roman"/>
                <a:ea typeface="Times New Roman"/>
                <a:cs typeface="Times New Roman"/>
                <a:sym typeface="Times New Roman"/>
              </a:defRPr>
            </a:lvl8pPr>
            <a:lvl9pPr algn="ctr">
              <a:spcBef>
                <a:spcPts val="0"/>
              </a:spcBef>
              <a:buClr>
                <a:schemeClr val="lt1"/>
              </a:buClr>
              <a:buSzPct val="100000"/>
              <a:buFont typeface="Times New Roman"/>
              <a:buNone/>
              <a:defRPr sz="2400" i="1">
                <a:solidFill>
                  <a:schemeClr val="lt1"/>
                </a:solidFill>
                <a:latin typeface="Times New Roman"/>
                <a:ea typeface="Times New Roman"/>
                <a:cs typeface="Times New Roman"/>
                <a:sym typeface="Times New Roman"/>
              </a:defRPr>
            </a:lvl9pPr>
          </a:lstStyle>
          <a:p>
            <a:endParaRPr/>
          </a:p>
        </p:txBody>
      </p:sp>
      <p:cxnSp>
        <p:nvCxnSpPr>
          <p:cNvPr id="51" name="Shape 51"/>
          <p:cNvCxnSpPr/>
          <p:nvPr/>
        </p:nvCxnSpPr>
        <p:spPr>
          <a:xfrm>
            <a:off x="2258800" y="1912668"/>
            <a:ext cx="4621799" cy="10799"/>
          </a:xfrm>
          <a:prstGeom prst="straightConnector1">
            <a:avLst/>
          </a:prstGeom>
          <a:noFill/>
          <a:ln w="25400" cap="rnd">
            <a:solidFill>
              <a:schemeClr val="accent2"/>
            </a:solidFill>
            <a:prstDash val="dot"/>
            <a:round/>
            <a:headEnd type="none" w="med" len="med"/>
            <a:tailEnd type="none" w="med" len="med"/>
          </a:ln>
        </p:spPr>
      </p:cxnSp>
      <p:sp>
        <p:nvSpPr>
          <p:cNvPr id="52" name="Shape 52"/>
          <p:cNvSpPr/>
          <p:nvPr/>
        </p:nvSpPr>
        <p:spPr>
          <a:xfrm>
            <a:off x="0" y="3030297"/>
            <a:ext cx="9143999" cy="795916"/>
          </a:xfrm>
          <a:custGeom>
            <a:avLst/>
            <a:gdLst/>
            <a:ahLst/>
            <a:cxnLst/>
            <a:rect l="0" t="0" r="0" b="0"/>
            <a:pathLst>
              <a:path w="9144000" h="1440573" extrusionOk="0">
                <a:moveTo>
                  <a:pt x="8881" y="1"/>
                </a:moveTo>
                <a:lnTo>
                  <a:pt x="9126239" y="44075"/>
                </a:lnTo>
                <a:lnTo>
                  <a:pt x="9144000" y="1303180"/>
                </a:lnTo>
                <a:lnTo>
                  <a:pt x="8922142" y="1440573"/>
                </a:lnTo>
                <a:lnTo>
                  <a:pt x="8672386" y="1291790"/>
                </a:lnTo>
                <a:lnTo>
                  <a:pt x="8449199" y="1414005"/>
                </a:lnTo>
                <a:lnTo>
                  <a:pt x="8210071" y="1302417"/>
                </a:lnTo>
                <a:lnTo>
                  <a:pt x="7976257" y="1408691"/>
                </a:lnTo>
                <a:lnTo>
                  <a:pt x="7737129" y="1286476"/>
                </a:lnTo>
                <a:lnTo>
                  <a:pt x="7503314" y="1414005"/>
                </a:lnTo>
                <a:lnTo>
                  <a:pt x="7269500" y="1291790"/>
                </a:lnTo>
                <a:lnTo>
                  <a:pt x="7030372" y="1414005"/>
                </a:lnTo>
                <a:lnTo>
                  <a:pt x="6796557" y="1281162"/>
                </a:lnTo>
                <a:lnTo>
                  <a:pt x="6568057" y="1414005"/>
                </a:lnTo>
                <a:lnTo>
                  <a:pt x="6334243" y="1281163"/>
                </a:lnTo>
                <a:lnTo>
                  <a:pt x="6100428" y="1419319"/>
                </a:lnTo>
                <a:lnTo>
                  <a:pt x="5866614" y="1281163"/>
                </a:lnTo>
                <a:lnTo>
                  <a:pt x="5632800" y="1424632"/>
                </a:lnTo>
                <a:lnTo>
                  <a:pt x="5388357" y="1286476"/>
                </a:lnTo>
                <a:lnTo>
                  <a:pt x="5154543" y="1424632"/>
                </a:lnTo>
                <a:lnTo>
                  <a:pt x="4920729" y="1297104"/>
                </a:lnTo>
                <a:lnTo>
                  <a:pt x="4686914" y="1429946"/>
                </a:lnTo>
                <a:lnTo>
                  <a:pt x="4447786" y="1291790"/>
                </a:lnTo>
                <a:lnTo>
                  <a:pt x="4219286" y="1435260"/>
                </a:lnTo>
                <a:lnTo>
                  <a:pt x="3980157" y="1281163"/>
                </a:lnTo>
                <a:lnTo>
                  <a:pt x="3746343" y="1429946"/>
                </a:lnTo>
                <a:lnTo>
                  <a:pt x="3512529" y="1291790"/>
                </a:lnTo>
                <a:lnTo>
                  <a:pt x="3284028" y="1429946"/>
                </a:lnTo>
                <a:lnTo>
                  <a:pt x="3044900" y="1297104"/>
                </a:lnTo>
                <a:lnTo>
                  <a:pt x="2805772" y="1429946"/>
                </a:lnTo>
                <a:lnTo>
                  <a:pt x="2571958" y="1297104"/>
                </a:lnTo>
                <a:lnTo>
                  <a:pt x="2343457" y="1429946"/>
                </a:lnTo>
                <a:lnTo>
                  <a:pt x="2104329" y="1291790"/>
                </a:lnTo>
                <a:lnTo>
                  <a:pt x="1865201" y="1435260"/>
                </a:lnTo>
                <a:lnTo>
                  <a:pt x="1631386" y="1281163"/>
                </a:lnTo>
                <a:lnTo>
                  <a:pt x="1402886" y="1435260"/>
                </a:lnTo>
                <a:lnTo>
                  <a:pt x="1163758" y="1291790"/>
                </a:lnTo>
                <a:lnTo>
                  <a:pt x="935257" y="1435260"/>
                </a:lnTo>
                <a:lnTo>
                  <a:pt x="696129" y="1291790"/>
                </a:lnTo>
                <a:lnTo>
                  <a:pt x="457001" y="1429946"/>
                </a:lnTo>
                <a:lnTo>
                  <a:pt x="217872" y="1291790"/>
                </a:lnTo>
                <a:lnTo>
                  <a:pt x="0" y="1435260"/>
                </a:lnTo>
                <a:cubicBezTo>
                  <a:pt x="2960" y="956840"/>
                  <a:pt x="5921" y="478421"/>
                  <a:pt x="8881" y="1"/>
                </a:cubicBezTo>
                <a:close/>
              </a:path>
            </a:pathLst>
          </a:custGeom>
          <a:solidFill>
            <a:schemeClr val="dk2"/>
          </a:solidFill>
          <a:ln>
            <a:noFill/>
          </a:ln>
        </p:spPr>
        <p:txBody>
          <a:bodyPr lIns="91425" tIns="45700" rIns="91425" bIns="45700" anchor="ctr" anchorCtr="0">
            <a:noAutofit/>
          </a:bodyPr>
          <a:lstStyle/>
          <a:p>
            <a:pPr>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53"/>
        <p:cNvGrpSpPr/>
        <p:nvPr/>
      </p:nvGrpSpPr>
      <p:grpSpPr>
        <a:xfrm>
          <a:off x="0" y="0"/>
          <a:ext cx="0" cy="0"/>
          <a:chOff x="0" y="0"/>
          <a:chExt cx="0" cy="0"/>
        </a:xfrm>
      </p:grpSpPr>
      <p:sp>
        <p:nvSpPr>
          <p:cNvPr id="54" name="Shape 54"/>
          <p:cNvSpPr/>
          <p:nvPr/>
        </p:nvSpPr>
        <p:spPr>
          <a:xfrm>
            <a:off x="0" y="0"/>
            <a:ext cx="9144000" cy="937200"/>
          </a:xfrm>
          <a:prstGeom prst="rect">
            <a:avLst/>
          </a:prstGeom>
          <a:solidFill>
            <a:srgbClr val="0C0C0C"/>
          </a:solidFill>
          <a:ln>
            <a:noFill/>
          </a:ln>
        </p:spPr>
        <p:txBody>
          <a:bodyPr lIns="91425" tIns="45700" rIns="91425" bIns="45700" anchor="ctr" anchorCtr="0">
            <a:noAutofit/>
          </a:bodyPr>
          <a:lstStyle/>
          <a:p>
            <a:pPr>
              <a:spcBef>
                <a:spcPts val="0"/>
              </a:spcBef>
              <a:buNone/>
            </a:pPr>
            <a:endParaRPr/>
          </a:p>
        </p:txBody>
      </p:sp>
      <p:sp>
        <p:nvSpPr>
          <p:cNvPr id="55" name="Shape 55"/>
          <p:cNvSpPr/>
          <p:nvPr/>
        </p:nvSpPr>
        <p:spPr>
          <a:xfrm>
            <a:off x="0" y="226265"/>
            <a:ext cx="9143999" cy="795916"/>
          </a:xfrm>
          <a:custGeom>
            <a:avLst/>
            <a:gdLst/>
            <a:ahLst/>
            <a:cxnLst/>
            <a:rect l="0" t="0" r="0" b="0"/>
            <a:pathLst>
              <a:path w="9144000" h="1440573" extrusionOk="0">
                <a:moveTo>
                  <a:pt x="8881" y="1"/>
                </a:moveTo>
                <a:lnTo>
                  <a:pt x="9126239" y="44075"/>
                </a:lnTo>
                <a:lnTo>
                  <a:pt x="9144000" y="1303180"/>
                </a:lnTo>
                <a:lnTo>
                  <a:pt x="8922142" y="1440573"/>
                </a:lnTo>
                <a:lnTo>
                  <a:pt x="8672386" y="1291790"/>
                </a:lnTo>
                <a:lnTo>
                  <a:pt x="8449199" y="1414005"/>
                </a:lnTo>
                <a:lnTo>
                  <a:pt x="8210071" y="1302417"/>
                </a:lnTo>
                <a:lnTo>
                  <a:pt x="7976257" y="1408691"/>
                </a:lnTo>
                <a:lnTo>
                  <a:pt x="7737129" y="1286476"/>
                </a:lnTo>
                <a:lnTo>
                  <a:pt x="7503314" y="1414005"/>
                </a:lnTo>
                <a:lnTo>
                  <a:pt x="7269500" y="1291790"/>
                </a:lnTo>
                <a:lnTo>
                  <a:pt x="7030372" y="1414005"/>
                </a:lnTo>
                <a:lnTo>
                  <a:pt x="6796557" y="1281162"/>
                </a:lnTo>
                <a:lnTo>
                  <a:pt x="6568057" y="1414005"/>
                </a:lnTo>
                <a:lnTo>
                  <a:pt x="6334243" y="1281163"/>
                </a:lnTo>
                <a:lnTo>
                  <a:pt x="6100428" y="1419319"/>
                </a:lnTo>
                <a:lnTo>
                  <a:pt x="5866614" y="1281163"/>
                </a:lnTo>
                <a:lnTo>
                  <a:pt x="5632800" y="1424632"/>
                </a:lnTo>
                <a:lnTo>
                  <a:pt x="5388357" y="1286476"/>
                </a:lnTo>
                <a:lnTo>
                  <a:pt x="5154543" y="1424632"/>
                </a:lnTo>
                <a:lnTo>
                  <a:pt x="4920729" y="1297104"/>
                </a:lnTo>
                <a:lnTo>
                  <a:pt x="4686914" y="1429946"/>
                </a:lnTo>
                <a:lnTo>
                  <a:pt x="4447786" y="1291790"/>
                </a:lnTo>
                <a:lnTo>
                  <a:pt x="4219286" y="1435260"/>
                </a:lnTo>
                <a:lnTo>
                  <a:pt x="3980157" y="1281163"/>
                </a:lnTo>
                <a:lnTo>
                  <a:pt x="3746343" y="1429946"/>
                </a:lnTo>
                <a:lnTo>
                  <a:pt x="3512529" y="1291790"/>
                </a:lnTo>
                <a:lnTo>
                  <a:pt x="3284028" y="1429946"/>
                </a:lnTo>
                <a:lnTo>
                  <a:pt x="3044900" y="1297104"/>
                </a:lnTo>
                <a:lnTo>
                  <a:pt x="2805772" y="1429946"/>
                </a:lnTo>
                <a:lnTo>
                  <a:pt x="2571958" y="1297104"/>
                </a:lnTo>
                <a:lnTo>
                  <a:pt x="2343457" y="1429946"/>
                </a:lnTo>
                <a:lnTo>
                  <a:pt x="2104329" y="1291790"/>
                </a:lnTo>
                <a:lnTo>
                  <a:pt x="1865201" y="1435260"/>
                </a:lnTo>
                <a:lnTo>
                  <a:pt x="1631386" y="1281163"/>
                </a:lnTo>
                <a:lnTo>
                  <a:pt x="1402886" y="1435260"/>
                </a:lnTo>
                <a:lnTo>
                  <a:pt x="1163758" y="1291790"/>
                </a:lnTo>
                <a:lnTo>
                  <a:pt x="935257" y="1435260"/>
                </a:lnTo>
                <a:lnTo>
                  <a:pt x="696129" y="1291790"/>
                </a:lnTo>
                <a:lnTo>
                  <a:pt x="457001" y="1429946"/>
                </a:lnTo>
                <a:lnTo>
                  <a:pt x="217872" y="1291790"/>
                </a:lnTo>
                <a:lnTo>
                  <a:pt x="0" y="1435260"/>
                </a:lnTo>
                <a:cubicBezTo>
                  <a:pt x="2960" y="956840"/>
                  <a:pt x="5921" y="478421"/>
                  <a:pt x="8881" y="1"/>
                </a:cubicBezTo>
                <a:close/>
              </a:path>
            </a:pathLst>
          </a:custGeom>
          <a:solidFill>
            <a:schemeClr val="dk2"/>
          </a:solidFill>
          <a:ln>
            <a:noFill/>
          </a:ln>
        </p:spPr>
        <p:txBody>
          <a:bodyPr lIns="91425" tIns="45700" rIns="91425" bIns="45700" anchor="ctr" anchorCtr="0">
            <a:noAutofit/>
          </a:bodyPr>
          <a:lstStyle/>
          <a:p>
            <a:pPr>
              <a:spcBef>
                <a:spcPts val="0"/>
              </a:spcBef>
              <a:buNone/>
            </a:pPr>
            <a:endParaRPr/>
          </a:p>
        </p:txBody>
      </p:sp>
      <p:cxnSp>
        <p:nvCxnSpPr>
          <p:cNvPr id="56" name="Shape 56"/>
          <p:cNvCxnSpPr/>
          <p:nvPr/>
        </p:nvCxnSpPr>
        <p:spPr>
          <a:xfrm rot="10800000" flipH="1">
            <a:off x="2258963" y="783855"/>
            <a:ext cx="4602300" cy="6900"/>
          </a:xfrm>
          <a:prstGeom prst="straightConnector1">
            <a:avLst/>
          </a:prstGeom>
          <a:noFill/>
          <a:ln w="25400" cap="rnd">
            <a:solidFill>
              <a:schemeClr val="accent2"/>
            </a:solidFill>
            <a:prstDash val="dot"/>
            <a:round/>
            <a:headEnd type="none" w="med" len="med"/>
            <a:tailEnd type="none" w="med" len="med"/>
          </a:ln>
        </p:spPr>
      </p:cxnSp>
      <p:sp>
        <p:nvSpPr>
          <p:cNvPr id="57" name="Shape 57"/>
          <p:cNvSpPr txBox="1">
            <a:spLocks noGrp="1"/>
          </p:cNvSpPr>
          <p:nvPr>
            <p:ph type="body" idx="1"/>
          </p:nvPr>
        </p:nvSpPr>
        <p:spPr>
          <a:xfrm>
            <a:off x="457200" y="1200150"/>
            <a:ext cx="8229600" cy="3630300"/>
          </a:xfrm>
          <a:prstGeom prst="rect">
            <a:avLst/>
          </a:prstGeom>
        </p:spPr>
        <p:txBody>
          <a:bodyPr lIns="91425" tIns="91425" rIns="91425" bIns="91425" anchor="t" anchorCtr="0"/>
          <a:lstStyle>
            <a:lvl1pPr>
              <a:spcBef>
                <a:spcPts val="0"/>
              </a:spcBef>
              <a:defRPr>
                <a:latin typeface="Times New Roman"/>
                <a:ea typeface="Times New Roman"/>
                <a:cs typeface="Times New Roman"/>
                <a:sym typeface="Times New Roman"/>
              </a:defRPr>
            </a:lvl1pPr>
            <a:lvl2pPr>
              <a:spcBef>
                <a:spcPts val="0"/>
              </a:spcBef>
              <a:defRPr>
                <a:latin typeface="Times New Roman"/>
                <a:ea typeface="Times New Roman"/>
                <a:cs typeface="Times New Roman"/>
                <a:sym typeface="Times New Roman"/>
              </a:defRPr>
            </a:lvl2pPr>
            <a:lvl3pPr>
              <a:spcBef>
                <a:spcPts val="0"/>
              </a:spcBef>
              <a:defRPr>
                <a:latin typeface="Times New Roman"/>
                <a:ea typeface="Times New Roman"/>
                <a:cs typeface="Times New Roman"/>
                <a:sym typeface="Times New Roman"/>
              </a:defRPr>
            </a:lvl3pPr>
            <a:lvl4pPr>
              <a:spcBef>
                <a:spcPts val="0"/>
              </a:spcBef>
              <a:defRPr>
                <a:latin typeface="Times New Roman"/>
                <a:ea typeface="Times New Roman"/>
                <a:cs typeface="Times New Roman"/>
                <a:sym typeface="Times New Roman"/>
              </a:defRPr>
            </a:lvl4pPr>
            <a:lvl5pPr>
              <a:spcBef>
                <a:spcPts val="0"/>
              </a:spcBef>
              <a:defRPr>
                <a:latin typeface="Times New Roman"/>
                <a:ea typeface="Times New Roman"/>
                <a:cs typeface="Times New Roman"/>
                <a:sym typeface="Times New Roman"/>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58" name="Shape 58"/>
          <p:cNvSpPr txBox="1">
            <a:spLocks noGrp="1"/>
          </p:cNvSpPr>
          <p:nvPr>
            <p:ph type="title"/>
          </p:nvPr>
        </p:nvSpPr>
        <p:spPr>
          <a:xfrm>
            <a:off x="457200" y="13321"/>
            <a:ext cx="8229600" cy="857400"/>
          </a:xfrm>
          <a:prstGeom prst="rect">
            <a:avLst/>
          </a:prstGeom>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59"/>
        <p:cNvGrpSpPr/>
        <p:nvPr/>
      </p:nvGrpSpPr>
      <p:grpSpPr>
        <a:xfrm>
          <a:off x="0" y="0"/>
          <a:ext cx="0" cy="0"/>
          <a:chOff x="0" y="0"/>
          <a:chExt cx="0" cy="0"/>
        </a:xfrm>
      </p:grpSpPr>
      <p:sp>
        <p:nvSpPr>
          <p:cNvPr id="60" name="Shape 60"/>
          <p:cNvSpPr/>
          <p:nvPr/>
        </p:nvSpPr>
        <p:spPr>
          <a:xfrm>
            <a:off x="0" y="0"/>
            <a:ext cx="4456799" cy="4708799"/>
          </a:xfrm>
          <a:prstGeom prst="rect">
            <a:avLst/>
          </a:prstGeom>
          <a:solidFill>
            <a:srgbClr val="000000"/>
          </a:solidFill>
          <a:ln>
            <a:noFill/>
          </a:ln>
        </p:spPr>
        <p:txBody>
          <a:bodyPr lIns="91425" tIns="45700" rIns="91425" bIns="45700" anchor="ctr" anchorCtr="0">
            <a:noAutofit/>
          </a:bodyPr>
          <a:lstStyle/>
          <a:p>
            <a:pPr>
              <a:spcBef>
                <a:spcPts val="0"/>
              </a:spcBef>
              <a:buNone/>
            </a:pPr>
            <a:endParaRPr/>
          </a:p>
        </p:txBody>
      </p:sp>
      <p:sp>
        <p:nvSpPr>
          <p:cNvPr id="61" name="Shape 61"/>
          <p:cNvSpPr/>
          <p:nvPr/>
        </p:nvSpPr>
        <p:spPr>
          <a:xfrm flipH="1">
            <a:off x="3434" y="3759780"/>
            <a:ext cx="4453249" cy="1033097"/>
          </a:xfrm>
          <a:custGeom>
            <a:avLst/>
            <a:gdLst/>
            <a:ahLst/>
            <a:cxnLst/>
            <a:rect l="0" t="0" r="0" b="0"/>
            <a:pathLst>
              <a:path w="4453250" h="1869860" extrusionOk="0">
                <a:moveTo>
                  <a:pt x="4447791" y="1726390"/>
                </a:moveTo>
                <a:lnTo>
                  <a:pt x="4219291" y="1869860"/>
                </a:lnTo>
                <a:lnTo>
                  <a:pt x="3980162" y="1715763"/>
                </a:lnTo>
                <a:lnTo>
                  <a:pt x="3746348" y="1864546"/>
                </a:lnTo>
                <a:lnTo>
                  <a:pt x="3512534" y="1726390"/>
                </a:lnTo>
                <a:lnTo>
                  <a:pt x="3284033" y="1864546"/>
                </a:lnTo>
                <a:lnTo>
                  <a:pt x="3044905" y="1731704"/>
                </a:lnTo>
                <a:lnTo>
                  <a:pt x="2805777" y="1864546"/>
                </a:lnTo>
                <a:lnTo>
                  <a:pt x="2571963" y="1731704"/>
                </a:lnTo>
                <a:lnTo>
                  <a:pt x="2343462" y="1864546"/>
                </a:lnTo>
                <a:lnTo>
                  <a:pt x="2104334" y="1726390"/>
                </a:lnTo>
                <a:lnTo>
                  <a:pt x="1865206" y="1869860"/>
                </a:lnTo>
                <a:lnTo>
                  <a:pt x="1631391" y="1715763"/>
                </a:lnTo>
                <a:lnTo>
                  <a:pt x="1402891" y="1869860"/>
                </a:lnTo>
                <a:lnTo>
                  <a:pt x="1163763" y="1726390"/>
                </a:lnTo>
                <a:lnTo>
                  <a:pt x="935262" y="1869860"/>
                </a:lnTo>
                <a:lnTo>
                  <a:pt x="696134" y="1726390"/>
                </a:lnTo>
                <a:lnTo>
                  <a:pt x="457006" y="1864546"/>
                </a:lnTo>
                <a:lnTo>
                  <a:pt x="217877" y="1726390"/>
                </a:lnTo>
                <a:lnTo>
                  <a:pt x="5" y="1869860"/>
                </a:lnTo>
                <a:cubicBezTo>
                  <a:pt x="3" y="1246574"/>
                  <a:pt x="2" y="623287"/>
                  <a:pt x="0" y="1"/>
                </a:cubicBezTo>
                <a:lnTo>
                  <a:pt x="4453250" y="0"/>
                </a:lnTo>
              </a:path>
            </a:pathLst>
          </a:custGeom>
          <a:solidFill>
            <a:schemeClr val="dk2"/>
          </a:solidFill>
          <a:ln>
            <a:noFill/>
          </a:ln>
        </p:spPr>
        <p:txBody>
          <a:bodyPr lIns="91425" tIns="45700" rIns="91425" bIns="45700" anchor="ctr" anchorCtr="0">
            <a:noAutofit/>
          </a:bodyPr>
          <a:lstStyle/>
          <a:p>
            <a:pPr>
              <a:spcBef>
                <a:spcPts val="0"/>
              </a:spcBef>
              <a:buNone/>
            </a:pPr>
            <a:endParaRPr/>
          </a:p>
        </p:txBody>
      </p:sp>
      <p:cxnSp>
        <p:nvCxnSpPr>
          <p:cNvPr id="62" name="Shape 62"/>
          <p:cNvCxnSpPr/>
          <p:nvPr/>
        </p:nvCxnSpPr>
        <p:spPr>
          <a:xfrm>
            <a:off x="409699" y="744077"/>
            <a:ext cx="3660000" cy="0"/>
          </a:xfrm>
          <a:prstGeom prst="straightConnector1">
            <a:avLst/>
          </a:prstGeom>
          <a:noFill/>
          <a:ln w="25400" cap="rnd">
            <a:solidFill>
              <a:schemeClr val="accent2"/>
            </a:solidFill>
            <a:prstDash val="dot"/>
            <a:round/>
            <a:headEnd type="none" w="med" len="med"/>
            <a:tailEnd type="none" w="med" len="med"/>
          </a:ln>
        </p:spPr>
      </p:cxnSp>
      <p:sp>
        <p:nvSpPr>
          <p:cNvPr id="63" name="Shape 63"/>
          <p:cNvSpPr txBox="1">
            <a:spLocks noGrp="1"/>
          </p:cNvSpPr>
          <p:nvPr>
            <p:ph type="body" idx="1"/>
          </p:nvPr>
        </p:nvSpPr>
        <p:spPr>
          <a:xfrm>
            <a:off x="457200" y="1200150"/>
            <a:ext cx="3550799" cy="3630300"/>
          </a:xfrm>
          <a:prstGeom prst="rect">
            <a:avLst/>
          </a:prstGeom>
        </p:spPr>
        <p:txBody>
          <a:bodyPr lIns="91425" tIns="91425" rIns="91425" bIns="91425" anchor="t" anchorCtr="0"/>
          <a:lstStyle>
            <a:lvl1pPr>
              <a:spcBef>
                <a:spcPts val="0"/>
              </a:spcBef>
              <a:defRPr>
                <a:solidFill>
                  <a:schemeClr val="lt1"/>
                </a:solidFill>
                <a:latin typeface="Times New Roman"/>
                <a:ea typeface="Times New Roman"/>
                <a:cs typeface="Times New Roman"/>
                <a:sym typeface="Times New Roman"/>
              </a:defRPr>
            </a:lvl1pPr>
            <a:lvl2pPr>
              <a:spcBef>
                <a:spcPts val="0"/>
              </a:spcBef>
              <a:defRPr>
                <a:solidFill>
                  <a:schemeClr val="lt1"/>
                </a:solidFill>
                <a:latin typeface="Times New Roman"/>
                <a:ea typeface="Times New Roman"/>
                <a:cs typeface="Times New Roman"/>
                <a:sym typeface="Times New Roman"/>
              </a:defRPr>
            </a:lvl2pPr>
            <a:lvl3pPr>
              <a:spcBef>
                <a:spcPts val="0"/>
              </a:spcBef>
              <a:defRPr>
                <a:solidFill>
                  <a:schemeClr val="lt1"/>
                </a:solidFill>
                <a:latin typeface="Times New Roman"/>
                <a:ea typeface="Times New Roman"/>
                <a:cs typeface="Times New Roman"/>
                <a:sym typeface="Times New Roman"/>
              </a:defRPr>
            </a:lvl3pPr>
            <a:lvl4pPr>
              <a:spcBef>
                <a:spcPts val="0"/>
              </a:spcBef>
              <a:defRPr>
                <a:solidFill>
                  <a:schemeClr val="lt1"/>
                </a:solidFill>
                <a:latin typeface="Times New Roman"/>
                <a:ea typeface="Times New Roman"/>
                <a:cs typeface="Times New Roman"/>
                <a:sym typeface="Times New Roman"/>
              </a:defRPr>
            </a:lvl4pPr>
            <a:lvl5pPr>
              <a:spcBef>
                <a:spcPts val="0"/>
              </a:spcBef>
              <a:defRPr>
                <a:solidFill>
                  <a:schemeClr val="lt1"/>
                </a:solidFill>
                <a:latin typeface="Times New Roman"/>
                <a:ea typeface="Times New Roman"/>
                <a:cs typeface="Times New Roman"/>
                <a:sym typeface="Times New Roman"/>
              </a:defRPr>
            </a:lvl5pPr>
            <a:lvl6pPr>
              <a:spcBef>
                <a:spcPts val="0"/>
              </a:spcBef>
              <a:defRPr sz="1800"/>
            </a:lvl6pPr>
            <a:lvl7pPr>
              <a:spcBef>
                <a:spcPts val="0"/>
              </a:spcBef>
              <a:defRPr sz="1800"/>
            </a:lvl7pPr>
            <a:lvl8pPr>
              <a:spcBef>
                <a:spcPts val="0"/>
              </a:spcBef>
              <a:defRPr sz="1800"/>
            </a:lvl8pPr>
            <a:lvl9pPr>
              <a:spcBef>
                <a:spcPts val="0"/>
              </a:spcBef>
              <a:defRPr sz="1800"/>
            </a:lvl9pPr>
          </a:lstStyle>
          <a:p>
            <a:endParaRPr/>
          </a:p>
        </p:txBody>
      </p:sp>
      <p:sp>
        <p:nvSpPr>
          <p:cNvPr id="64" name="Shape 64"/>
          <p:cNvSpPr txBox="1">
            <a:spLocks noGrp="1"/>
          </p:cNvSpPr>
          <p:nvPr>
            <p:ph type="title"/>
          </p:nvPr>
        </p:nvSpPr>
        <p:spPr>
          <a:xfrm>
            <a:off x="457200" y="13321"/>
            <a:ext cx="3550799" cy="857400"/>
          </a:xfrm>
          <a:prstGeom prst="rect">
            <a:avLst/>
          </a:prstGeom>
        </p:spPr>
        <p:txBody>
          <a:bodyPr lIns="91425" tIns="91425" rIns="91425" bIns="91425" anchor="ctr" anchorCtr="0"/>
          <a:lstStyle>
            <a:lvl1pPr>
              <a:spcBef>
                <a:spcPts val="0"/>
              </a:spcBef>
              <a:defRPr sz="2400"/>
            </a:lvl1pPr>
            <a:lvl2pPr>
              <a:spcBef>
                <a:spcPts val="0"/>
              </a:spcBef>
              <a:defRPr sz="2400"/>
            </a:lvl2pPr>
            <a:lvl3pPr>
              <a:spcBef>
                <a:spcPts val="0"/>
              </a:spcBef>
              <a:defRPr sz="2400"/>
            </a:lvl3pPr>
            <a:lvl4pPr>
              <a:spcBef>
                <a:spcPts val="0"/>
              </a:spcBef>
              <a:defRPr sz="2400"/>
            </a:lvl4pPr>
            <a:lvl5pPr>
              <a:spcBef>
                <a:spcPts val="0"/>
              </a:spcBef>
              <a:defRPr sz="2400"/>
            </a:lvl5pPr>
            <a:lvl6pPr>
              <a:spcBef>
                <a:spcPts val="0"/>
              </a:spcBef>
              <a:defRPr sz="2400"/>
            </a:lvl6pPr>
            <a:lvl7pPr>
              <a:spcBef>
                <a:spcPts val="0"/>
              </a:spcBef>
              <a:defRPr sz="2400"/>
            </a:lvl7pPr>
            <a:lvl8pPr>
              <a:spcBef>
                <a:spcPts val="0"/>
              </a:spcBef>
              <a:defRPr sz="2400"/>
            </a:lvl8pPr>
            <a:lvl9pPr>
              <a:spcBef>
                <a:spcPts val="0"/>
              </a:spcBef>
              <a:defRPr sz="2400"/>
            </a:lvl9pPr>
          </a:lstStyle>
          <a:p>
            <a:endParaRPr/>
          </a:p>
        </p:txBody>
      </p:sp>
      <p:sp>
        <p:nvSpPr>
          <p:cNvPr id="65" name="Shape 65"/>
          <p:cNvSpPr txBox="1">
            <a:spLocks noGrp="1"/>
          </p:cNvSpPr>
          <p:nvPr>
            <p:ph type="body" idx="2"/>
          </p:nvPr>
        </p:nvSpPr>
        <p:spPr>
          <a:xfrm>
            <a:off x="5021123" y="1200150"/>
            <a:ext cx="3550799" cy="3630300"/>
          </a:xfrm>
          <a:prstGeom prst="rect">
            <a:avLst/>
          </a:prstGeom>
        </p:spPr>
        <p:txBody>
          <a:bodyPr lIns="91425" tIns="91425" rIns="91425" bIns="91425" anchor="t" anchorCtr="0"/>
          <a:lstStyle>
            <a:lvl1pPr>
              <a:spcBef>
                <a:spcPts val="0"/>
              </a:spcBef>
              <a:defRPr>
                <a:latin typeface="Times New Roman"/>
                <a:ea typeface="Times New Roman"/>
                <a:cs typeface="Times New Roman"/>
                <a:sym typeface="Times New Roman"/>
              </a:defRPr>
            </a:lvl1pPr>
            <a:lvl2pPr>
              <a:spcBef>
                <a:spcPts val="0"/>
              </a:spcBef>
              <a:defRPr>
                <a:latin typeface="Times New Roman"/>
                <a:ea typeface="Times New Roman"/>
                <a:cs typeface="Times New Roman"/>
                <a:sym typeface="Times New Roman"/>
              </a:defRPr>
            </a:lvl2pPr>
            <a:lvl3pPr>
              <a:spcBef>
                <a:spcPts val="0"/>
              </a:spcBef>
              <a:defRPr>
                <a:latin typeface="Times New Roman"/>
                <a:ea typeface="Times New Roman"/>
                <a:cs typeface="Times New Roman"/>
                <a:sym typeface="Times New Roman"/>
              </a:defRPr>
            </a:lvl3pPr>
            <a:lvl4pPr>
              <a:spcBef>
                <a:spcPts val="0"/>
              </a:spcBef>
              <a:defRPr>
                <a:latin typeface="Times New Roman"/>
                <a:ea typeface="Times New Roman"/>
                <a:cs typeface="Times New Roman"/>
                <a:sym typeface="Times New Roman"/>
              </a:defRPr>
            </a:lvl4pPr>
            <a:lvl5pPr>
              <a:spcBef>
                <a:spcPts val="0"/>
              </a:spcBef>
              <a:defRPr>
                <a:latin typeface="Times New Roman"/>
                <a:ea typeface="Times New Roman"/>
                <a:cs typeface="Times New Roman"/>
                <a:sym typeface="Times New Roman"/>
              </a:defRPr>
            </a:lvl5pPr>
            <a:lvl6pPr>
              <a:spcBef>
                <a:spcPts val="0"/>
              </a:spcBef>
              <a:defRPr sz="1800"/>
            </a:lvl6pPr>
            <a:lvl7pPr>
              <a:spcBef>
                <a:spcPts val="0"/>
              </a:spcBef>
              <a:defRPr sz="1800"/>
            </a:lvl7pPr>
            <a:lvl8pPr>
              <a:spcBef>
                <a:spcPts val="0"/>
              </a:spcBef>
              <a:defRPr sz="1800"/>
            </a:lvl8pPr>
            <a:lvl9pPr>
              <a:spcBef>
                <a:spcPts val="0"/>
              </a:spcBef>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6"/>
        <p:cNvGrpSpPr/>
        <p:nvPr/>
      </p:nvGrpSpPr>
      <p:grpSpPr>
        <a:xfrm>
          <a:off x="0" y="0"/>
          <a:ext cx="0" cy="0"/>
          <a:chOff x="0" y="0"/>
          <a:chExt cx="0" cy="0"/>
        </a:xfrm>
      </p:grpSpPr>
      <p:sp>
        <p:nvSpPr>
          <p:cNvPr id="67" name="Shape 67"/>
          <p:cNvSpPr/>
          <p:nvPr/>
        </p:nvSpPr>
        <p:spPr>
          <a:xfrm>
            <a:off x="0" y="0"/>
            <a:ext cx="9144000" cy="937200"/>
          </a:xfrm>
          <a:prstGeom prst="rect">
            <a:avLst/>
          </a:prstGeom>
          <a:solidFill>
            <a:srgbClr val="000000"/>
          </a:solidFill>
          <a:ln>
            <a:noFill/>
          </a:ln>
        </p:spPr>
        <p:txBody>
          <a:bodyPr lIns="91425" tIns="45700" rIns="91425" bIns="45700" anchor="ctr" anchorCtr="0">
            <a:noAutofit/>
          </a:bodyPr>
          <a:lstStyle/>
          <a:p>
            <a:pPr>
              <a:spcBef>
                <a:spcPts val="0"/>
              </a:spcBef>
              <a:buNone/>
            </a:pPr>
            <a:endParaRPr/>
          </a:p>
        </p:txBody>
      </p:sp>
      <p:sp>
        <p:nvSpPr>
          <p:cNvPr id="68" name="Shape 68"/>
          <p:cNvSpPr/>
          <p:nvPr/>
        </p:nvSpPr>
        <p:spPr>
          <a:xfrm>
            <a:off x="0" y="226265"/>
            <a:ext cx="9143999" cy="795916"/>
          </a:xfrm>
          <a:custGeom>
            <a:avLst/>
            <a:gdLst/>
            <a:ahLst/>
            <a:cxnLst/>
            <a:rect l="0" t="0" r="0" b="0"/>
            <a:pathLst>
              <a:path w="9144000" h="1440573" extrusionOk="0">
                <a:moveTo>
                  <a:pt x="8881" y="1"/>
                </a:moveTo>
                <a:lnTo>
                  <a:pt x="9126239" y="44075"/>
                </a:lnTo>
                <a:lnTo>
                  <a:pt x="9144000" y="1303180"/>
                </a:lnTo>
                <a:lnTo>
                  <a:pt x="8922142" y="1440573"/>
                </a:lnTo>
                <a:lnTo>
                  <a:pt x="8672386" y="1291790"/>
                </a:lnTo>
                <a:lnTo>
                  <a:pt x="8449199" y="1414005"/>
                </a:lnTo>
                <a:lnTo>
                  <a:pt x="8210071" y="1302417"/>
                </a:lnTo>
                <a:lnTo>
                  <a:pt x="7976257" y="1408691"/>
                </a:lnTo>
                <a:lnTo>
                  <a:pt x="7737129" y="1286476"/>
                </a:lnTo>
                <a:lnTo>
                  <a:pt x="7503314" y="1414005"/>
                </a:lnTo>
                <a:lnTo>
                  <a:pt x="7269500" y="1291790"/>
                </a:lnTo>
                <a:lnTo>
                  <a:pt x="7030372" y="1414005"/>
                </a:lnTo>
                <a:lnTo>
                  <a:pt x="6796557" y="1281162"/>
                </a:lnTo>
                <a:lnTo>
                  <a:pt x="6568057" y="1414005"/>
                </a:lnTo>
                <a:lnTo>
                  <a:pt x="6334243" y="1281163"/>
                </a:lnTo>
                <a:lnTo>
                  <a:pt x="6100428" y="1419319"/>
                </a:lnTo>
                <a:lnTo>
                  <a:pt x="5866614" y="1281163"/>
                </a:lnTo>
                <a:lnTo>
                  <a:pt x="5632800" y="1424632"/>
                </a:lnTo>
                <a:lnTo>
                  <a:pt x="5388357" y="1286476"/>
                </a:lnTo>
                <a:lnTo>
                  <a:pt x="5154543" y="1424632"/>
                </a:lnTo>
                <a:lnTo>
                  <a:pt x="4920729" y="1297104"/>
                </a:lnTo>
                <a:lnTo>
                  <a:pt x="4686914" y="1429946"/>
                </a:lnTo>
                <a:lnTo>
                  <a:pt x="4447786" y="1291790"/>
                </a:lnTo>
                <a:lnTo>
                  <a:pt x="4219286" y="1435260"/>
                </a:lnTo>
                <a:lnTo>
                  <a:pt x="3980157" y="1281163"/>
                </a:lnTo>
                <a:lnTo>
                  <a:pt x="3746343" y="1429946"/>
                </a:lnTo>
                <a:lnTo>
                  <a:pt x="3512529" y="1291790"/>
                </a:lnTo>
                <a:lnTo>
                  <a:pt x="3284028" y="1429946"/>
                </a:lnTo>
                <a:lnTo>
                  <a:pt x="3044900" y="1297104"/>
                </a:lnTo>
                <a:lnTo>
                  <a:pt x="2805772" y="1429946"/>
                </a:lnTo>
                <a:lnTo>
                  <a:pt x="2571958" y="1297104"/>
                </a:lnTo>
                <a:lnTo>
                  <a:pt x="2343457" y="1429946"/>
                </a:lnTo>
                <a:lnTo>
                  <a:pt x="2104329" y="1291790"/>
                </a:lnTo>
                <a:lnTo>
                  <a:pt x="1865201" y="1435260"/>
                </a:lnTo>
                <a:lnTo>
                  <a:pt x="1631386" y="1281163"/>
                </a:lnTo>
                <a:lnTo>
                  <a:pt x="1402886" y="1435260"/>
                </a:lnTo>
                <a:lnTo>
                  <a:pt x="1163758" y="1291790"/>
                </a:lnTo>
                <a:lnTo>
                  <a:pt x="935257" y="1435260"/>
                </a:lnTo>
                <a:lnTo>
                  <a:pt x="696129" y="1291790"/>
                </a:lnTo>
                <a:lnTo>
                  <a:pt x="457001" y="1429946"/>
                </a:lnTo>
                <a:lnTo>
                  <a:pt x="217872" y="1291790"/>
                </a:lnTo>
                <a:lnTo>
                  <a:pt x="0" y="1435260"/>
                </a:lnTo>
                <a:cubicBezTo>
                  <a:pt x="2960" y="956840"/>
                  <a:pt x="5921" y="478421"/>
                  <a:pt x="8881" y="1"/>
                </a:cubicBezTo>
                <a:close/>
              </a:path>
            </a:pathLst>
          </a:custGeom>
          <a:solidFill>
            <a:schemeClr val="dk2"/>
          </a:solidFill>
          <a:ln>
            <a:noFill/>
          </a:ln>
        </p:spPr>
        <p:txBody>
          <a:bodyPr lIns="91425" tIns="45700" rIns="91425" bIns="45700" anchor="ctr" anchorCtr="0">
            <a:noAutofit/>
          </a:bodyPr>
          <a:lstStyle/>
          <a:p>
            <a:pPr>
              <a:spcBef>
                <a:spcPts val="0"/>
              </a:spcBef>
              <a:buNone/>
            </a:pPr>
            <a:endParaRPr/>
          </a:p>
        </p:txBody>
      </p:sp>
      <p:cxnSp>
        <p:nvCxnSpPr>
          <p:cNvPr id="69" name="Shape 69"/>
          <p:cNvCxnSpPr/>
          <p:nvPr/>
        </p:nvCxnSpPr>
        <p:spPr>
          <a:xfrm rot="10800000" flipH="1">
            <a:off x="2258963" y="783855"/>
            <a:ext cx="4602300" cy="6900"/>
          </a:xfrm>
          <a:prstGeom prst="straightConnector1">
            <a:avLst/>
          </a:prstGeom>
          <a:noFill/>
          <a:ln w="25400" cap="rnd">
            <a:solidFill>
              <a:schemeClr val="accent2"/>
            </a:solidFill>
            <a:prstDash val="dot"/>
            <a:round/>
            <a:headEnd type="none" w="med" len="med"/>
            <a:tailEnd type="none" w="med" len="med"/>
          </a:ln>
        </p:spPr>
      </p:cxnSp>
      <p:sp>
        <p:nvSpPr>
          <p:cNvPr id="70" name="Shape 70"/>
          <p:cNvSpPr txBox="1">
            <a:spLocks noGrp="1"/>
          </p:cNvSpPr>
          <p:nvPr>
            <p:ph type="title"/>
          </p:nvPr>
        </p:nvSpPr>
        <p:spPr>
          <a:xfrm>
            <a:off x="457200" y="13321"/>
            <a:ext cx="8229600" cy="857400"/>
          </a:xfrm>
          <a:prstGeom prst="rect">
            <a:avLst/>
          </a:prstGeom>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71"/>
        <p:cNvGrpSpPr/>
        <p:nvPr/>
      </p:nvGrpSpPr>
      <p:grpSpPr>
        <a:xfrm>
          <a:off x="0" y="0"/>
          <a:ext cx="0" cy="0"/>
          <a:chOff x="0" y="0"/>
          <a:chExt cx="0" cy="0"/>
        </a:xfrm>
      </p:grpSpPr>
      <p:sp>
        <p:nvSpPr>
          <p:cNvPr id="72" name="Shape 72"/>
          <p:cNvSpPr/>
          <p:nvPr/>
        </p:nvSpPr>
        <p:spPr>
          <a:xfrm rot="10800000">
            <a:off x="-5937" y="4110402"/>
            <a:ext cx="4453249" cy="1033097"/>
          </a:xfrm>
          <a:custGeom>
            <a:avLst/>
            <a:gdLst/>
            <a:ahLst/>
            <a:cxnLst/>
            <a:rect l="0" t="0" r="0" b="0"/>
            <a:pathLst>
              <a:path w="4453250" h="1869860" extrusionOk="0">
                <a:moveTo>
                  <a:pt x="4447791" y="1726390"/>
                </a:moveTo>
                <a:lnTo>
                  <a:pt x="4219291" y="1869860"/>
                </a:lnTo>
                <a:lnTo>
                  <a:pt x="3980162" y="1715763"/>
                </a:lnTo>
                <a:lnTo>
                  <a:pt x="3746348" y="1864546"/>
                </a:lnTo>
                <a:lnTo>
                  <a:pt x="3512534" y="1726390"/>
                </a:lnTo>
                <a:lnTo>
                  <a:pt x="3284033" y="1864546"/>
                </a:lnTo>
                <a:lnTo>
                  <a:pt x="3044905" y="1731704"/>
                </a:lnTo>
                <a:lnTo>
                  <a:pt x="2805777" y="1864546"/>
                </a:lnTo>
                <a:lnTo>
                  <a:pt x="2571963" y="1731704"/>
                </a:lnTo>
                <a:lnTo>
                  <a:pt x="2343462" y="1864546"/>
                </a:lnTo>
                <a:lnTo>
                  <a:pt x="2104334" y="1726390"/>
                </a:lnTo>
                <a:lnTo>
                  <a:pt x="1865206" y="1869860"/>
                </a:lnTo>
                <a:lnTo>
                  <a:pt x="1631391" y="1715763"/>
                </a:lnTo>
                <a:lnTo>
                  <a:pt x="1402891" y="1869860"/>
                </a:lnTo>
                <a:lnTo>
                  <a:pt x="1163763" y="1726390"/>
                </a:lnTo>
                <a:lnTo>
                  <a:pt x="935262" y="1869860"/>
                </a:lnTo>
                <a:lnTo>
                  <a:pt x="696134" y="1726390"/>
                </a:lnTo>
                <a:lnTo>
                  <a:pt x="457006" y="1864546"/>
                </a:lnTo>
                <a:lnTo>
                  <a:pt x="217877" y="1726390"/>
                </a:lnTo>
                <a:lnTo>
                  <a:pt x="5" y="1869860"/>
                </a:lnTo>
                <a:cubicBezTo>
                  <a:pt x="3" y="1246574"/>
                  <a:pt x="2" y="623287"/>
                  <a:pt x="0" y="1"/>
                </a:cubicBezTo>
                <a:lnTo>
                  <a:pt x="4453250" y="0"/>
                </a:lnTo>
              </a:path>
            </a:pathLst>
          </a:custGeom>
          <a:solidFill>
            <a:schemeClr val="dk2"/>
          </a:solidFill>
          <a:ln>
            <a:noFill/>
          </a:ln>
        </p:spPr>
        <p:txBody>
          <a:bodyPr lIns="91425" tIns="45700" rIns="91425" bIns="45700" anchor="ctr" anchorCtr="0">
            <a:noAutofit/>
          </a:bodyPr>
          <a:lstStyle/>
          <a:p>
            <a:pPr>
              <a:spcBef>
                <a:spcPts val="0"/>
              </a:spcBef>
              <a:buNone/>
            </a:pPr>
            <a:endParaRPr/>
          </a:p>
        </p:txBody>
      </p:sp>
      <p:cxnSp>
        <p:nvCxnSpPr>
          <p:cNvPr id="73" name="Shape 73"/>
          <p:cNvCxnSpPr/>
          <p:nvPr/>
        </p:nvCxnSpPr>
        <p:spPr>
          <a:xfrm>
            <a:off x="388492" y="4409677"/>
            <a:ext cx="3708599" cy="3600"/>
          </a:xfrm>
          <a:prstGeom prst="straightConnector1">
            <a:avLst/>
          </a:prstGeom>
          <a:noFill/>
          <a:ln w="25400" cap="rnd">
            <a:solidFill>
              <a:schemeClr val="accent2"/>
            </a:solidFill>
            <a:prstDash val="dot"/>
            <a:round/>
            <a:headEnd type="none" w="med" len="med"/>
            <a:tailEnd type="none" w="med" len="med"/>
          </a:ln>
        </p:spPr>
      </p:cxnSp>
      <p:sp>
        <p:nvSpPr>
          <p:cNvPr id="74" name="Shape 74"/>
          <p:cNvSpPr txBox="1">
            <a:spLocks noGrp="1"/>
          </p:cNvSpPr>
          <p:nvPr>
            <p:ph type="body" idx="1"/>
          </p:nvPr>
        </p:nvSpPr>
        <p:spPr>
          <a:xfrm>
            <a:off x="388492" y="4493760"/>
            <a:ext cx="3644400" cy="387599"/>
          </a:xfrm>
          <a:prstGeom prst="rect">
            <a:avLst/>
          </a:prstGeom>
        </p:spPr>
        <p:txBody>
          <a:bodyPr lIns="91425" tIns="91425" rIns="91425" bIns="91425" anchor="t" anchorCtr="0"/>
          <a:lstStyle>
            <a:lvl1pPr>
              <a:spcBef>
                <a:spcPts val="0"/>
              </a:spcBef>
              <a:buClr>
                <a:srgbClr val="FFFFFF"/>
              </a:buClr>
              <a:buSzPct val="100000"/>
              <a:buFont typeface="Times New Roman"/>
              <a:buNone/>
              <a:defRPr sz="1400" i="1">
                <a:solidFill>
                  <a:srgbClr val="FFFFFF"/>
                </a:solidFill>
                <a:latin typeface="Times New Roman"/>
                <a:ea typeface="Times New Roman"/>
                <a:cs typeface="Times New Roman"/>
                <a:sym typeface="Times New Roman"/>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grpSp>
        <p:nvGrpSpPr>
          <p:cNvPr id="5" name="Shape 5"/>
          <p:cNvGrpSpPr/>
          <p:nvPr/>
        </p:nvGrpSpPr>
        <p:grpSpPr>
          <a:xfrm>
            <a:off x="0" y="6209"/>
            <a:ext cx="9144067" cy="5137200"/>
            <a:chOff x="0" y="14677"/>
            <a:chExt cx="9144067" cy="6849600"/>
          </a:xfrm>
        </p:grpSpPr>
        <p:sp>
          <p:nvSpPr>
            <p:cNvPr id="6" name="Shape 6"/>
            <p:cNvSpPr/>
            <p:nvPr/>
          </p:nvSpPr>
          <p:spPr>
            <a:xfrm>
              <a:off x="0"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7" name="Shape 7"/>
            <p:cNvSpPr/>
            <p:nvPr/>
          </p:nvSpPr>
          <p:spPr>
            <a:xfrm>
              <a:off x="234838"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8" name="Shape 8"/>
            <p:cNvSpPr/>
            <p:nvPr/>
          </p:nvSpPr>
          <p:spPr>
            <a:xfrm>
              <a:off x="469677"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9" name="Shape 9"/>
            <p:cNvSpPr/>
            <p:nvPr/>
          </p:nvSpPr>
          <p:spPr>
            <a:xfrm>
              <a:off x="704516"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10" name="Shape 10"/>
            <p:cNvSpPr/>
            <p:nvPr/>
          </p:nvSpPr>
          <p:spPr>
            <a:xfrm>
              <a:off x="939355"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11" name="Shape 11"/>
            <p:cNvSpPr/>
            <p:nvPr/>
          </p:nvSpPr>
          <p:spPr>
            <a:xfrm>
              <a:off x="1174195"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12" name="Shape 12"/>
            <p:cNvSpPr/>
            <p:nvPr/>
          </p:nvSpPr>
          <p:spPr>
            <a:xfrm>
              <a:off x="1409033"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13" name="Shape 13"/>
            <p:cNvSpPr/>
            <p:nvPr/>
          </p:nvSpPr>
          <p:spPr>
            <a:xfrm>
              <a:off x="1643873"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14" name="Shape 14"/>
            <p:cNvSpPr/>
            <p:nvPr/>
          </p:nvSpPr>
          <p:spPr>
            <a:xfrm>
              <a:off x="1878711"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15" name="Shape 15"/>
            <p:cNvSpPr/>
            <p:nvPr/>
          </p:nvSpPr>
          <p:spPr>
            <a:xfrm>
              <a:off x="2113550"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16" name="Shape 16"/>
            <p:cNvSpPr/>
            <p:nvPr/>
          </p:nvSpPr>
          <p:spPr>
            <a:xfrm>
              <a:off x="2348390"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17" name="Shape 17"/>
            <p:cNvSpPr/>
            <p:nvPr/>
          </p:nvSpPr>
          <p:spPr>
            <a:xfrm>
              <a:off x="2583228"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18" name="Shape 18"/>
            <p:cNvSpPr/>
            <p:nvPr/>
          </p:nvSpPr>
          <p:spPr>
            <a:xfrm>
              <a:off x="2818067"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19" name="Shape 19"/>
            <p:cNvSpPr/>
            <p:nvPr/>
          </p:nvSpPr>
          <p:spPr>
            <a:xfrm>
              <a:off x="3052907"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20" name="Shape 20"/>
            <p:cNvSpPr/>
            <p:nvPr/>
          </p:nvSpPr>
          <p:spPr>
            <a:xfrm>
              <a:off x="3287746"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21" name="Shape 21"/>
            <p:cNvSpPr/>
            <p:nvPr/>
          </p:nvSpPr>
          <p:spPr>
            <a:xfrm>
              <a:off x="3522585"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22" name="Shape 22"/>
            <p:cNvSpPr/>
            <p:nvPr/>
          </p:nvSpPr>
          <p:spPr>
            <a:xfrm>
              <a:off x="3757423"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23" name="Shape 23"/>
            <p:cNvSpPr/>
            <p:nvPr/>
          </p:nvSpPr>
          <p:spPr>
            <a:xfrm>
              <a:off x="3992262"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24" name="Shape 24"/>
            <p:cNvSpPr/>
            <p:nvPr/>
          </p:nvSpPr>
          <p:spPr>
            <a:xfrm>
              <a:off x="4227101"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25" name="Shape 25"/>
            <p:cNvSpPr/>
            <p:nvPr/>
          </p:nvSpPr>
          <p:spPr>
            <a:xfrm>
              <a:off x="4461941"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26" name="Shape 26"/>
            <p:cNvSpPr/>
            <p:nvPr/>
          </p:nvSpPr>
          <p:spPr>
            <a:xfrm>
              <a:off x="4696780"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27" name="Shape 27"/>
            <p:cNvSpPr/>
            <p:nvPr/>
          </p:nvSpPr>
          <p:spPr>
            <a:xfrm>
              <a:off x="4931619"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28" name="Shape 28"/>
            <p:cNvSpPr/>
            <p:nvPr/>
          </p:nvSpPr>
          <p:spPr>
            <a:xfrm>
              <a:off x="5166457"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29" name="Shape 29"/>
            <p:cNvSpPr/>
            <p:nvPr/>
          </p:nvSpPr>
          <p:spPr>
            <a:xfrm>
              <a:off x="5401296"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30" name="Shape 30"/>
            <p:cNvSpPr/>
            <p:nvPr/>
          </p:nvSpPr>
          <p:spPr>
            <a:xfrm>
              <a:off x="5636135"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31" name="Shape 31"/>
            <p:cNvSpPr/>
            <p:nvPr/>
          </p:nvSpPr>
          <p:spPr>
            <a:xfrm>
              <a:off x="5870975"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32" name="Shape 32"/>
            <p:cNvSpPr/>
            <p:nvPr/>
          </p:nvSpPr>
          <p:spPr>
            <a:xfrm>
              <a:off x="6105814"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33" name="Shape 33"/>
            <p:cNvSpPr/>
            <p:nvPr/>
          </p:nvSpPr>
          <p:spPr>
            <a:xfrm>
              <a:off x="6340653"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34" name="Shape 34"/>
            <p:cNvSpPr/>
            <p:nvPr/>
          </p:nvSpPr>
          <p:spPr>
            <a:xfrm>
              <a:off x="6575492"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35" name="Shape 35"/>
            <p:cNvSpPr/>
            <p:nvPr/>
          </p:nvSpPr>
          <p:spPr>
            <a:xfrm>
              <a:off x="6810331"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36" name="Shape 36"/>
            <p:cNvSpPr/>
            <p:nvPr/>
          </p:nvSpPr>
          <p:spPr>
            <a:xfrm>
              <a:off x="7045170"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37" name="Shape 37"/>
            <p:cNvSpPr/>
            <p:nvPr/>
          </p:nvSpPr>
          <p:spPr>
            <a:xfrm>
              <a:off x="7280009"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38" name="Shape 38"/>
            <p:cNvSpPr/>
            <p:nvPr/>
          </p:nvSpPr>
          <p:spPr>
            <a:xfrm>
              <a:off x="7514847"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39" name="Shape 39"/>
            <p:cNvSpPr/>
            <p:nvPr/>
          </p:nvSpPr>
          <p:spPr>
            <a:xfrm>
              <a:off x="7749686"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40" name="Shape 40"/>
            <p:cNvSpPr/>
            <p:nvPr/>
          </p:nvSpPr>
          <p:spPr>
            <a:xfrm>
              <a:off x="7984525"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41" name="Shape 41"/>
            <p:cNvSpPr/>
            <p:nvPr/>
          </p:nvSpPr>
          <p:spPr>
            <a:xfrm>
              <a:off x="8219364"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42" name="Shape 42"/>
            <p:cNvSpPr/>
            <p:nvPr/>
          </p:nvSpPr>
          <p:spPr>
            <a:xfrm>
              <a:off x="8454203"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43" name="Shape 43"/>
            <p:cNvSpPr/>
            <p:nvPr/>
          </p:nvSpPr>
          <p:spPr>
            <a:xfrm>
              <a:off x="8689042"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44" name="Shape 44"/>
            <p:cNvSpPr/>
            <p:nvPr/>
          </p:nvSpPr>
          <p:spPr>
            <a:xfrm>
              <a:off x="8923867"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grpSp>
      <p:sp>
        <p:nvSpPr>
          <p:cNvPr id="45" name="Shape 45"/>
          <p:cNvSpPr txBox="1">
            <a:spLocks noGrp="1"/>
          </p:cNvSpPr>
          <p:nvPr>
            <p:ph type="title"/>
          </p:nvPr>
        </p:nvSpPr>
        <p:spPr>
          <a:xfrm>
            <a:off x="457200" y="205978"/>
            <a:ext cx="8229600" cy="857400"/>
          </a:xfrm>
          <a:prstGeom prst="rect">
            <a:avLst/>
          </a:prstGeom>
          <a:noFill/>
          <a:ln>
            <a:noFill/>
          </a:ln>
        </p:spPr>
        <p:txBody>
          <a:bodyPr lIns="91425" tIns="91425" rIns="91425" bIns="91425" anchor="ctr" anchorCtr="0"/>
          <a:lstStyle>
            <a:lvl1pPr algn="ctr">
              <a:spcBef>
                <a:spcPts val="0"/>
              </a:spcBef>
              <a:buClr>
                <a:srgbClr val="FFFFFF"/>
              </a:buClr>
              <a:buSzPct val="100000"/>
              <a:buNone/>
              <a:defRPr sz="4400">
                <a:solidFill>
                  <a:srgbClr val="FFFFFF"/>
                </a:solidFill>
              </a:defRPr>
            </a:lvl1pPr>
            <a:lvl2pPr algn="ctr">
              <a:spcBef>
                <a:spcPts val="0"/>
              </a:spcBef>
              <a:buClr>
                <a:srgbClr val="FFFFFF"/>
              </a:buClr>
              <a:buSzPct val="100000"/>
              <a:buNone/>
              <a:defRPr sz="4400">
                <a:solidFill>
                  <a:srgbClr val="FFFFFF"/>
                </a:solidFill>
              </a:defRPr>
            </a:lvl2pPr>
            <a:lvl3pPr algn="ctr">
              <a:spcBef>
                <a:spcPts val="0"/>
              </a:spcBef>
              <a:buClr>
                <a:srgbClr val="FFFFFF"/>
              </a:buClr>
              <a:buSzPct val="100000"/>
              <a:buNone/>
              <a:defRPr sz="4400">
                <a:solidFill>
                  <a:srgbClr val="FFFFFF"/>
                </a:solidFill>
              </a:defRPr>
            </a:lvl3pPr>
            <a:lvl4pPr algn="ctr">
              <a:spcBef>
                <a:spcPts val="0"/>
              </a:spcBef>
              <a:buClr>
                <a:srgbClr val="FFFFFF"/>
              </a:buClr>
              <a:buSzPct val="100000"/>
              <a:buNone/>
              <a:defRPr sz="4400">
                <a:solidFill>
                  <a:srgbClr val="FFFFFF"/>
                </a:solidFill>
              </a:defRPr>
            </a:lvl4pPr>
            <a:lvl5pPr algn="ctr">
              <a:spcBef>
                <a:spcPts val="0"/>
              </a:spcBef>
              <a:buClr>
                <a:srgbClr val="FFFFFF"/>
              </a:buClr>
              <a:buSzPct val="100000"/>
              <a:buNone/>
              <a:defRPr sz="4400">
                <a:solidFill>
                  <a:srgbClr val="FFFFFF"/>
                </a:solidFill>
              </a:defRPr>
            </a:lvl5pPr>
            <a:lvl6pPr algn="ctr">
              <a:spcBef>
                <a:spcPts val="0"/>
              </a:spcBef>
              <a:buClr>
                <a:srgbClr val="FFFFFF"/>
              </a:buClr>
              <a:buSzPct val="100000"/>
              <a:buNone/>
              <a:defRPr sz="4400">
                <a:solidFill>
                  <a:srgbClr val="FFFFFF"/>
                </a:solidFill>
              </a:defRPr>
            </a:lvl6pPr>
            <a:lvl7pPr algn="ctr">
              <a:spcBef>
                <a:spcPts val="0"/>
              </a:spcBef>
              <a:buClr>
                <a:srgbClr val="FFFFFF"/>
              </a:buClr>
              <a:buSzPct val="100000"/>
              <a:buNone/>
              <a:defRPr sz="4400">
                <a:solidFill>
                  <a:srgbClr val="FFFFFF"/>
                </a:solidFill>
              </a:defRPr>
            </a:lvl7pPr>
            <a:lvl8pPr algn="ctr">
              <a:spcBef>
                <a:spcPts val="0"/>
              </a:spcBef>
              <a:buClr>
                <a:srgbClr val="FFFFFF"/>
              </a:buClr>
              <a:buSzPct val="100000"/>
              <a:buNone/>
              <a:defRPr sz="4400">
                <a:solidFill>
                  <a:srgbClr val="FFFFFF"/>
                </a:solidFill>
              </a:defRPr>
            </a:lvl8pPr>
            <a:lvl9pPr algn="ctr">
              <a:spcBef>
                <a:spcPts val="0"/>
              </a:spcBef>
              <a:buClr>
                <a:srgbClr val="FFFFFF"/>
              </a:buClr>
              <a:buSzPct val="100000"/>
              <a:buNone/>
              <a:defRPr sz="4400">
                <a:solidFill>
                  <a:srgbClr val="FFFFFF"/>
                </a:solidFill>
              </a:defRPr>
            </a:lvl9pPr>
          </a:lstStyle>
          <a:p>
            <a:endParaRPr/>
          </a:p>
        </p:txBody>
      </p:sp>
      <p:sp>
        <p:nvSpPr>
          <p:cNvPr id="46" name="Shape 46"/>
          <p:cNvSpPr txBox="1">
            <a:spLocks noGrp="1"/>
          </p:cNvSpPr>
          <p:nvPr>
            <p:ph type="body" idx="1"/>
          </p:nvPr>
        </p:nvSpPr>
        <p:spPr>
          <a:xfrm>
            <a:off x="457200" y="1200150"/>
            <a:ext cx="8229600" cy="3394500"/>
          </a:xfrm>
          <a:prstGeom prst="rect">
            <a:avLst/>
          </a:prstGeom>
          <a:noFill/>
          <a:ln>
            <a:noFill/>
          </a:ln>
        </p:spPr>
        <p:txBody>
          <a:bodyPr lIns="91425" tIns="91425" rIns="91425" bIns="91425" anchor="t" anchorCtr="0"/>
          <a:lstStyle>
            <a:lvl1pPr>
              <a:spcBef>
                <a:spcPts val="0"/>
              </a:spcBef>
              <a:buClr>
                <a:schemeClr val="dk1"/>
              </a:buClr>
              <a:buSzPct val="100000"/>
              <a:defRPr sz="2000">
                <a:solidFill>
                  <a:schemeClr val="dk1"/>
                </a:solidFill>
              </a:defRPr>
            </a:lvl1pPr>
            <a:lvl2pPr>
              <a:spcBef>
                <a:spcPts val="400"/>
              </a:spcBef>
              <a:buClr>
                <a:schemeClr val="dk1"/>
              </a:buClr>
              <a:buSzPct val="100000"/>
              <a:defRPr sz="2000">
                <a:solidFill>
                  <a:schemeClr val="dk1"/>
                </a:solidFill>
              </a:defRPr>
            </a:lvl2pPr>
            <a:lvl3pPr>
              <a:spcBef>
                <a:spcPts val="400"/>
              </a:spcBef>
              <a:buClr>
                <a:schemeClr val="dk1"/>
              </a:buClr>
              <a:buSzPct val="100000"/>
              <a:defRPr sz="2000">
                <a:solidFill>
                  <a:schemeClr val="dk1"/>
                </a:solidFill>
              </a:defRPr>
            </a:lvl3pPr>
            <a:lvl4pPr>
              <a:spcBef>
                <a:spcPts val="400"/>
              </a:spcBef>
              <a:buClr>
                <a:schemeClr val="dk1"/>
              </a:buClr>
              <a:buSzPct val="100000"/>
              <a:defRPr sz="2000">
                <a:solidFill>
                  <a:schemeClr val="dk1"/>
                </a:solidFill>
              </a:defRPr>
            </a:lvl4pPr>
            <a:lvl5pPr>
              <a:spcBef>
                <a:spcPts val="400"/>
              </a:spcBef>
              <a:buClr>
                <a:schemeClr val="dk1"/>
              </a:buClr>
              <a:buSzPct val="100000"/>
              <a:defRPr sz="2000">
                <a:solidFill>
                  <a:schemeClr val="dk1"/>
                </a:solidFill>
              </a:defRPr>
            </a:lvl5pPr>
            <a:lvl6pPr>
              <a:spcBef>
                <a:spcPts val="400"/>
              </a:spcBef>
              <a:buClr>
                <a:schemeClr val="dk1"/>
              </a:buClr>
              <a:buSzPct val="100000"/>
              <a:defRPr sz="2000">
                <a:solidFill>
                  <a:schemeClr val="dk1"/>
                </a:solidFill>
              </a:defRPr>
            </a:lvl6pPr>
            <a:lvl7pPr>
              <a:spcBef>
                <a:spcPts val="400"/>
              </a:spcBef>
              <a:buClr>
                <a:schemeClr val="dk1"/>
              </a:buClr>
              <a:buSzPct val="100000"/>
              <a:defRPr sz="2000">
                <a:solidFill>
                  <a:schemeClr val="dk1"/>
                </a:solidFill>
              </a:defRPr>
            </a:lvl7pPr>
            <a:lvl8pPr>
              <a:spcBef>
                <a:spcPts val="400"/>
              </a:spcBef>
              <a:buClr>
                <a:schemeClr val="dk1"/>
              </a:buClr>
              <a:buSzPct val="100000"/>
              <a:defRPr sz="2000">
                <a:solidFill>
                  <a:schemeClr val="dk1"/>
                </a:solidFill>
              </a:defRPr>
            </a:lvl8pPr>
            <a:lvl9pPr>
              <a:spcBef>
                <a:spcPts val="400"/>
              </a:spcBef>
              <a:buClr>
                <a:schemeClr val="dk1"/>
              </a:buClr>
              <a:buSzPct val="100000"/>
              <a:defRPr sz="20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0.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9.jpg"/></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22.jp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ctrTitle"/>
          </p:nvPr>
        </p:nvSpPr>
        <p:spPr>
          <a:xfrm>
            <a:off x="251520" y="51470"/>
            <a:ext cx="8351399" cy="2025900"/>
          </a:xfrm>
          <a:prstGeom prst="rect">
            <a:avLst/>
          </a:prstGeom>
        </p:spPr>
        <p:txBody>
          <a:bodyPr lIns="91425" tIns="91425" rIns="91425" bIns="91425" anchor="ctr" anchorCtr="0">
            <a:noAutofit/>
          </a:bodyPr>
          <a:lstStyle/>
          <a:p>
            <a:pPr algn="ctr" rtl="0">
              <a:spcBef>
                <a:spcPts val="0"/>
              </a:spcBef>
              <a:buNone/>
            </a:pPr>
            <a:r>
              <a:rPr lang="en" sz="15000" dirty="0">
                <a:latin typeface="Times New Roman"/>
                <a:ea typeface="Times New Roman"/>
                <a:cs typeface="Times New Roman"/>
                <a:sym typeface="Times New Roman"/>
              </a:rPr>
              <a:t>EIOM</a:t>
            </a:r>
          </a:p>
        </p:txBody>
      </p:sp>
      <p:sp>
        <p:nvSpPr>
          <p:cNvPr id="78" name="Shape 78"/>
          <p:cNvSpPr txBox="1">
            <a:spLocks noGrp="1"/>
          </p:cNvSpPr>
          <p:nvPr>
            <p:ph type="subTitle" idx="1"/>
          </p:nvPr>
        </p:nvSpPr>
        <p:spPr>
          <a:xfrm>
            <a:off x="400790" y="2067694"/>
            <a:ext cx="8342400" cy="342300"/>
          </a:xfrm>
          <a:prstGeom prst="rect">
            <a:avLst/>
          </a:prstGeom>
        </p:spPr>
        <p:txBody>
          <a:bodyPr lIns="91425" tIns="91425" rIns="91425" bIns="91425" anchor="ctr" anchorCtr="0">
            <a:noAutofit/>
          </a:bodyPr>
          <a:lstStyle/>
          <a:p>
            <a:pPr algn="ctr">
              <a:spcBef>
                <a:spcPts val="0"/>
              </a:spcBef>
              <a:buNone/>
            </a:pPr>
            <a:r>
              <a:rPr lang="en" sz="3000" b="1" dirty="0">
                <a:solidFill>
                  <a:schemeClr val="accent1"/>
                </a:solidFill>
              </a:rPr>
              <a:t>Emergency Information on Mobile</a:t>
            </a:r>
          </a:p>
        </p:txBody>
      </p:sp>
      <p:pic>
        <p:nvPicPr>
          <p:cNvPr id="79" name="Shape 79"/>
          <p:cNvPicPr preferRelativeResize="0"/>
          <p:nvPr/>
        </p:nvPicPr>
        <p:blipFill>
          <a:blip r:embed="rId3">
            <a:alphaModFix/>
          </a:blip>
          <a:stretch>
            <a:fillRect/>
          </a:stretch>
        </p:blipFill>
        <p:spPr>
          <a:xfrm>
            <a:off x="4138578" y="3995274"/>
            <a:ext cx="866825" cy="8668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10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8">
                                            <p:txEl>
                                              <p:pRg st="0" end="0"/>
                                            </p:txEl>
                                          </p:spTgt>
                                        </p:tgtEl>
                                        <p:attrNameLst>
                                          <p:attrName>style.visibility</p:attrName>
                                        </p:attrNameLst>
                                      </p:cBhvr>
                                      <p:to>
                                        <p:strVal val="visible"/>
                                      </p:to>
                                    </p:set>
                                    <p:anim calcmode="lin" valueType="num">
                                      <p:cBhvr additive="base">
                                        <p:cTn id="12" dur="500" fill="hold"/>
                                        <p:tgtEl>
                                          <p:spTgt spid="7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79"/>
                                        </p:tgtEl>
                                        <p:attrNameLst>
                                          <p:attrName>style.visibility</p:attrName>
                                        </p:attrNameLst>
                                      </p:cBhvr>
                                      <p:to>
                                        <p:strVal val="visible"/>
                                      </p:to>
                                    </p:set>
                                    <p:animEffect transition="in" filter="barn(inVertical)">
                                      <p:cBhvr>
                                        <p:cTn id="18"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body" idx="1"/>
          </p:nvPr>
        </p:nvSpPr>
        <p:spPr>
          <a:xfrm>
            <a:off x="457200" y="1200150"/>
            <a:ext cx="8229600" cy="3630300"/>
          </a:xfrm>
          <a:prstGeom prst="rect">
            <a:avLst/>
          </a:prstGeom>
        </p:spPr>
        <p:txBody>
          <a:bodyPr lIns="91425" tIns="91425" rIns="91425" bIns="91425" anchor="t" anchorCtr="0">
            <a:noAutofit/>
          </a:bodyPr>
          <a:lstStyle/>
          <a:p>
            <a:pPr lvl="0" indent="457200" rtl="0">
              <a:lnSpc>
                <a:spcPct val="115000"/>
              </a:lnSpc>
              <a:spcBef>
                <a:spcPts val="0"/>
              </a:spcBef>
              <a:buClr>
                <a:schemeClr val="dk1"/>
              </a:buClr>
              <a:buSzPct val="61111"/>
              <a:buFont typeface="Arial"/>
              <a:buNone/>
            </a:pPr>
            <a:r>
              <a:rPr lang="en" sz="1800" b="1" dirty="0"/>
              <a:t>MDs-76: helpPlaceNewAverageRate</a:t>
            </a:r>
          </a:p>
          <a:p>
            <a:pPr lvl="0" indent="457200" rtl="0">
              <a:lnSpc>
                <a:spcPct val="115000"/>
              </a:lnSpc>
              <a:spcBef>
                <a:spcPts val="0"/>
              </a:spcBef>
              <a:buClr>
                <a:schemeClr val="dk1"/>
              </a:buClr>
              <a:buSzPct val="61111"/>
              <a:buFont typeface="Arial"/>
              <a:buNone/>
            </a:pPr>
            <a:r>
              <a:rPr lang="en" sz="1800" dirty="0"/>
              <a:t> </a:t>
            </a:r>
          </a:p>
          <a:p>
            <a:pPr lvl="0" rtl="0">
              <a:lnSpc>
                <a:spcPct val="115000"/>
              </a:lnSpc>
              <a:spcBef>
                <a:spcPts val="0"/>
              </a:spcBef>
              <a:buClr>
                <a:schemeClr val="dk1"/>
              </a:buClr>
              <a:buSzPct val="61111"/>
              <a:buFont typeface="Arial"/>
              <a:buNone/>
            </a:pPr>
            <a:r>
              <a:rPr lang="en" sz="1800" dirty="0"/>
              <a:t>	</a:t>
            </a:r>
            <a:r>
              <a:rPr lang="en" sz="1800" dirty="0">
                <a:latin typeface="Courier New"/>
                <a:ea typeface="Courier New"/>
                <a:cs typeface="Courier New"/>
                <a:sym typeface="Courier New"/>
              </a:rPr>
              <a:t>public @ResponseBody String helpPlaceNewAverageRate(@PathVariable("helpplaceId") Integer helpPlaceId,@PathVariable("rateScore") double rateScore) throws JSONException</a:t>
            </a:r>
          </a:p>
          <a:p>
            <a:pPr lvl="0" rtl="0">
              <a:spcBef>
                <a:spcPts val="0"/>
              </a:spcBef>
              <a:buClr>
                <a:schemeClr val="dk1"/>
              </a:buClr>
              <a:buSzPct val="61111"/>
              <a:buFont typeface="Arial"/>
              <a:buNone/>
            </a:pPr>
            <a:r>
              <a:rPr lang="en" sz="1800" b="1" dirty="0"/>
              <a:t>Description:</a:t>
            </a:r>
            <a:r>
              <a:rPr lang="en" sz="1800" dirty="0"/>
              <a:t> Get help place with new average rating score in JSON form.</a:t>
            </a:r>
          </a:p>
          <a:p>
            <a:pPr lvl="0" rtl="0">
              <a:spcBef>
                <a:spcPts val="0"/>
              </a:spcBef>
              <a:buClr>
                <a:schemeClr val="dk1"/>
              </a:buClr>
              <a:buSzPct val="61111"/>
              <a:buFont typeface="Arial"/>
              <a:buNone/>
            </a:pPr>
            <a:r>
              <a:rPr lang="en" sz="1800" b="1" dirty="0"/>
              <a:t>Parameter: 	</a:t>
            </a:r>
            <a:r>
              <a:rPr lang="en" sz="1800" dirty="0"/>
              <a:t>helpPlaceId - Integer use for get help place.</a:t>
            </a:r>
          </a:p>
          <a:p>
            <a:pPr lvl="0" rtl="0">
              <a:spcBef>
                <a:spcPts val="0"/>
              </a:spcBef>
              <a:buClr>
                <a:schemeClr val="dk1"/>
              </a:buClr>
              <a:buSzPct val="61111"/>
              <a:buFont typeface="Arial"/>
              <a:buNone/>
            </a:pPr>
            <a:r>
              <a:rPr lang="en" sz="1800" dirty="0"/>
              <a:t>rateScore -double use for calculate new average rating score.</a:t>
            </a:r>
          </a:p>
          <a:p>
            <a:pPr lvl="0" rtl="0">
              <a:spcBef>
                <a:spcPts val="0"/>
              </a:spcBef>
              <a:buClr>
                <a:schemeClr val="dk1"/>
              </a:buClr>
              <a:buSzPct val="61111"/>
              <a:buFont typeface="Arial"/>
              <a:buNone/>
            </a:pPr>
            <a:r>
              <a:rPr lang="en" sz="1800" b="1" dirty="0"/>
              <a:t>Return:</a:t>
            </a:r>
            <a:r>
              <a:rPr lang="en" sz="1800" dirty="0"/>
              <a:t> Information of help place with new average rating score in form of Json.</a:t>
            </a:r>
          </a:p>
          <a:p>
            <a:pPr>
              <a:spcBef>
                <a:spcPts val="0"/>
              </a:spcBef>
              <a:buNone/>
            </a:pPr>
            <a:endParaRPr dirty="0"/>
          </a:p>
        </p:txBody>
      </p:sp>
      <p:sp>
        <p:nvSpPr>
          <p:cNvPr id="150" name="Shape 150"/>
          <p:cNvSpPr txBox="1">
            <a:spLocks noGrp="1"/>
          </p:cNvSpPr>
          <p:nvPr>
            <p:ph type="title"/>
          </p:nvPr>
        </p:nvSpPr>
        <p:spPr>
          <a:xfrm>
            <a:off x="457200" y="13321"/>
            <a:ext cx="8229600" cy="857400"/>
          </a:xfrm>
          <a:prstGeom prst="rect">
            <a:avLst/>
          </a:prstGeom>
        </p:spPr>
        <p:txBody>
          <a:bodyPr lIns="91425" tIns="91425" rIns="91425" bIns="91425" anchor="ctr" anchorCtr="0">
            <a:noAutofit/>
          </a:bodyPr>
          <a:lstStyle/>
          <a:p>
            <a:pPr>
              <a:spcBef>
                <a:spcPts val="0"/>
              </a:spcBef>
              <a:buNone/>
            </a:pPr>
            <a:r>
              <a:rPr lang="en" dirty="0">
                <a:latin typeface="Times New Roman"/>
                <a:ea typeface="Times New Roman"/>
                <a:cs typeface="Times New Roman"/>
                <a:sym typeface="Times New Roman"/>
              </a:rPr>
              <a:t>Method Description</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0"/>
                                        </p:tgtEl>
                                        <p:attrNameLst>
                                          <p:attrName>style.visibility</p:attrName>
                                        </p:attrNameLst>
                                      </p:cBhvr>
                                      <p:to>
                                        <p:strVal val="visible"/>
                                      </p:to>
                                    </p:set>
                                    <p:animEffect transition="in" filter="fade">
                                      <p:cBhvr>
                                        <p:cTn id="7" dur="500"/>
                                        <p:tgtEl>
                                          <p:spTgt spid="15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49">
                                            <p:txEl>
                                              <p:pRg st="0" end="0"/>
                                            </p:txEl>
                                          </p:spTgt>
                                        </p:tgtEl>
                                        <p:attrNameLst>
                                          <p:attrName>style.visibility</p:attrName>
                                        </p:attrNameLst>
                                      </p:cBhvr>
                                      <p:to>
                                        <p:strVal val="visible"/>
                                      </p:to>
                                    </p:set>
                                    <p:animEffect transition="in" filter="fade">
                                      <p:cBhvr>
                                        <p:cTn id="12" dur="1000"/>
                                        <p:tgtEl>
                                          <p:spTgt spid="149">
                                            <p:txEl>
                                              <p:pRg st="0" end="0"/>
                                            </p:txEl>
                                          </p:spTgt>
                                        </p:tgtEl>
                                      </p:cBhvr>
                                    </p:animEffect>
                                    <p:anim calcmode="lin" valueType="num">
                                      <p:cBhvr>
                                        <p:cTn id="13" dur="1000" fill="hold"/>
                                        <p:tgtEl>
                                          <p:spTgt spid="149">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4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49">
                                            <p:txEl>
                                              <p:pRg st="1" end="1"/>
                                            </p:txEl>
                                          </p:spTgt>
                                        </p:tgtEl>
                                        <p:attrNameLst>
                                          <p:attrName>style.visibility</p:attrName>
                                        </p:attrNameLst>
                                      </p:cBhvr>
                                      <p:to>
                                        <p:strVal val="visible"/>
                                      </p:to>
                                    </p:set>
                                    <p:animEffect transition="in" filter="fade">
                                      <p:cBhvr>
                                        <p:cTn id="19" dur="1000"/>
                                        <p:tgtEl>
                                          <p:spTgt spid="149">
                                            <p:txEl>
                                              <p:pRg st="1" end="1"/>
                                            </p:txEl>
                                          </p:spTgt>
                                        </p:tgtEl>
                                      </p:cBhvr>
                                    </p:animEffect>
                                    <p:anim calcmode="lin" valueType="num">
                                      <p:cBhvr>
                                        <p:cTn id="20" dur="1000" fill="hold"/>
                                        <p:tgtEl>
                                          <p:spTgt spid="149">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4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49">
                                            <p:txEl>
                                              <p:pRg st="2" end="2"/>
                                            </p:txEl>
                                          </p:spTgt>
                                        </p:tgtEl>
                                        <p:attrNameLst>
                                          <p:attrName>style.visibility</p:attrName>
                                        </p:attrNameLst>
                                      </p:cBhvr>
                                      <p:to>
                                        <p:strVal val="visible"/>
                                      </p:to>
                                    </p:set>
                                    <p:animEffect transition="in" filter="fade">
                                      <p:cBhvr>
                                        <p:cTn id="26" dur="1000"/>
                                        <p:tgtEl>
                                          <p:spTgt spid="149">
                                            <p:txEl>
                                              <p:pRg st="2" end="2"/>
                                            </p:txEl>
                                          </p:spTgt>
                                        </p:tgtEl>
                                      </p:cBhvr>
                                    </p:animEffect>
                                    <p:anim calcmode="lin" valueType="num">
                                      <p:cBhvr>
                                        <p:cTn id="27" dur="1000" fill="hold"/>
                                        <p:tgtEl>
                                          <p:spTgt spid="149">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4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49">
                                            <p:txEl>
                                              <p:pRg st="3" end="3"/>
                                            </p:txEl>
                                          </p:spTgt>
                                        </p:tgtEl>
                                        <p:attrNameLst>
                                          <p:attrName>style.visibility</p:attrName>
                                        </p:attrNameLst>
                                      </p:cBhvr>
                                      <p:to>
                                        <p:strVal val="visible"/>
                                      </p:to>
                                    </p:set>
                                    <p:animEffect transition="in" filter="fade">
                                      <p:cBhvr>
                                        <p:cTn id="33" dur="1000"/>
                                        <p:tgtEl>
                                          <p:spTgt spid="149">
                                            <p:txEl>
                                              <p:pRg st="3" end="3"/>
                                            </p:txEl>
                                          </p:spTgt>
                                        </p:tgtEl>
                                      </p:cBhvr>
                                    </p:animEffect>
                                    <p:anim calcmode="lin" valueType="num">
                                      <p:cBhvr>
                                        <p:cTn id="34" dur="1000" fill="hold"/>
                                        <p:tgtEl>
                                          <p:spTgt spid="149">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14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49">
                                            <p:txEl>
                                              <p:pRg st="4" end="4"/>
                                            </p:txEl>
                                          </p:spTgt>
                                        </p:tgtEl>
                                        <p:attrNameLst>
                                          <p:attrName>style.visibility</p:attrName>
                                        </p:attrNameLst>
                                      </p:cBhvr>
                                      <p:to>
                                        <p:strVal val="visible"/>
                                      </p:to>
                                    </p:set>
                                    <p:animEffect transition="in" filter="fade">
                                      <p:cBhvr>
                                        <p:cTn id="40" dur="1000"/>
                                        <p:tgtEl>
                                          <p:spTgt spid="149">
                                            <p:txEl>
                                              <p:pRg st="4" end="4"/>
                                            </p:txEl>
                                          </p:spTgt>
                                        </p:tgtEl>
                                      </p:cBhvr>
                                    </p:animEffect>
                                    <p:anim calcmode="lin" valueType="num">
                                      <p:cBhvr>
                                        <p:cTn id="41" dur="1000" fill="hold"/>
                                        <p:tgtEl>
                                          <p:spTgt spid="149">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14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49">
                                            <p:txEl>
                                              <p:pRg st="5" end="5"/>
                                            </p:txEl>
                                          </p:spTgt>
                                        </p:tgtEl>
                                        <p:attrNameLst>
                                          <p:attrName>style.visibility</p:attrName>
                                        </p:attrNameLst>
                                      </p:cBhvr>
                                      <p:to>
                                        <p:strVal val="visible"/>
                                      </p:to>
                                    </p:set>
                                    <p:animEffect transition="in" filter="fade">
                                      <p:cBhvr>
                                        <p:cTn id="47" dur="1000"/>
                                        <p:tgtEl>
                                          <p:spTgt spid="149">
                                            <p:txEl>
                                              <p:pRg st="5" end="5"/>
                                            </p:txEl>
                                          </p:spTgt>
                                        </p:tgtEl>
                                      </p:cBhvr>
                                    </p:animEffect>
                                    <p:anim calcmode="lin" valueType="num">
                                      <p:cBhvr>
                                        <p:cTn id="48" dur="1000" fill="hold"/>
                                        <p:tgtEl>
                                          <p:spTgt spid="149">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14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49">
                                            <p:txEl>
                                              <p:pRg st="6" end="6"/>
                                            </p:txEl>
                                          </p:spTgt>
                                        </p:tgtEl>
                                        <p:attrNameLst>
                                          <p:attrName>style.visibility</p:attrName>
                                        </p:attrNameLst>
                                      </p:cBhvr>
                                      <p:to>
                                        <p:strVal val="visible"/>
                                      </p:to>
                                    </p:set>
                                    <p:animEffect transition="in" filter="fade">
                                      <p:cBhvr>
                                        <p:cTn id="54" dur="1000"/>
                                        <p:tgtEl>
                                          <p:spTgt spid="149">
                                            <p:txEl>
                                              <p:pRg st="6" end="6"/>
                                            </p:txEl>
                                          </p:spTgt>
                                        </p:tgtEl>
                                      </p:cBhvr>
                                    </p:animEffect>
                                    <p:anim calcmode="lin" valueType="num">
                                      <p:cBhvr>
                                        <p:cTn id="55" dur="1000" fill="hold"/>
                                        <p:tgtEl>
                                          <p:spTgt spid="149">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14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build="p"/>
      <p:bldP spid="15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457200" y="13321"/>
            <a:ext cx="8229600" cy="857400"/>
          </a:xfrm>
          <a:prstGeom prst="rect">
            <a:avLst/>
          </a:prstGeom>
        </p:spPr>
        <p:txBody>
          <a:bodyPr lIns="91425" tIns="91425" rIns="91425" bIns="91425" anchor="ctr" anchorCtr="0">
            <a:noAutofit/>
          </a:bodyPr>
          <a:lstStyle/>
          <a:p>
            <a:pPr lvl="0">
              <a:spcBef>
                <a:spcPts val="0"/>
              </a:spcBef>
              <a:buNone/>
            </a:pPr>
            <a:r>
              <a:rPr lang="en" sz="4800" dirty="0">
                <a:solidFill>
                  <a:srgbClr val="FFFFFF"/>
                </a:solidFill>
                <a:latin typeface="Times New Roman"/>
                <a:ea typeface="Times New Roman"/>
                <a:cs typeface="Times New Roman"/>
                <a:sym typeface="Times New Roman"/>
              </a:rPr>
              <a:t>Sequence Diagram</a:t>
            </a:r>
          </a:p>
        </p:txBody>
      </p:sp>
      <p:sp>
        <p:nvSpPr>
          <p:cNvPr id="156" name="Shape 156"/>
          <p:cNvSpPr txBox="1">
            <a:spLocks noGrp="1"/>
          </p:cNvSpPr>
          <p:nvPr>
            <p:ph type="body" idx="1"/>
          </p:nvPr>
        </p:nvSpPr>
        <p:spPr>
          <a:xfrm>
            <a:off x="457200" y="1200150"/>
            <a:ext cx="8229600" cy="3630300"/>
          </a:xfrm>
          <a:prstGeom prst="rect">
            <a:avLst/>
          </a:prstGeom>
        </p:spPr>
        <p:txBody>
          <a:bodyPr lIns="91425" tIns="91425" rIns="91425" bIns="91425" anchor="t" anchorCtr="0">
            <a:noAutofit/>
          </a:bodyPr>
          <a:lstStyle/>
          <a:p>
            <a:pPr>
              <a:spcBef>
                <a:spcPts val="0"/>
              </a:spcBef>
              <a:buNone/>
            </a:pPr>
            <a:endParaRPr/>
          </a:p>
        </p:txBody>
      </p:sp>
      <p:pic>
        <p:nvPicPr>
          <p:cNvPr id="157" name="Shape 157"/>
          <p:cNvPicPr preferRelativeResize="0"/>
          <p:nvPr/>
        </p:nvPicPr>
        <p:blipFill>
          <a:blip r:embed="rId3">
            <a:alphaModFix/>
          </a:blip>
          <a:stretch>
            <a:fillRect/>
          </a:stretch>
        </p:blipFill>
        <p:spPr>
          <a:xfrm>
            <a:off x="706850" y="1562888"/>
            <a:ext cx="7730299" cy="290482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5"/>
                                        </p:tgtEl>
                                        <p:attrNameLst>
                                          <p:attrName>style.visibility</p:attrName>
                                        </p:attrNameLst>
                                      </p:cBhvr>
                                      <p:to>
                                        <p:strVal val="visible"/>
                                      </p:to>
                                    </p:set>
                                    <p:animEffect transition="in" filter="fade">
                                      <p:cBhvr>
                                        <p:cTn id="7" dur="1000"/>
                                        <p:tgtEl>
                                          <p:spTgt spid="15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57"/>
                                        </p:tgtEl>
                                        <p:attrNameLst>
                                          <p:attrName>style.visibility</p:attrName>
                                        </p:attrNameLst>
                                      </p:cBhvr>
                                      <p:to>
                                        <p:strVal val="visible"/>
                                      </p:to>
                                    </p:set>
                                    <p:animEffect transition="in" filter="barn(inVertical)">
                                      <p:cBhvr>
                                        <p:cTn id="12" dur="5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457200" y="13321"/>
            <a:ext cx="8229600" cy="857400"/>
          </a:xfrm>
          <a:prstGeom prst="rect">
            <a:avLst/>
          </a:prstGeom>
        </p:spPr>
        <p:txBody>
          <a:bodyPr lIns="91425" tIns="91425" rIns="91425" bIns="91425" anchor="ctr" anchorCtr="0">
            <a:noAutofit/>
          </a:bodyPr>
          <a:lstStyle/>
          <a:p>
            <a:pPr lvl="0">
              <a:spcBef>
                <a:spcPts val="0"/>
              </a:spcBef>
              <a:buNone/>
            </a:pPr>
            <a:r>
              <a:rPr lang="en" sz="4800">
                <a:solidFill>
                  <a:srgbClr val="FFFFFF"/>
                </a:solidFill>
                <a:latin typeface="Times New Roman"/>
                <a:ea typeface="Times New Roman"/>
                <a:cs typeface="Times New Roman"/>
                <a:sym typeface="Times New Roman"/>
              </a:rPr>
              <a:t>Unit Test Case</a:t>
            </a:r>
          </a:p>
        </p:txBody>
      </p:sp>
      <p:graphicFrame>
        <p:nvGraphicFramePr>
          <p:cNvPr id="163" name="Shape 163"/>
          <p:cNvGraphicFramePr/>
          <p:nvPr>
            <p:extLst>
              <p:ext uri="{D42A27DB-BD31-4B8C-83A1-F6EECF244321}">
                <p14:modId xmlns:p14="http://schemas.microsoft.com/office/powerpoint/2010/main" val="601037897"/>
              </p:ext>
            </p:extLst>
          </p:nvPr>
        </p:nvGraphicFramePr>
        <p:xfrm>
          <a:off x="323528" y="2139702"/>
          <a:ext cx="8235100" cy="2203584"/>
        </p:xfrm>
        <a:graphic>
          <a:graphicData uri="http://schemas.openxmlformats.org/drawingml/2006/table">
            <a:tbl>
              <a:tblPr>
                <a:noFill/>
                <a:tableStyleId>{0C5A4584-9CDA-46E7-BFCE-FE065760CFA6}</a:tableStyleId>
              </a:tblPr>
              <a:tblGrid>
                <a:gridCol w="567650"/>
                <a:gridCol w="2305475"/>
                <a:gridCol w="1528250"/>
                <a:gridCol w="1502050"/>
                <a:gridCol w="2331675"/>
              </a:tblGrid>
              <a:tr h="369650">
                <a:tc rowSpan="2">
                  <a:txBody>
                    <a:bodyPr/>
                    <a:lstStyle/>
                    <a:p>
                      <a:pPr lvl="0" algn="ctr" rtl="0">
                        <a:lnSpc>
                          <a:spcPct val="115000"/>
                        </a:lnSpc>
                        <a:spcBef>
                          <a:spcPts val="0"/>
                        </a:spcBef>
                        <a:buNone/>
                      </a:pPr>
                      <a:r>
                        <a:rPr lang="en" sz="1200" b="1" dirty="0">
                          <a:latin typeface="Times New Roman"/>
                          <a:ea typeface="Times New Roman"/>
                          <a:cs typeface="Times New Roman"/>
                          <a:sym typeface="Times New Roman"/>
                        </a:rPr>
                        <a:t>Case</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solidFill>
                      <a:srgbClr val="F2F2F2"/>
                    </a:solidFill>
                  </a:tcPr>
                </a:tc>
                <a:tc rowSpan="2">
                  <a:txBody>
                    <a:bodyPr/>
                    <a:lstStyle/>
                    <a:p>
                      <a:pPr lvl="0" algn="ctr" rtl="0">
                        <a:lnSpc>
                          <a:spcPct val="115000"/>
                        </a:lnSpc>
                        <a:spcBef>
                          <a:spcPts val="0"/>
                        </a:spcBef>
                        <a:buNone/>
                      </a:pPr>
                      <a:r>
                        <a:rPr lang="en" sz="1200" b="1" dirty="0">
                          <a:latin typeface="Times New Roman"/>
                          <a:ea typeface="Times New Roman"/>
                          <a:cs typeface="Times New Roman"/>
                          <a:sym typeface="Times New Roman"/>
                        </a:rPr>
                        <a:t>Description</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solidFill>
                      <a:srgbClr val="F2F2F2"/>
                    </a:solidFill>
                  </a:tcPr>
                </a:tc>
                <a:tc gridSpan="2">
                  <a:txBody>
                    <a:bodyPr/>
                    <a:lstStyle/>
                    <a:p>
                      <a:pPr lvl="0" algn="ctr" rtl="0">
                        <a:lnSpc>
                          <a:spcPct val="115000"/>
                        </a:lnSpc>
                        <a:spcBef>
                          <a:spcPts val="0"/>
                        </a:spcBef>
                        <a:buNone/>
                      </a:pPr>
                      <a:r>
                        <a:rPr lang="en" sz="1200" b="1">
                          <a:latin typeface="Times New Roman"/>
                          <a:ea typeface="Times New Roman"/>
                          <a:cs typeface="Times New Roman"/>
                          <a:sym typeface="Times New Roman"/>
                        </a:rPr>
                        <a:t>Input</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solidFill>
                      <a:srgbClr val="F2F2F2"/>
                    </a:solidFill>
                  </a:tcPr>
                </a:tc>
                <a:tc hMerge="1">
                  <a:txBody>
                    <a:bodyPr/>
                    <a:lstStyle/>
                    <a:p>
                      <a:endParaRPr lang="th-TH"/>
                    </a:p>
                  </a:txBody>
                  <a:tcPr/>
                </a:tc>
                <a:tc>
                  <a:txBody>
                    <a:bodyPr/>
                    <a:lstStyle/>
                    <a:p>
                      <a:pPr lvl="0" algn="ctr" rtl="0">
                        <a:lnSpc>
                          <a:spcPct val="115000"/>
                        </a:lnSpc>
                        <a:spcBef>
                          <a:spcPts val="0"/>
                        </a:spcBef>
                        <a:buNone/>
                      </a:pPr>
                      <a:r>
                        <a:rPr lang="en" sz="1200" b="1">
                          <a:latin typeface="Times New Roman"/>
                          <a:ea typeface="Times New Roman"/>
                          <a:cs typeface="Times New Roman"/>
                          <a:sym typeface="Times New Roman"/>
                        </a:rPr>
                        <a:t>Expected Result</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solidFill>
                      <a:srgbClr val="F2F2F2"/>
                    </a:solidFill>
                  </a:tcPr>
                </a:tc>
              </a:tr>
              <a:tr h="369650">
                <a:tc vMerge="1">
                  <a:txBody>
                    <a:bodyPr/>
                    <a:lstStyle/>
                    <a:p>
                      <a:endParaRPr lang="th-TH"/>
                    </a:p>
                  </a:txBody>
                  <a:tcPr/>
                </a:tc>
                <a:tc vMerge="1">
                  <a:txBody>
                    <a:bodyPr/>
                    <a:lstStyle/>
                    <a:p>
                      <a:endParaRPr lang="th-TH"/>
                    </a:p>
                  </a:txBody>
                  <a:tcPr/>
                </a:tc>
                <a:tc>
                  <a:txBody>
                    <a:bodyPr/>
                    <a:lstStyle/>
                    <a:p>
                      <a:pPr lvl="0" algn="ctr" rtl="0">
                        <a:lnSpc>
                          <a:spcPct val="115000"/>
                        </a:lnSpc>
                        <a:spcBef>
                          <a:spcPts val="0"/>
                        </a:spcBef>
                        <a:buNone/>
                      </a:pPr>
                      <a:r>
                        <a:rPr lang="en" sz="1200" b="1">
                          <a:latin typeface="Times New Roman"/>
                          <a:ea typeface="Times New Roman"/>
                          <a:cs typeface="Times New Roman"/>
                          <a:sym typeface="Times New Roman"/>
                        </a:rPr>
                        <a:t>Help place’s ID</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solidFill>
                      <a:srgbClr val="F2F2F2"/>
                    </a:solidFill>
                  </a:tcPr>
                </a:tc>
                <a:tc>
                  <a:txBody>
                    <a:bodyPr/>
                    <a:lstStyle/>
                    <a:p>
                      <a:pPr lvl="0" algn="ctr" rtl="0">
                        <a:lnSpc>
                          <a:spcPct val="115000"/>
                        </a:lnSpc>
                        <a:spcBef>
                          <a:spcPts val="0"/>
                        </a:spcBef>
                        <a:buNone/>
                      </a:pPr>
                      <a:r>
                        <a:rPr lang="en" sz="1200" b="1">
                          <a:latin typeface="Times New Roman"/>
                          <a:ea typeface="Times New Roman"/>
                          <a:cs typeface="Times New Roman"/>
                          <a:sym typeface="Times New Roman"/>
                        </a:rPr>
                        <a:t>Rating score</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solidFill>
                      <a:srgbClr val="F2F2F2"/>
                    </a:solidFill>
                  </a:tcPr>
                </a:tc>
                <a:tc>
                  <a:txBody>
                    <a:bodyPr/>
                    <a:lstStyle/>
                    <a:p>
                      <a:pPr lvl="0" algn="ctr" rtl="0">
                        <a:lnSpc>
                          <a:spcPct val="115000"/>
                        </a:lnSpc>
                        <a:spcBef>
                          <a:spcPts val="0"/>
                        </a:spcBef>
                        <a:buNone/>
                      </a:pPr>
                      <a:r>
                        <a:rPr lang="en" sz="1200" b="1">
                          <a:latin typeface="Times New Roman"/>
                          <a:ea typeface="Times New Roman"/>
                          <a:cs typeface="Times New Roman"/>
                          <a:sym typeface="Times New Roman"/>
                        </a:rPr>
                        <a:t>New average rating score (double)</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solidFill>
                      <a:srgbClr val="F2F2F2"/>
                    </a:solidFill>
                  </a:tcPr>
                </a:tc>
              </a:tr>
              <a:tr h="567050">
                <a:tc>
                  <a:txBody>
                    <a:bodyPr/>
                    <a:lstStyle/>
                    <a:p>
                      <a:pPr lvl="0" algn="ctr" rtl="0">
                        <a:lnSpc>
                          <a:spcPct val="115000"/>
                        </a:lnSpc>
                        <a:spcBef>
                          <a:spcPts val="0"/>
                        </a:spcBef>
                        <a:buNone/>
                      </a:pPr>
                      <a:r>
                        <a:rPr lang="en" sz="1200">
                          <a:latin typeface="Times New Roman"/>
                          <a:ea typeface="Times New Roman"/>
                          <a:cs typeface="Times New Roman"/>
                          <a:sym typeface="Times New Roman"/>
                        </a:rPr>
                        <a:t>1</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200">
                          <a:latin typeface="Times New Roman"/>
                          <a:ea typeface="Times New Roman"/>
                          <a:cs typeface="Times New Roman"/>
                          <a:sym typeface="Times New Roman"/>
                        </a:rPr>
                        <a:t>Test calculate new help place’s average rating score.</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200">
                          <a:latin typeface="Times New Roman"/>
                          <a:ea typeface="Times New Roman"/>
                          <a:cs typeface="Times New Roman"/>
                          <a:sym typeface="Times New Roman"/>
                        </a:rPr>
                        <a:t>1</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200">
                          <a:latin typeface="Times New Roman"/>
                          <a:ea typeface="Times New Roman"/>
                          <a:cs typeface="Times New Roman"/>
                          <a:sym typeface="Times New Roman"/>
                        </a:rPr>
                        <a:t>2</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200">
                          <a:latin typeface="Times New Roman"/>
                          <a:ea typeface="Times New Roman"/>
                          <a:cs typeface="Times New Roman"/>
                          <a:sym typeface="Times New Roman"/>
                        </a:rPr>
                        <a:t>3.5</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r>
              <a:tr h="567050">
                <a:tc>
                  <a:txBody>
                    <a:bodyPr/>
                    <a:lstStyle/>
                    <a:p>
                      <a:pPr lvl="0" algn="ctr" rtl="0">
                        <a:lnSpc>
                          <a:spcPct val="115000"/>
                        </a:lnSpc>
                        <a:spcBef>
                          <a:spcPts val="0"/>
                        </a:spcBef>
                        <a:buNone/>
                      </a:pPr>
                      <a:r>
                        <a:rPr lang="en" sz="1200">
                          <a:latin typeface="Times New Roman"/>
                          <a:ea typeface="Times New Roman"/>
                          <a:cs typeface="Times New Roman"/>
                          <a:sym typeface="Times New Roman"/>
                        </a:rPr>
                        <a:t>2</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200">
                          <a:latin typeface="Times New Roman"/>
                          <a:ea typeface="Times New Roman"/>
                          <a:cs typeface="Times New Roman"/>
                          <a:sym typeface="Times New Roman"/>
                        </a:rPr>
                        <a:t>Test calculate new help place’s average rating score.</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200">
                          <a:latin typeface="Times New Roman"/>
                          <a:ea typeface="Times New Roman"/>
                          <a:cs typeface="Times New Roman"/>
                          <a:sym typeface="Times New Roman"/>
                        </a:rPr>
                        <a:t>2</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200">
                          <a:latin typeface="Times New Roman"/>
                          <a:ea typeface="Times New Roman"/>
                          <a:cs typeface="Times New Roman"/>
                          <a:sym typeface="Times New Roman"/>
                        </a:rPr>
                        <a:t>4.5</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200" dirty="0">
                          <a:latin typeface="Times New Roman"/>
                          <a:ea typeface="Times New Roman"/>
                          <a:cs typeface="Times New Roman"/>
                          <a:sym typeface="Times New Roman"/>
                        </a:rPr>
                        <a:t>3.25</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r>
            </a:tbl>
          </a:graphicData>
        </a:graphic>
      </p:graphicFrame>
      <p:sp>
        <p:nvSpPr>
          <p:cNvPr id="164" name="Shape 164"/>
          <p:cNvSpPr txBox="1"/>
          <p:nvPr/>
        </p:nvSpPr>
        <p:spPr>
          <a:xfrm>
            <a:off x="457200" y="1333500"/>
            <a:ext cx="8229600" cy="964500"/>
          </a:xfrm>
          <a:prstGeom prst="rect">
            <a:avLst/>
          </a:prstGeom>
          <a:noFill/>
          <a:ln>
            <a:noFill/>
          </a:ln>
        </p:spPr>
        <p:txBody>
          <a:bodyPr lIns="91425" tIns="91425" rIns="91425" bIns="91425" anchor="ctr" anchorCtr="0">
            <a:noAutofit/>
          </a:bodyPr>
          <a:lstStyle/>
          <a:p>
            <a:pPr lvl="0" rtl="0">
              <a:spcBef>
                <a:spcPts val="0"/>
              </a:spcBef>
              <a:buNone/>
            </a:pPr>
            <a:r>
              <a:rPr lang="en" b="1" dirty="0">
                <a:latin typeface="Times New Roman"/>
                <a:ea typeface="Times New Roman"/>
                <a:cs typeface="Times New Roman"/>
                <a:sym typeface="Times New Roman"/>
              </a:rPr>
              <a:t>Unit Test Case Server 17 (UTCs-17):</a:t>
            </a:r>
            <a:r>
              <a:rPr lang="en" dirty="0">
                <a:latin typeface="Courier New"/>
                <a:ea typeface="Courier New"/>
                <a:cs typeface="Courier New"/>
                <a:sym typeface="Courier New"/>
              </a:rPr>
              <a:t> calculateAverageRate(Integer id, double score):HelpPlace</a:t>
            </a:r>
          </a:p>
          <a:p>
            <a:pPr lvl="0" indent="457200" rtl="0">
              <a:lnSpc>
                <a:spcPct val="115000"/>
              </a:lnSpc>
              <a:spcBef>
                <a:spcPts val="0"/>
              </a:spcBef>
              <a:buNone/>
            </a:pPr>
            <a:endParaRPr sz="1200" dirty="0">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2"/>
                                        </p:tgtEl>
                                        <p:attrNameLst>
                                          <p:attrName>style.visibility</p:attrName>
                                        </p:attrNameLst>
                                      </p:cBhvr>
                                      <p:to>
                                        <p:strVal val="visible"/>
                                      </p:to>
                                    </p:set>
                                    <p:animEffect transition="in" filter="fade">
                                      <p:cBhvr>
                                        <p:cTn id="7" dur="1000"/>
                                        <p:tgtEl>
                                          <p:spTgt spid="16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64"/>
                                        </p:tgtEl>
                                        <p:attrNameLst>
                                          <p:attrName>style.visibility</p:attrName>
                                        </p:attrNameLst>
                                      </p:cBhvr>
                                      <p:to>
                                        <p:strVal val="visible"/>
                                      </p:to>
                                    </p:set>
                                    <p:animEffect transition="in" filter="barn(inVertical)">
                                      <p:cBhvr>
                                        <p:cTn id="12" dur="500"/>
                                        <p:tgtEl>
                                          <p:spTgt spid="16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63"/>
                                        </p:tgtEl>
                                        <p:attrNameLst>
                                          <p:attrName>style.visibility</p:attrName>
                                        </p:attrNameLst>
                                      </p:cBhvr>
                                      <p:to>
                                        <p:strVal val="visible"/>
                                      </p:to>
                                    </p:set>
                                    <p:anim calcmode="lin" valueType="num">
                                      <p:cBhvr additive="base">
                                        <p:cTn id="17" dur="500" fill="hold"/>
                                        <p:tgtEl>
                                          <p:spTgt spid="163"/>
                                        </p:tgtEl>
                                        <p:attrNameLst>
                                          <p:attrName>ppt_x</p:attrName>
                                        </p:attrNameLst>
                                      </p:cBhvr>
                                      <p:tavLst>
                                        <p:tav tm="0">
                                          <p:val>
                                            <p:strVal val="#ppt_x"/>
                                          </p:val>
                                        </p:tav>
                                        <p:tav tm="100000">
                                          <p:val>
                                            <p:strVal val="#ppt_x"/>
                                          </p:val>
                                        </p:tav>
                                      </p:tavLst>
                                    </p:anim>
                                    <p:anim calcmode="lin" valueType="num">
                                      <p:cBhvr additive="base">
                                        <p:cTn id="18" dur="500" fill="hold"/>
                                        <p:tgtEl>
                                          <p:spTgt spid="1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457200" y="13321"/>
            <a:ext cx="8229600" cy="857400"/>
          </a:xfrm>
          <a:prstGeom prst="rect">
            <a:avLst/>
          </a:prstGeom>
        </p:spPr>
        <p:txBody>
          <a:bodyPr lIns="91425" tIns="91425" rIns="91425" bIns="91425" anchor="ctr" anchorCtr="0">
            <a:noAutofit/>
          </a:bodyPr>
          <a:lstStyle/>
          <a:p>
            <a:pPr lvl="0">
              <a:spcBef>
                <a:spcPts val="0"/>
              </a:spcBef>
              <a:buNone/>
            </a:pPr>
            <a:r>
              <a:rPr lang="en" sz="4800" dirty="0">
                <a:solidFill>
                  <a:srgbClr val="FFFFFF"/>
                </a:solidFill>
                <a:latin typeface="Times New Roman"/>
                <a:ea typeface="Times New Roman"/>
                <a:cs typeface="Times New Roman"/>
                <a:sym typeface="Times New Roman"/>
              </a:rPr>
              <a:t>Test Record</a:t>
            </a:r>
          </a:p>
        </p:txBody>
      </p:sp>
      <p:graphicFrame>
        <p:nvGraphicFramePr>
          <p:cNvPr id="170" name="Shape 170"/>
          <p:cNvGraphicFramePr/>
          <p:nvPr>
            <p:extLst>
              <p:ext uri="{D42A27DB-BD31-4B8C-83A1-F6EECF244321}">
                <p14:modId xmlns:p14="http://schemas.microsoft.com/office/powerpoint/2010/main" val="4047407660"/>
              </p:ext>
            </p:extLst>
          </p:nvPr>
        </p:nvGraphicFramePr>
        <p:xfrm>
          <a:off x="511699" y="1923678"/>
          <a:ext cx="8010525" cy="2624208"/>
        </p:xfrm>
        <a:graphic>
          <a:graphicData uri="http://schemas.openxmlformats.org/drawingml/2006/table">
            <a:tbl>
              <a:tblPr>
                <a:noFill/>
                <a:tableStyleId>{8935D5CA-9DBC-4476-8F58-D30164FF2762}</a:tableStyleId>
              </a:tblPr>
              <a:tblGrid>
                <a:gridCol w="571500"/>
                <a:gridCol w="1866900"/>
                <a:gridCol w="1857375"/>
                <a:gridCol w="1857375"/>
                <a:gridCol w="1857375"/>
              </a:tblGrid>
              <a:tr h="0">
                <a:tc rowSpan="2">
                  <a:txBody>
                    <a:bodyPr/>
                    <a:lstStyle/>
                    <a:p>
                      <a:pPr lvl="0" algn="ctr" rtl="0">
                        <a:lnSpc>
                          <a:spcPct val="115000"/>
                        </a:lnSpc>
                        <a:spcBef>
                          <a:spcPts val="0"/>
                        </a:spcBef>
                        <a:buNone/>
                      </a:pPr>
                      <a:r>
                        <a:rPr lang="en" sz="1200" b="1" dirty="0">
                          <a:latin typeface="Times New Roman" pitchFamily="18" charset="0"/>
                          <a:cs typeface="Times New Roman" pitchFamily="18" charset="0"/>
                        </a:rPr>
                        <a:t>Case</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solidFill>
                      <a:srgbClr val="F2F2F2"/>
                    </a:solidFill>
                  </a:tcPr>
                </a:tc>
                <a:tc rowSpan="2">
                  <a:txBody>
                    <a:bodyPr/>
                    <a:lstStyle/>
                    <a:p>
                      <a:pPr lvl="0" algn="ctr" rtl="0">
                        <a:lnSpc>
                          <a:spcPct val="115000"/>
                        </a:lnSpc>
                        <a:spcBef>
                          <a:spcPts val="0"/>
                        </a:spcBef>
                        <a:buNone/>
                      </a:pPr>
                      <a:r>
                        <a:rPr lang="en" sz="1200" b="1" dirty="0">
                          <a:latin typeface="Times New Roman" pitchFamily="18" charset="0"/>
                          <a:cs typeface="Times New Roman" pitchFamily="18" charset="0"/>
                        </a:rPr>
                        <a:t>Description</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solidFill>
                      <a:srgbClr val="F2F2F2"/>
                    </a:solidFill>
                  </a:tcPr>
                </a:tc>
                <a:tc>
                  <a:txBody>
                    <a:bodyPr/>
                    <a:lstStyle/>
                    <a:p>
                      <a:pPr lvl="0" algn="ctr" rtl="0">
                        <a:lnSpc>
                          <a:spcPct val="115000"/>
                        </a:lnSpc>
                        <a:spcBef>
                          <a:spcPts val="0"/>
                        </a:spcBef>
                        <a:buNone/>
                      </a:pPr>
                      <a:r>
                        <a:rPr lang="en" sz="1200" b="1">
                          <a:latin typeface="Times New Roman" pitchFamily="18" charset="0"/>
                          <a:cs typeface="Times New Roman" pitchFamily="18" charset="0"/>
                        </a:rPr>
                        <a:t>Expected Result</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solidFill>
                      <a:srgbClr val="F2F2F2"/>
                    </a:solidFill>
                  </a:tcPr>
                </a:tc>
                <a:tc>
                  <a:txBody>
                    <a:bodyPr/>
                    <a:lstStyle/>
                    <a:p>
                      <a:pPr lvl="0" algn="ctr" rtl="0">
                        <a:lnSpc>
                          <a:spcPct val="115000"/>
                        </a:lnSpc>
                        <a:spcBef>
                          <a:spcPts val="0"/>
                        </a:spcBef>
                        <a:buNone/>
                      </a:pPr>
                      <a:r>
                        <a:rPr lang="en" sz="1200" b="1">
                          <a:latin typeface="Times New Roman" pitchFamily="18" charset="0"/>
                          <a:cs typeface="Times New Roman" pitchFamily="18" charset="0"/>
                        </a:rPr>
                        <a:t>Actual Result</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solidFill>
                      <a:srgbClr val="F2F2F2"/>
                    </a:solidFill>
                  </a:tcPr>
                </a:tc>
                <a:tc rowSpan="2">
                  <a:txBody>
                    <a:bodyPr/>
                    <a:lstStyle/>
                    <a:p>
                      <a:pPr lvl="0" algn="ctr" rtl="0">
                        <a:lnSpc>
                          <a:spcPct val="115000"/>
                        </a:lnSpc>
                        <a:spcBef>
                          <a:spcPts val="0"/>
                        </a:spcBef>
                        <a:buNone/>
                      </a:pPr>
                      <a:r>
                        <a:rPr lang="en" sz="1200" b="1">
                          <a:latin typeface="Times New Roman" pitchFamily="18" charset="0"/>
                          <a:cs typeface="Times New Roman" pitchFamily="18" charset="0"/>
                        </a:rPr>
                        <a:t>Pass/Fail</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solidFill>
                      <a:srgbClr val="F2F2F2"/>
                    </a:solidFill>
                  </a:tcPr>
                </a:tc>
              </a:tr>
              <a:tr h="352425">
                <a:tc vMerge="1">
                  <a:txBody>
                    <a:bodyPr/>
                    <a:lstStyle/>
                    <a:p>
                      <a:endParaRPr lang="th-TH"/>
                    </a:p>
                  </a:txBody>
                  <a:tcPr/>
                </a:tc>
                <a:tc vMerge="1">
                  <a:txBody>
                    <a:bodyPr/>
                    <a:lstStyle/>
                    <a:p>
                      <a:endParaRPr lang="th-TH"/>
                    </a:p>
                  </a:txBody>
                  <a:tcPr/>
                </a:tc>
                <a:tc>
                  <a:txBody>
                    <a:bodyPr/>
                    <a:lstStyle/>
                    <a:p>
                      <a:pPr lvl="0" algn="ctr" rtl="0">
                        <a:lnSpc>
                          <a:spcPct val="115000"/>
                        </a:lnSpc>
                        <a:spcBef>
                          <a:spcPts val="0"/>
                        </a:spcBef>
                        <a:buNone/>
                      </a:pPr>
                      <a:r>
                        <a:rPr lang="en" sz="1200" b="1" dirty="0">
                          <a:latin typeface="Times New Roman" pitchFamily="18" charset="0"/>
                          <a:cs typeface="Times New Roman" pitchFamily="18" charset="0"/>
                        </a:rPr>
                        <a:t>New average rating score (double)</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solidFill>
                      <a:srgbClr val="F2F2F2"/>
                    </a:solidFill>
                  </a:tcPr>
                </a:tc>
                <a:tc>
                  <a:txBody>
                    <a:bodyPr/>
                    <a:lstStyle/>
                    <a:p>
                      <a:pPr lvl="0" algn="ctr" rtl="0">
                        <a:lnSpc>
                          <a:spcPct val="115000"/>
                        </a:lnSpc>
                        <a:spcBef>
                          <a:spcPts val="0"/>
                        </a:spcBef>
                        <a:buNone/>
                      </a:pPr>
                      <a:r>
                        <a:rPr lang="en" sz="1200" b="1">
                          <a:latin typeface="Times New Roman" pitchFamily="18" charset="0"/>
                          <a:cs typeface="Times New Roman" pitchFamily="18" charset="0"/>
                        </a:rPr>
                        <a:t>New average rating score (double)</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solidFill>
                      <a:srgbClr val="F2F2F2"/>
                    </a:solidFill>
                  </a:tcPr>
                </a:tc>
                <a:tc vMerge="1">
                  <a:txBody>
                    <a:bodyPr/>
                    <a:lstStyle/>
                    <a:p>
                      <a:endParaRPr lang="th-TH"/>
                    </a:p>
                  </a:txBody>
                  <a:tcPr/>
                </a:tc>
              </a:tr>
              <a:tr h="523875">
                <a:tc>
                  <a:txBody>
                    <a:bodyPr/>
                    <a:lstStyle/>
                    <a:p>
                      <a:pPr lvl="0" algn="ctr" rtl="0">
                        <a:lnSpc>
                          <a:spcPct val="115000"/>
                        </a:lnSpc>
                        <a:spcBef>
                          <a:spcPts val="0"/>
                        </a:spcBef>
                        <a:buNone/>
                      </a:pPr>
                      <a:r>
                        <a:rPr lang="en" sz="1200">
                          <a:latin typeface="Times New Roman" pitchFamily="18" charset="0"/>
                          <a:cs typeface="Times New Roman" pitchFamily="18" charset="0"/>
                        </a:rPr>
                        <a:t>1</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200" dirty="0">
                          <a:latin typeface="Times New Roman" pitchFamily="18" charset="0"/>
                          <a:cs typeface="Times New Roman" pitchFamily="18" charset="0"/>
                        </a:rPr>
                        <a:t>Test calculates new help place’s average rating score.</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200">
                          <a:latin typeface="Times New Roman" pitchFamily="18" charset="0"/>
                          <a:cs typeface="Times New Roman" pitchFamily="18" charset="0"/>
                        </a:rPr>
                        <a:t>3.5</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200">
                          <a:latin typeface="Times New Roman" pitchFamily="18" charset="0"/>
                          <a:cs typeface="Times New Roman" pitchFamily="18" charset="0"/>
                        </a:rPr>
                        <a:t>3.5</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200">
                          <a:latin typeface="Times New Roman" pitchFamily="18" charset="0"/>
                          <a:cs typeface="Times New Roman" pitchFamily="18" charset="0"/>
                        </a:rPr>
                        <a:t>Pass</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r>
              <a:tr h="523875">
                <a:tc>
                  <a:txBody>
                    <a:bodyPr/>
                    <a:lstStyle/>
                    <a:p>
                      <a:pPr lvl="0" algn="ctr" rtl="0">
                        <a:lnSpc>
                          <a:spcPct val="115000"/>
                        </a:lnSpc>
                        <a:spcBef>
                          <a:spcPts val="0"/>
                        </a:spcBef>
                        <a:buNone/>
                      </a:pPr>
                      <a:r>
                        <a:rPr lang="en" sz="1200">
                          <a:latin typeface="Times New Roman" pitchFamily="18" charset="0"/>
                          <a:cs typeface="Times New Roman" pitchFamily="18" charset="0"/>
                        </a:rPr>
                        <a:t>2</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200">
                          <a:latin typeface="Times New Roman" pitchFamily="18" charset="0"/>
                          <a:cs typeface="Times New Roman" pitchFamily="18" charset="0"/>
                        </a:rPr>
                        <a:t>Test calculates new help place’s average rating score.</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200">
                          <a:latin typeface="Times New Roman" pitchFamily="18" charset="0"/>
                          <a:cs typeface="Times New Roman" pitchFamily="18" charset="0"/>
                        </a:rPr>
                        <a:t>3.25</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200">
                          <a:latin typeface="Times New Roman" pitchFamily="18" charset="0"/>
                          <a:cs typeface="Times New Roman" pitchFamily="18" charset="0"/>
                        </a:rPr>
                        <a:t>3.25</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200" dirty="0">
                          <a:latin typeface="Times New Roman" pitchFamily="18" charset="0"/>
                          <a:cs typeface="Times New Roman" pitchFamily="18" charset="0"/>
                        </a:rPr>
                        <a:t>Pass</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r>
            </a:tbl>
          </a:graphicData>
        </a:graphic>
      </p:graphicFrame>
      <p:sp>
        <p:nvSpPr>
          <p:cNvPr id="171" name="Shape 171"/>
          <p:cNvSpPr txBox="1"/>
          <p:nvPr/>
        </p:nvSpPr>
        <p:spPr>
          <a:xfrm>
            <a:off x="481476" y="1131590"/>
            <a:ext cx="8010600" cy="1028700"/>
          </a:xfrm>
          <a:prstGeom prst="rect">
            <a:avLst/>
          </a:prstGeom>
          <a:noFill/>
          <a:ln>
            <a:noFill/>
          </a:ln>
        </p:spPr>
        <p:txBody>
          <a:bodyPr lIns="91425" tIns="91425" rIns="91425" bIns="91425" anchor="ctr" anchorCtr="0">
            <a:noAutofit/>
          </a:bodyPr>
          <a:lstStyle/>
          <a:p>
            <a:pPr lvl="0" rtl="0">
              <a:spcBef>
                <a:spcPts val="0"/>
              </a:spcBef>
              <a:buNone/>
            </a:pPr>
            <a:endParaRPr dirty="0">
              <a:latin typeface="Times New Roman" pitchFamily="18" charset="0"/>
              <a:cs typeface="Times New Roman" pitchFamily="18" charset="0"/>
            </a:endParaRPr>
          </a:p>
          <a:p>
            <a:pPr lvl="0" rtl="0">
              <a:spcBef>
                <a:spcPts val="0"/>
              </a:spcBef>
              <a:buNone/>
            </a:pPr>
            <a:r>
              <a:rPr lang="en" b="1" dirty="0">
                <a:latin typeface="Times New Roman" pitchFamily="18" charset="0"/>
                <a:cs typeface="Times New Roman" pitchFamily="18" charset="0"/>
              </a:rPr>
              <a:t>Unit Test Case Server 17 (UTCs-17): </a:t>
            </a:r>
            <a:r>
              <a:rPr lang="en" dirty="0">
                <a:latin typeface="Times New Roman" pitchFamily="18" charset="0"/>
                <a:ea typeface="Courier New"/>
                <a:cs typeface="Times New Roman" pitchFamily="18" charset="0"/>
                <a:sym typeface="Courier New"/>
              </a:rPr>
              <a:t>calculateAverageRate(Integer id, double score):HelpPlace</a:t>
            </a:r>
          </a:p>
          <a:p>
            <a:pPr lvl="0" rtl="0">
              <a:spcBef>
                <a:spcPts val="0"/>
              </a:spcBef>
              <a:buNone/>
            </a:pPr>
            <a:endParaRPr b="1" dirty="0">
              <a:latin typeface="Times New Roman" pitchFamily="18" charset="0"/>
              <a:cs typeface="Times New Roman" pitchFamily="18" charset="0"/>
            </a:endParaRPr>
          </a:p>
          <a:p>
            <a:pPr lvl="0" rtl="0">
              <a:spcBef>
                <a:spcPts val="0"/>
              </a:spcBef>
              <a:buNone/>
            </a:pPr>
            <a:r>
              <a:rPr lang="en" b="1" dirty="0">
                <a:latin typeface="Times New Roman" pitchFamily="18" charset="0"/>
                <a:cs typeface="Times New Roman" pitchFamily="18" charset="0"/>
              </a:rPr>
              <a:t> </a:t>
            </a:r>
          </a:p>
          <a:p>
            <a:pPr lvl="0" rtl="0">
              <a:spcBef>
                <a:spcPts val="0"/>
              </a:spcBef>
              <a:buNone/>
            </a:pPr>
            <a:r>
              <a:rPr lang="en" b="1" dirty="0">
                <a:latin typeface="Times New Roman" pitchFamily="18" charset="0"/>
                <a:cs typeface="Times New Roman" pitchFamily="18" charset="0"/>
              </a:rPr>
              <a:t> </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9"/>
                                        </p:tgtEl>
                                        <p:attrNameLst>
                                          <p:attrName>style.visibility</p:attrName>
                                        </p:attrNameLst>
                                      </p:cBhvr>
                                      <p:to>
                                        <p:strVal val="visible"/>
                                      </p:to>
                                    </p:set>
                                    <p:animEffect transition="in" filter="fade">
                                      <p:cBhvr>
                                        <p:cTn id="7" dur="1000"/>
                                        <p:tgtEl>
                                          <p:spTgt spid="1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1"/>
                                        </p:tgtEl>
                                        <p:attrNameLst>
                                          <p:attrName>style.visibility</p:attrName>
                                        </p:attrNameLst>
                                      </p:cBhvr>
                                      <p:to>
                                        <p:strVal val="visible"/>
                                      </p:to>
                                    </p:set>
                                    <p:animEffect transition="in" filter="fade">
                                      <p:cBhvr>
                                        <p:cTn id="12" dur="500"/>
                                        <p:tgtEl>
                                          <p:spTgt spid="1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70"/>
                                        </p:tgtEl>
                                        <p:attrNameLst>
                                          <p:attrName>style.visibility</p:attrName>
                                        </p:attrNameLst>
                                      </p:cBhvr>
                                      <p:to>
                                        <p:strVal val="visible"/>
                                      </p:to>
                                    </p:set>
                                    <p:animEffect transition="in" filter="wipe(down)">
                                      <p:cBhvr>
                                        <p:cTn id="17" dur="5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457200" y="13321"/>
            <a:ext cx="8229600" cy="857400"/>
          </a:xfrm>
          <a:prstGeom prst="rect">
            <a:avLst/>
          </a:prstGeom>
        </p:spPr>
        <p:txBody>
          <a:bodyPr lIns="91425" tIns="91425" rIns="91425" bIns="91425" anchor="ctr" anchorCtr="0">
            <a:noAutofit/>
          </a:bodyPr>
          <a:lstStyle/>
          <a:p>
            <a:pPr>
              <a:spcBef>
                <a:spcPts val="0"/>
              </a:spcBef>
              <a:buNone/>
            </a:pPr>
            <a:r>
              <a:rPr lang="en">
                <a:latin typeface="Times New Roman"/>
                <a:ea typeface="Times New Roman"/>
                <a:cs typeface="Times New Roman"/>
                <a:sym typeface="Times New Roman"/>
              </a:rPr>
              <a:t>System Test Case</a:t>
            </a:r>
          </a:p>
        </p:txBody>
      </p:sp>
      <p:graphicFrame>
        <p:nvGraphicFramePr>
          <p:cNvPr id="177" name="Shape 177"/>
          <p:cNvGraphicFramePr/>
          <p:nvPr>
            <p:extLst>
              <p:ext uri="{D42A27DB-BD31-4B8C-83A1-F6EECF244321}">
                <p14:modId xmlns:p14="http://schemas.microsoft.com/office/powerpoint/2010/main" val="3251836550"/>
              </p:ext>
            </p:extLst>
          </p:nvPr>
        </p:nvGraphicFramePr>
        <p:xfrm>
          <a:off x="683568" y="2067694"/>
          <a:ext cx="7709575" cy="1612465"/>
        </p:xfrm>
        <a:graphic>
          <a:graphicData uri="http://schemas.openxmlformats.org/drawingml/2006/table">
            <a:tbl>
              <a:tblPr>
                <a:noFill/>
                <a:tableStyleId>{5DDF8F57-1816-4DE5-9772-F7FF6569803A}</a:tableStyleId>
              </a:tblPr>
              <a:tblGrid>
                <a:gridCol w="490550"/>
                <a:gridCol w="2076575"/>
                <a:gridCol w="5142450"/>
              </a:tblGrid>
              <a:tr h="588367">
                <a:tc>
                  <a:txBody>
                    <a:bodyPr/>
                    <a:lstStyle/>
                    <a:p>
                      <a:pPr lvl="0" algn="ctr" rtl="0">
                        <a:lnSpc>
                          <a:spcPct val="115000"/>
                        </a:lnSpc>
                        <a:spcBef>
                          <a:spcPts val="0"/>
                        </a:spcBef>
                        <a:buNone/>
                      </a:pPr>
                      <a:r>
                        <a:rPr lang="en" sz="1200" b="1" dirty="0">
                          <a:latin typeface="Times New Roman"/>
                          <a:ea typeface="Times New Roman"/>
                          <a:cs typeface="Times New Roman"/>
                          <a:sym typeface="Times New Roman"/>
                        </a:rPr>
                        <a:t>Case</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200" b="1" dirty="0">
                          <a:latin typeface="Times New Roman"/>
                          <a:ea typeface="Times New Roman"/>
                          <a:cs typeface="Times New Roman"/>
                          <a:sym typeface="Times New Roman"/>
                        </a:rPr>
                        <a:t>Description</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200" b="1" dirty="0">
                          <a:latin typeface="Times New Roman"/>
                          <a:ea typeface="Times New Roman"/>
                          <a:cs typeface="Times New Roman"/>
                          <a:sym typeface="Times New Roman"/>
                        </a:rPr>
                        <a:t>Expected Result</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r>
              <a:tr h="907475">
                <a:tc>
                  <a:txBody>
                    <a:bodyPr/>
                    <a:lstStyle/>
                    <a:p>
                      <a:pPr lvl="0" algn="ctr" rtl="0">
                        <a:lnSpc>
                          <a:spcPct val="115000"/>
                        </a:lnSpc>
                        <a:spcBef>
                          <a:spcPts val="0"/>
                        </a:spcBef>
                        <a:buNone/>
                      </a:pPr>
                      <a:r>
                        <a:rPr lang="en" sz="1200">
                          <a:latin typeface="Times New Roman"/>
                          <a:ea typeface="Times New Roman"/>
                          <a:cs typeface="Times New Roman"/>
                          <a:sym typeface="Times New Roman"/>
                        </a:rPr>
                        <a:t>1</a:t>
                      </a:r>
                    </a:p>
                  </a:txBody>
                  <a:tcPr marL="68575" marR="68575" marT="91425" marB="91425">
                    <a:lnL w="12700" cap="flat">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200">
                          <a:latin typeface="Times New Roman"/>
                          <a:ea typeface="Times New Roman"/>
                          <a:cs typeface="Times New Roman"/>
                          <a:sym typeface="Times New Roman"/>
                        </a:rPr>
                        <a:t>Test get help place of ID= 1 and give rating score = 2</a:t>
                      </a:r>
                    </a:p>
                  </a:txBody>
                  <a:tcPr marL="68575" marR="68575" marT="91425" marB="914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200" dirty="0">
                          <a:latin typeface="Times New Roman"/>
                          <a:ea typeface="Times New Roman"/>
                          <a:cs typeface="Times New Roman"/>
                          <a:sym typeface="Times New Roman"/>
                        </a:rPr>
                        <a:t>{"HelpplaceNewAverageRate":[{"id":1,"averageRate":3.5,"category":"Hospital","phoneNumber":"053-947700","address":"110 Suthep Rd, Mueang Chiang Mai, Chiang Mai, 50200","name":"Maharaj Nakorn Chiang Mai Hospital","longitude":98.974209,"latitude":18.789602}]}</a:t>
                      </a:r>
                    </a:p>
                  </a:txBody>
                  <a:tcPr marL="68575" marR="68575" marT="91425" marB="91425">
                    <a:lnL w="12700" cap="flat" cmpd="sng" algn="ctr">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r>
            </a:tbl>
          </a:graphicData>
        </a:graphic>
      </p:graphicFrame>
      <p:sp>
        <p:nvSpPr>
          <p:cNvPr id="178" name="Shape 178"/>
          <p:cNvSpPr txBox="1"/>
          <p:nvPr/>
        </p:nvSpPr>
        <p:spPr>
          <a:xfrm>
            <a:off x="457200" y="1343525"/>
            <a:ext cx="8285699" cy="857400"/>
          </a:xfrm>
          <a:prstGeom prst="rect">
            <a:avLst/>
          </a:prstGeom>
          <a:noFill/>
          <a:ln>
            <a:noFill/>
          </a:ln>
        </p:spPr>
        <p:txBody>
          <a:bodyPr lIns="91425" tIns="91425" rIns="91425" bIns="91425" anchor="ctr" anchorCtr="0">
            <a:noAutofit/>
          </a:bodyPr>
          <a:lstStyle/>
          <a:p>
            <a:pPr lvl="0" rtl="0">
              <a:spcBef>
                <a:spcPts val="0"/>
              </a:spcBef>
              <a:buNone/>
            </a:pPr>
            <a:r>
              <a:rPr lang="en" b="1" dirty="0">
                <a:latin typeface="Times New Roman"/>
                <a:ea typeface="Times New Roman"/>
                <a:cs typeface="Times New Roman"/>
                <a:sym typeface="Times New Roman"/>
              </a:rPr>
              <a:t>System Test Case server 14 (STCs-14</a:t>
            </a:r>
            <a:r>
              <a:rPr lang="en" dirty="0">
                <a:latin typeface="Times New Roman"/>
                <a:ea typeface="Times New Roman"/>
                <a:cs typeface="Times New Roman"/>
                <a:sym typeface="Times New Roman"/>
              </a:rPr>
              <a:t>): The mobile application can retrieve the help place with new average rating score.</a:t>
            </a:r>
          </a:p>
          <a:p>
            <a:pPr lvl="0" rtl="0">
              <a:spcBef>
                <a:spcPts val="0"/>
              </a:spcBef>
              <a:buNone/>
            </a:pPr>
            <a:r>
              <a:rPr lang="en" b="1" dirty="0"/>
              <a:t>        </a:t>
            </a:r>
          </a:p>
          <a:p>
            <a:pPr lvl="0" rtl="0">
              <a:spcBef>
                <a:spcPts val="0"/>
              </a:spcBef>
              <a:buNone/>
            </a:pPr>
            <a:r>
              <a:rPr lang="en" b="1" dirty="0">
                <a:latin typeface="Times New Roman"/>
                <a:ea typeface="Times New Roman"/>
                <a:cs typeface="Times New Roman"/>
                <a:sym typeface="Times New Roman"/>
              </a:rPr>
              <a:t> </a:t>
            </a: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8"/>
                                        </p:tgtEl>
                                        <p:attrNameLst>
                                          <p:attrName>style.visibility</p:attrName>
                                        </p:attrNameLst>
                                      </p:cBhvr>
                                      <p:to>
                                        <p:strVal val="visible"/>
                                      </p:to>
                                    </p:set>
                                    <p:animEffect transition="in" filter="fade">
                                      <p:cBhvr>
                                        <p:cTn id="7" dur="1000"/>
                                        <p:tgtEl>
                                          <p:spTgt spid="178"/>
                                        </p:tgtEl>
                                      </p:cBhvr>
                                    </p:animEffect>
                                    <p:anim calcmode="lin" valueType="num">
                                      <p:cBhvr>
                                        <p:cTn id="8" dur="1000" fill="hold"/>
                                        <p:tgtEl>
                                          <p:spTgt spid="178"/>
                                        </p:tgtEl>
                                        <p:attrNameLst>
                                          <p:attrName>ppt_x</p:attrName>
                                        </p:attrNameLst>
                                      </p:cBhvr>
                                      <p:tavLst>
                                        <p:tav tm="0">
                                          <p:val>
                                            <p:strVal val="#ppt_x"/>
                                          </p:val>
                                        </p:tav>
                                        <p:tav tm="100000">
                                          <p:val>
                                            <p:strVal val="#ppt_x"/>
                                          </p:val>
                                        </p:tav>
                                      </p:tavLst>
                                    </p:anim>
                                    <p:anim calcmode="lin" valueType="num">
                                      <p:cBhvr>
                                        <p:cTn id="9" dur="1000" fill="hold"/>
                                        <p:tgtEl>
                                          <p:spTgt spid="17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77"/>
                                        </p:tgtEl>
                                        <p:attrNameLst>
                                          <p:attrName>style.visibility</p:attrName>
                                        </p:attrNameLst>
                                      </p:cBhvr>
                                      <p:to>
                                        <p:strVal val="visible"/>
                                      </p:to>
                                    </p:set>
                                    <p:animEffect transition="in" filter="wipe(down)">
                                      <p:cBhvr>
                                        <p:cTn id="14" dur="50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457200" y="13321"/>
            <a:ext cx="8229600" cy="857400"/>
          </a:xfrm>
          <a:prstGeom prst="rect">
            <a:avLst/>
          </a:prstGeom>
        </p:spPr>
        <p:txBody>
          <a:bodyPr lIns="91425" tIns="91425" rIns="91425" bIns="91425" anchor="ctr" anchorCtr="0">
            <a:noAutofit/>
          </a:bodyPr>
          <a:lstStyle/>
          <a:p>
            <a:pPr>
              <a:spcBef>
                <a:spcPts val="0"/>
              </a:spcBef>
              <a:buNone/>
            </a:pPr>
            <a:r>
              <a:rPr lang="en" dirty="0">
                <a:latin typeface="Times New Roman"/>
                <a:ea typeface="Times New Roman"/>
                <a:cs typeface="Times New Roman"/>
                <a:sym typeface="Times New Roman"/>
              </a:rPr>
              <a:t>Test Record</a:t>
            </a:r>
          </a:p>
        </p:txBody>
      </p:sp>
      <p:graphicFrame>
        <p:nvGraphicFramePr>
          <p:cNvPr id="184" name="Shape 184"/>
          <p:cNvGraphicFramePr/>
          <p:nvPr>
            <p:extLst>
              <p:ext uri="{D42A27DB-BD31-4B8C-83A1-F6EECF244321}">
                <p14:modId xmlns:p14="http://schemas.microsoft.com/office/powerpoint/2010/main" val="1733214979"/>
              </p:ext>
            </p:extLst>
          </p:nvPr>
        </p:nvGraphicFramePr>
        <p:xfrm>
          <a:off x="827584" y="1830829"/>
          <a:ext cx="7464700" cy="1316985"/>
        </p:xfrm>
        <a:graphic>
          <a:graphicData uri="http://schemas.openxmlformats.org/drawingml/2006/table">
            <a:tbl>
              <a:tblPr>
                <a:noFill/>
                <a:tableStyleId>{B51CAD7F-CF4D-4D52-9B47-22CF362BC38F}</a:tableStyleId>
              </a:tblPr>
              <a:tblGrid>
                <a:gridCol w="474950"/>
                <a:gridCol w="2010650"/>
                <a:gridCol w="4979100"/>
              </a:tblGrid>
              <a:tr h="0">
                <a:tc>
                  <a:txBody>
                    <a:bodyPr/>
                    <a:lstStyle/>
                    <a:p>
                      <a:pPr lvl="0" algn="ctr" rtl="0">
                        <a:lnSpc>
                          <a:spcPct val="115000"/>
                        </a:lnSpc>
                        <a:spcBef>
                          <a:spcPts val="0"/>
                        </a:spcBef>
                        <a:buNone/>
                      </a:pPr>
                      <a:r>
                        <a:rPr lang="en" sz="1000" b="1" dirty="0">
                          <a:latin typeface="Times New Roman" pitchFamily="18" charset="0"/>
                          <a:cs typeface="Times New Roman" pitchFamily="18" charset="0"/>
                        </a:rPr>
                        <a:t>Case</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b="1" dirty="0">
                          <a:latin typeface="Times New Roman" pitchFamily="18" charset="0"/>
                          <a:cs typeface="Times New Roman" pitchFamily="18" charset="0"/>
                        </a:rPr>
                        <a:t>Description</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b="1">
                          <a:latin typeface="Times New Roman" pitchFamily="18" charset="0"/>
                          <a:cs typeface="Times New Roman" pitchFamily="18" charset="0"/>
                        </a:rPr>
                        <a:t>Expected Result</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r>
              <a:tr h="958875">
                <a:tc>
                  <a:txBody>
                    <a:bodyPr/>
                    <a:lstStyle/>
                    <a:p>
                      <a:pPr lvl="0" algn="ctr" rtl="0">
                        <a:lnSpc>
                          <a:spcPct val="115000"/>
                        </a:lnSpc>
                        <a:spcBef>
                          <a:spcPts val="0"/>
                        </a:spcBef>
                        <a:buNone/>
                      </a:pPr>
                      <a:r>
                        <a:rPr lang="en" sz="1000">
                          <a:latin typeface="Times New Roman" pitchFamily="18" charset="0"/>
                          <a:cs typeface="Times New Roman" pitchFamily="18" charset="0"/>
                        </a:rPr>
                        <a:t>1</a:t>
                      </a:r>
                    </a:p>
                  </a:txBody>
                  <a:tcPr marL="68575" marR="68575" marT="91425" marB="91425">
                    <a:lnL w="12700" cap="flat">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dirty="0">
                          <a:latin typeface="Times New Roman" pitchFamily="18" charset="0"/>
                          <a:cs typeface="Times New Roman" pitchFamily="18" charset="0"/>
                        </a:rPr>
                        <a:t>Test get help place of ID= 1 and give rating score = 2</a:t>
                      </a:r>
                    </a:p>
                  </a:txBody>
                  <a:tcPr marL="68575" marR="68575" marT="91425" marB="914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dirty="0">
                          <a:latin typeface="Times New Roman" pitchFamily="18" charset="0"/>
                          <a:cs typeface="Times New Roman" pitchFamily="18" charset="0"/>
                        </a:rPr>
                        <a:t>{"HelpplaceNewAverageRate":[{"id":1,"averageRate":3.5,"category":"Hospital","phoneNumber":"053-947700","address":"110 Suthep Rd, Mueang Chiang Mai, Chiang Mai, 50200","name":"Maharaj Nakorn Chiang Mai Hospital","longitude":98.974209,"latitude":18.789602}]}</a:t>
                      </a:r>
                    </a:p>
                  </a:txBody>
                  <a:tcPr marL="68575" marR="68575" marT="91425" marB="91425">
                    <a:lnL w="12700" cap="flat" cmpd="sng" algn="ctr">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r>
            </a:tbl>
          </a:graphicData>
        </a:graphic>
      </p:graphicFrame>
      <p:graphicFrame>
        <p:nvGraphicFramePr>
          <p:cNvPr id="185" name="Shape 185"/>
          <p:cNvGraphicFramePr/>
          <p:nvPr>
            <p:extLst>
              <p:ext uri="{D42A27DB-BD31-4B8C-83A1-F6EECF244321}">
                <p14:modId xmlns:p14="http://schemas.microsoft.com/office/powerpoint/2010/main" val="3380721643"/>
              </p:ext>
            </p:extLst>
          </p:nvPr>
        </p:nvGraphicFramePr>
        <p:xfrm>
          <a:off x="1377422" y="3435846"/>
          <a:ext cx="6362930" cy="1242000"/>
        </p:xfrm>
        <a:graphic>
          <a:graphicData uri="http://schemas.openxmlformats.org/drawingml/2006/table">
            <a:tbl>
              <a:tblPr>
                <a:noFill/>
                <a:tableStyleId>{4B27FA1D-D4FB-4196-8F3A-898A228D0122}</a:tableStyleId>
              </a:tblPr>
              <a:tblGrid>
                <a:gridCol w="3788625"/>
                <a:gridCol w="2574305"/>
              </a:tblGrid>
              <a:tr h="214875">
                <a:tc>
                  <a:txBody>
                    <a:bodyPr/>
                    <a:lstStyle/>
                    <a:p>
                      <a:pPr lvl="0" algn="ctr" rtl="0">
                        <a:lnSpc>
                          <a:spcPct val="115000"/>
                        </a:lnSpc>
                        <a:spcBef>
                          <a:spcPts val="0"/>
                        </a:spcBef>
                        <a:buNone/>
                      </a:pPr>
                      <a:r>
                        <a:rPr lang="en" sz="1000" b="1" dirty="0">
                          <a:latin typeface="Times New Roman" pitchFamily="18" charset="0"/>
                          <a:cs typeface="Times New Roman" pitchFamily="18" charset="0"/>
                        </a:rPr>
                        <a:t>Actual Result</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b="1">
                          <a:latin typeface="Times New Roman" pitchFamily="18" charset="0"/>
                          <a:cs typeface="Times New Roman" pitchFamily="18" charset="0"/>
                        </a:rPr>
                        <a:t>Pass/Fail</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r>
              <a:tr h="696900">
                <a:tc>
                  <a:txBody>
                    <a:bodyPr/>
                    <a:lstStyle/>
                    <a:p>
                      <a:pPr lvl="0" algn="ctr" rtl="0">
                        <a:lnSpc>
                          <a:spcPct val="115000"/>
                        </a:lnSpc>
                        <a:spcBef>
                          <a:spcPts val="0"/>
                        </a:spcBef>
                        <a:buNone/>
                      </a:pPr>
                      <a:r>
                        <a:rPr lang="en" sz="1000" dirty="0">
                          <a:latin typeface="Times New Roman" pitchFamily="18" charset="0"/>
                          <a:cs typeface="Times New Roman" pitchFamily="18" charset="0"/>
                        </a:rPr>
                        <a:t>{"HelpplaceNewAverageRate":[{"id":1,"averageRate":3.5,"category":"Hospital","phoneNumber":"053-947700","address":"110 Suthep Rd, Mueang Chiang Mai, Chiang Mai, 50200","name":"Maharaj Nakorn Chiang Mai Hospital","longitude":98.974209,"latitude":18.789602}]}</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dirty="0">
                          <a:latin typeface="Times New Roman" pitchFamily="18" charset="0"/>
                          <a:cs typeface="Times New Roman" pitchFamily="18" charset="0"/>
                        </a:rPr>
                        <a:t>Pass</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r>
            </a:tbl>
          </a:graphicData>
        </a:graphic>
      </p:graphicFrame>
      <p:sp>
        <p:nvSpPr>
          <p:cNvPr id="186" name="Shape 186"/>
          <p:cNvSpPr txBox="1"/>
          <p:nvPr/>
        </p:nvSpPr>
        <p:spPr>
          <a:xfrm>
            <a:off x="457200" y="982575"/>
            <a:ext cx="8386199" cy="704699"/>
          </a:xfrm>
          <a:prstGeom prst="rect">
            <a:avLst/>
          </a:prstGeom>
          <a:noFill/>
          <a:ln>
            <a:noFill/>
          </a:ln>
        </p:spPr>
        <p:txBody>
          <a:bodyPr lIns="91425" tIns="91425" rIns="91425" bIns="91425" anchor="ctr" anchorCtr="0">
            <a:noAutofit/>
          </a:bodyPr>
          <a:lstStyle/>
          <a:p>
            <a:pPr lvl="0" rtl="0">
              <a:spcBef>
                <a:spcPts val="0"/>
              </a:spcBef>
              <a:buNone/>
            </a:pPr>
            <a:r>
              <a:rPr lang="en" b="1" dirty="0" smtClean="0">
                <a:solidFill>
                  <a:schemeClr val="dk1"/>
                </a:solidFill>
                <a:latin typeface="Times New Roman" pitchFamily="18" charset="0"/>
                <a:cs typeface="Times New Roman" pitchFamily="18" charset="0"/>
              </a:rPr>
              <a:t>System Test Case server 14 (STCs-14</a:t>
            </a:r>
            <a:r>
              <a:rPr lang="en" dirty="0" smtClean="0">
                <a:solidFill>
                  <a:schemeClr val="dk1"/>
                </a:solidFill>
                <a:latin typeface="Times New Roman" pitchFamily="18" charset="0"/>
                <a:cs typeface="Times New Roman" pitchFamily="18" charset="0"/>
              </a:rPr>
              <a:t>): The mobile application can retrieve the help place with new average rating score.</a:t>
            </a:r>
            <a:endParaRPr lang="en" dirty="0">
              <a:solidFill>
                <a:schemeClr val="dk1"/>
              </a:solidFill>
              <a:latin typeface="Times New Roman" pitchFamily="18" charset="0"/>
              <a:cs typeface="Times New Roman"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3"/>
                                        </p:tgtEl>
                                        <p:attrNameLst>
                                          <p:attrName>style.visibility</p:attrName>
                                        </p:attrNameLst>
                                      </p:cBhvr>
                                      <p:to>
                                        <p:strVal val="visible"/>
                                      </p:to>
                                    </p:set>
                                    <p:anim calcmode="lin" valueType="num">
                                      <p:cBhvr additive="base">
                                        <p:cTn id="7" dur="500" fill="hold"/>
                                        <p:tgtEl>
                                          <p:spTgt spid="183"/>
                                        </p:tgtEl>
                                        <p:attrNameLst>
                                          <p:attrName>ppt_x</p:attrName>
                                        </p:attrNameLst>
                                      </p:cBhvr>
                                      <p:tavLst>
                                        <p:tav tm="0">
                                          <p:val>
                                            <p:strVal val="#ppt_x"/>
                                          </p:val>
                                        </p:tav>
                                        <p:tav tm="100000">
                                          <p:val>
                                            <p:strVal val="#ppt_x"/>
                                          </p:val>
                                        </p:tav>
                                      </p:tavLst>
                                    </p:anim>
                                    <p:anim calcmode="lin" valueType="num">
                                      <p:cBhvr additive="base">
                                        <p:cTn id="8" dur="500" fill="hold"/>
                                        <p:tgtEl>
                                          <p:spTgt spid="18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86"/>
                                        </p:tgtEl>
                                        <p:attrNameLst>
                                          <p:attrName>style.visibility</p:attrName>
                                        </p:attrNameLst>
                                      </p:cBhvr>
                                      <p:to>
                                        <p:strVal val="visible"/>
                                      </p:to>
                                    </p:set>
                                    <p:animEffect transition="in" filter="fade">
                                      <p:cBhvr>
                                        <p:cTn id="13" dur="1000"/>
                                        <p:tgtEl>
                                          <p:spTgt spid="186"/>
                                        </p:tgtEl>
                                      </p:cBhvr>
                                    </p:animEffect>
                                    <p:anim calcmode="lin" valueType="num">
                                      <p:cBhvr>
                                        <p:cTn id="14" dur="1000" fill="hold"/>
                                        <p:tgtEl>
                                          <p:spTgt spid="186"/>
                                        </p:tgtEl>
                                        <p:attrNameLst>
                                          <p:attrName>ppt_x</p:attrName>
                                        </p:attrNameLst>
                                      </p:cBhvr>
                                      <p:tavLst>
                                        <p:tav tm="0">
                                          <p:val>
                                            <p:strVal val="#ppt_x"/>
                                          </p:val>
                                        </p:tav>
                                        <p:tav tm="100000">
                                          <p:val>
                                            <p:strVal val="#ppt_x"/>
                                          </p:val>
                                        </p:tav>
                                      </p:tavLst>
                                    </p:anim>
                                    <p:anim calcmode="lin" valueType="num">
                                      <p:cBhvr>
                                        <p:cTn id="15" dur="1000" fill="hold"/>
                                        <p:tgtEl>
                                          <p:spTgt spid="18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84"/>
                                        </p:tgtEl>
                                        <p:attrNameLst>
                                          <p:attrName>style.visibility</p:attrName>
                                        </p:attrNameLst>
                                      </p:cBhvr>
                                      <p:to>
                                        <p:strVal val="visible"/>
                                      </p:to>
                                    </p:set>
                                    <p:animEffect transition="in" filter="wipe(down)">
                                      <p:cBhvr>
                                        <p:cTn id="20" dur="500"/>
                                        <p:tgtEl>
                                          <p:spTgt spid="18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85"/>
                                        </p:tgtEl>
                                        <p:attrNameLst>
                                          <p:attrName>style.visibility</p:attrName>
                                        </p:attrNameLst>
                                      </p:cBhvr>
                                      <p:to>
                                        <p:strVal val="visible"/>
                                      </p:to>
                                    </p:set>
                                    <p:animEffect transition="in" filter="wipe(down)">
                                      <p:cBhvr>
                                        <p:cTn id="25" dur="500"/>
                                        <p:tgtEl>
                                          <p:spTgt spid="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0"/>
      <p:bldP spid="18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ctrTitle"/>
          </p:nvPr>
        </p:nvSpPr>
        <p:spPr>
          <a:xfrm>
            <a:off x="457200" y="78773"/>
            <a:ext cx="8229600" cy="2709001"/>
          </a:xfrm>
          <a:prstGeom prst="rect">
            <a:avLst/>
          </a:prstGeom>
        </p:spPr>
        <p:txBody>
          <a:bodyPr lIns="91425" tIns="91425" rIns="91425" bIns="91425" anchor="ctr" anchorCtr="0">
            <a:noAutofit/>
          </a:bodyPr>
          <a:lstStyle/>
          <a:p>
            <a:pPr lvl="0" rtl="0">
              <a:spcBef>
                <a:spcPts val="0"/>
              </a:spcBef>
              <a:buNone/>
            </a:pPr>
            <a:r>
              <a:rPr lang="en" sz="7500" dirty="0">
                <a:solidFill>
                  <a:srgbClr val="FFFFFF"/>
                </a:solidFill>
                <a:latin typeface="Times New Roman"/>
                <a:ea typeface="Times New Roman"/>
                <a:cs typeface="Times New Roman"/>
                <a:sym typeface="Times New Roman"/>
              </a:rPr>
              <a:t>User Interface</a:t>
            </a:r>
          </a:p>
        </p:txBody>
      </p:sp>
      <p:sp>
        <p:nvSpPr>
          <p:cNvPr id="192" name="Shape 192"/>
          <p:cNvSpPr txBox="1">
            <a:spLocks noGrp="1"/>
          </p:cNvSpPr>
          <p:nvPr>
            <p:ph type="subTitle" idx="1"/>
          </p:nvPr>
        </p:nvSpPr>
        <p:spPr>
          <a:xfrm>
            <a:off x="457210" y="3186710"/>
            <a:ext cx="8342400" cy="342300"/>
          </a:xfrm>
          <a:prstGeom prst="rect">
            <a:avLst/>
          </a:prstGeom>
        </p:spPr>
        <p:txBody>
          <a:bodyPr lIns="91425" tIns="91425" rIns="91425" bIns="91425" anchor="ctr" anchorCtr="0">
            <a:noAutofit/>
          </a:bodyPr>
          <a:lstStyle/>
          <a:p>
            <a:pPr marL="457200" lvl="0" indent="-419100" algn="l" rtl="0">
              <a:spcBef>
                <a:spcPts val="0"/>
              </a:spcBef>
              <a:buClr>
                <a:srgbClr val="FFFFFF"/>
              </a:buClr>
              <a:buSzPct val="100000"/>
              <a:buFont typeface="Times New Roman"/>
              <a:buChar char="●"/>
            </a:pPr>
            <a:r>
              <a:rPr lang="en" sz="3000" b="1">
                <a:solidFill>
                  <a:srgbClr val="FFFFFF"/>
                </a:solidFill>
                <a:latin typeface="Times New Roman"/>
                <a:ea typeface="Times New Roman"/>
                <a:cs typeface="Times New Roman"/>
                <a:sym typeface="Times New Roman"/>
              </a:rPr>
              <a:t>Server Part</a:t>
            </a:r>
          </a:p>
          <a:p>
            <a:pPr lvl="0" algn="l" rtl="0">
              <a:spcBef>
                <a:spcPts val="0"/>
              </a:spcBef>
              <a:buNone/>
            </a:pPr>
            <a:endParaRPr>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1"/>
                                        </p:tgtEl>
                                        <p:attrNameLst>
                                          <p:attrName>style.visibility</p:attrName>
                                        </p:attrNameLst>
                                      </p:cBhvr>
                                      <p:to>
                                        <p:strVal val="visible"/>
                                      </p:to>
                                    </p:set>
                                    <p:animEffect transition="in" filter="fade">
                                      <p:cBhvr>
                                        <p:cTn id="7" dur="1000"/>
                                        <p:tgtEl>
                                          <p:spTgt spid="1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2"/>
                                        </p:tgtEl>
                                        <p:attrNameLst>
                                          <p:attrName>style.visibility</p:attrName>
                                        </p:attrNameLst>
                                      </p:cBhvr>
                                      <p:to>
                                        <p:strVal val="visible"/>
                                      </p:to>
                                    </p:set>
                                    <p:animEffect transition="in" filter="fade">
                                      <p:cBhvr>
                                        <p:cTn id="12" dur="1000"/>
                                        <p:tgtEl>
                                          <p:spTgt spid="192"/>
                                        </p:tgtEl>
                                      </p:cBhvr>
                                    </p:animEffect>
                                  </p:childTnLst>
                                </p:cTn>
                              </p:par>
                              <p:par>
                                <p:cTn id="13" presetID="10" presetClass="entr" presetSubtype="0" fill="hold" nodeType="withEffect">
                                  <p:stCondLst>
                                    <p:cond delay="0"/>
                                  </p:stCondLst>
                                  <p:childTnLst>
                                    <p:set>
                                      <p:cBhvr>
                                        <p:cTn id="14" dur="1" fill="hold">
                                          <p:stCondLst>
                                            <p:cond delay="0"/>
                                          </p:stCondLst>
                                        </p:cTn>
                                        <p:tgtEl>
                                          <p:spTgt spid="191"/>
                                        </p:tgtEl>
                                        <p:attrNameLst>
                                          <p:attrName>style.visibility</p:attrName>
                                        </p:attrNameLst>
                                      </p:cBhvr>
                                      <p:to>
                                        <p:strVal val="visible"/>
                                      </p:to>
                                    </p:set>
                                    <p:animEffect transition="in" filter="fade">
                                      <p:cBhvr>
                                        <p:cTn id="15" dur="1000"/>
                                        <p:tgtEl>
                                          <p:spTgt spid="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457200" y="13321"/>
            <a:ext cx="8229600" cy="857400"/>
          </a:xfrm>
          <a:prstGeom prst="rect">
            <a:avLst/>
          </a:prstGeom>
        </p:spPr>
        <p:txBody>
          <a:bodyPr lIns="91425" tIns="91425" rIns="91425" bIns="91425" anchor="ctr" anchorCtr="0">
            <a:noAutofit/>
          </a:bodyPr>
          <a:lstStyle/>
          <a:p>
            <a:pPr>
              <a:spcBef>
                <a:spcPts val="0"/>
              </a:spcBef>
              <a:buNone/>
            </a:pPr>
            <a:r>
              <a:rPr lang="en">
                <a:latin typeface="Times New Roman"/>
                <a:ea typeface="Times New Roman"/>
                <a:cs typeface="Times New Roman"/>
                <a:sym typeface="Times New Roman"/>
              </a:rPr>
              <a:t>JSON</a:t>
            </a:r>
          </a:p>
        </p:txBody>
      </p:sp>
      <p:pic>
        <p:nvPicPr>
          <p:cNvPr id="198" name="Shape 198"/>
          <p:cNvPicPr preferRelativeResize="0"/>
          <p:nvPr/>
        </p:nvPicPr>
        <p:blipFill>
          <a:blip r:embed="rId3">
            <a:alphaModFix/>
          </a:blip>
          <a:stretch>
            <a:fillRect/>
          </a:stretch>
        </p:blipFill>
        <p:spPr>
          <a:xfrm>
            <a:off x="0" y="2017568"/>
            <a:ext cx="9143999" cy="1108363"/>
          </a:xfrm>
          <a:prstGeom prst="rect">
            <a:avLst/>
          </a:prstGeom>
          <a:noFill/>
          <a:ln>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97"/>
                                        </p:tgtEl>
                                        <p:attrNameLst>
                                          <p:attrName>style.visibility</p:attrName>
                                        </p:attrNameLst>
                                      </p:cBhvr>
                                      <p:to>
                                        <p:strVal val="visible"/>
                                      </p:to>
                                    </p:set>
                                    <p:anim calcmode="lin" valueType="num">
                                      <p:cBhvr additive="base">
                                        <p:cTn id="7" dur="1000"/>
                                        <p:tgtEl>
                                          <p:spTgt spid="197"/>
                                        </p:tgtEl>
                                        <p:attrNameLst>
                                          <p:attrName>ppt_w</p:attrName>
                                        </p:attrNameLst>
                                      </p:cBhvr>
                                      <p:tavLst>
                                        <p:tav tm="0">
                                          <p:val>
                                            <p:strVal val="0"/>
                                          </p:val>
                                        </p:tav>
                                        <p:tav tm="100000">
                                          <p:val>
                                            <p:strVal val="#ppt_w"/>
                                          </p:val>
                                        </p:tav>
                                      </p:tavLst>
                                    </p:anim>
                                    <p:anim calcmode="lin" valueType="num">
                                      <p:cBhvr additive="base">
                                        <p:cTn id="8" dur="1000"/>
                                        <p:tgtEl>
                                          <p:spTgt spid="197"/>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8"/>
                                        </p:tgtEl>
                                        <p:attrNameLst>
                                          <p:attrName>style.visibility</p:attrName>
                                        </p:attrNameLst>
                                      </p:cBhvr>
                                      <p:to>
                                        <p:strVal val="visible"/>
                                      </p:to>
                                    </p:set>
                                    <p:anim calcmode="lin" valueType="num">
                                      <p:cBhvr additive="base">
                                        <p:cTn id="13" dur="500" fill="hold"/>
                                        <p:tgtEl>
                                          <p:spTgt spid="198"/>
                                        </p:tgtEl>
                                        <p:attrNameLst>
                                          <p:attrName>ppt_x</p:attrName>
                                        </p:attrNameLst>
                                      </p:cBhvr>
                                      <p:tavLst>
                                        <p:tav tm="0">
                                          <p:val>
                                            <p:strVal val="#ppt_x"/>
                                          </p:val>
                                        </p:tav>
                                        <p:tav tm="100000">
                                          <p:val>
                                            <p:strVal val="#ppt_x"/>
                                          </p:val>
                                        </p:tav>
                                      </p:tavLst>
                                    </p:anim>
                                    <p:anim calcmode="lin" valueType="num">
                                      <p:cBhvr additive="base">
                                        <p:cTn id="14" dur="500" fill="hold"/>
                                        <p:tgtEl>
                                          <p:spTgt spid="1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ctrTitle"/>
          </p:nvPr>
        </p:nvSpPr>
        <p:spPr>
          <a:xfrm>
            <a:off x="504275" y="1"/>
            <a:ext cx="8351399" cy="1215600"/>
          </a:xfrm>
          <a:prstGeom prst="rect">
            <a:avLst/>
          </a:prstGeom>
        </p:spPr>
        <p:txBody>
          <a:bodyPr lIns="91425" tIns="91425" rIns="91425" bIns="91425" anchor="ctr" anchorCtr="0">
            <a:noAutofit/>
          </a:bodyPr>
          <a:lstStyle/>
          <a:p>
            <a:pPr lvl="0" rtl="0">
              <a:spcBef>
                <a:spcPts val="0"/>
              </a:spcBef>
              <a:buNone/>
            </a:pPr>
            <a:endParaRPr sz="7200" dirty="0">
              <a:solidFill>
                <a:srgbClr val="FFFFFF"/>
              </a:solidFill>
              <a:latin typeface="Times New Roman"/>
              <a:ea typeface="Times New Roman"/>
              <a:cs typeface="Times New Roman"/>
              <a:sym typeface="Times New Roman"/>
            </a:endParaRPr>
          </a:p>
          <a:p>
            <a:pPr lvl="0" rtl="0">
              <a:spcBef>
                <a:spcPts val="0"/>
              </a:spcBef>
              <a:buNone/>
            </a:pPr>
            <a:r>
              <a:rPr lang="en" sz="7200" dirty="0">
                <a:solidFill>
                  <a:srgbClr val="FFFFFF"/>
                </a:solidFill>
                <a:latin typeface="Times New Roman"/>
                <a:ea typeface="Times New Roman"/>
                <a:cs typeface="Times New Roman"/>
                <a:sym typeface="Times New Roman"/>
              </a:rPr>
              <a:t>Mobile Part</a:t>
            </a:r>
          </a:p>
        </p:txBody>
      </p:sp>
      <p:sp>
        <p:nvSpPr>
          <p:cNvPr id="204" name="Shape 204"/>
          <p:cNvSpPr txBox="1">
            <a:spLocks noGrp="1"/>
          </p:cNvSpPr>
          <p:nvPr>
            <p:ph type="subTitle" idx="1"/>
          </p:nvPr>
        </p:nvSpPr>
        <p:spPr>
          <a:xfrm>
            <a:off x="350699" y="1893303"/>
            <a:ext cx="8442599" cy="1011299"/>
          </a:xfrm>
          <a:prstGeom prst="rect">
            <a:avLst/>
          </a:prstGeom>
        </p:spPr>
        <p:txBody>
          <a:bodyPr lIns="91425" tIns="91425" rIns="91425" bIns="91425" anchor="ctr" anchorCtr="0">
            <a:noAutofit/>
          </a:bodyPr>
          <a:lstStyle/>
          <a:p>
            <a:pPr lvl="0" rtl="0">
              <a:spcBef>
                <a:spcPts val="0"/>
              </a:spcBef>
              <a:buNone/>
            </a:pPr>
            <a:r>
              <a:rPr lang="en" sz="1800" b="1" dirty="0">
                <a:solidFill>
                  <a:srgbClr val="FFFFFF"/>
                </a:solidFill>
                <a:latin typeface="Times New Roman"/>
                <a:ea typeface="Times New Roman"/>
                <a:cs typeface="Times New Roman"/>
                <a:sym typeface="Times New Roman"/>
              </a:rPr>
              <a:t>Feature </a:t>
            </a:r>
            <a:r>
              <a:rPr lang="en" sz="1800" b="1" dirty="0">
                <a:solidFill>
                  <a:srgbClr val="FFFFFF"/>
                </a:solidFill>
              </a:rPr>
              <a:t>1</a:t>
            </a:r>
            <a:r>
              <a:rPr lang="en" sz="1800" b="1" dirty="0">
                <a:solidFill>
                  <a:srgbClr val="FFFFFF"/>
                </a:solidFill>
                <a:latin typeface="Times New Roman"/>
                <a:ea typeface="Times New Roman"/>
                <a:cs typeface="Times New Roman"/>
                <a:sym typeface="Times New Roman"/>
              </a:rPr>
              <a:t>: </a:t>
            </a:r>
            <a:r>
              <a:rPr lang="en" sz="1800" b="1" dirty="0">
                <a:solidFill>
                  <a:srgbClr val="FFFFFF"/>
                </a:solidFill>
              </a:rPr>
              <a:t>Map and help information system</a:t>
            </a:r>
          </a:p>
          <a:p>
            <a:pPr lvl="0" rtl="0">
              <a:spcBef>
                <a:spcPts val="0"/>
              </a:spcBef>
              <a:buNone/>
            </a:pPr>
            <a:r>
              <a:rPr lang="en" sz="1800" b="1" dirty="0">
                <a:solidFill>
                  <a:srgbClr val="FFFFFF"/>
                </a:solidFill>
                <a:latin typeface="Times New Roman"/>
                <a:ea typeface="Times New Roman"/>
                <a:cs typeface="Times New Roman"/>
                <a:sym typeface="Times New Roman"/>
              </a:rPr>
              <a:t>Feature </a:t>
            </a:r>
            <a:r>
              <a:rPr lang="en" sz="1800" b="1" dirty="0">
                <a:solidFill>
                  <a:srgbClr val="FFFFFF"/>
                </a:solidFill>
              </a:rPr>
              <a:t>3</a:t>
            </a:r>
            <a:r>
              <a:rPr lang="en" sz="1800" b="1" dirty="0">
                <a:solidFill>
                  <a:srgbClr val="FFFFFF"/>
                </a:solidFill>
                <a:latin typeface="Times New Roman"/>
                <a:ea typeface="Times New Roman"/>
                <a:cs typeface="Times New Roman"/>
                <a:sym typeface="Times New Roman"/>
              </a:rPr>
              <a:t>: </a:t>
            </a:r>
            <a:r>
              <a:rPr lang="en" sz="1800" b="1" dirty="0">
                <a:solidFill>
                  <a:srgbClr val="FFFFFF"/>
                </a:solidFill>
              </a:rPr>
              <a:t>Rating location</a:t>
            </a:r>
          </a:p>
          <a:p>
            <a:pPr lvl="0" rtl="0">
              <a:spcBef>
                <a:spcPts val="0"/>
              </a:spcBef>
              <a:buNone/>
            </a:pPr>
            <a:endParaRPr sz="1800" dirty="0">
              <a:solidFill>
                <a:srgbClr val="EFEFEF"/>
              </a:solidFill>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3"/>
                                        </p:tgtEl>
                                        <p:attrNameLst>
                                          <p:attrName>style.visibility</p:attrName>
                                        </p:attrNameLst>
                                      </p:cBhvr>
                                      <p:to>
                                        <p:strVal val="visible"/>
                                      </p:to>
                                    </p:set>
                                    <p:animEffect transition="in" filter="fade">
                                      <p:cBhvr>
                                        <p:cTn id="7" dur="1000"/>
                                        <p:tgtEl>
                                          <p:spTgt spid="20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04"/>
                                        </p:tgtEl>
                                        <p:attrNameLst>
                                          <p:attrName>style.visibility</p:attrName>
                                        </p:attrNameLst>
                                      </p:cBhvr>
                                      <p:to>
                                        <p:strVal val="visible"/>
                                      </p:to>
                                    </p:set>
                                    <p:anim calcmode="lin" valueType="num">
                                      <p:cBhvr additive="base">
                                        <p:cTn id="12" dur="1000"/>
                                        <p:tgtEl>
                                          <p:spTgt spid="20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457200" y="13321"/>
            <a:ext cx="8229600" cy="857400"/>
          </a:xfrm>
          <a:prstGeom prst="rect">
            <a:avLst/>
          </a:prstGeom>
        </p:spPr>
        <p:txBody>
          <a:bodyPr lIns="91425" tIns="91425" rIns="91425" bIns="91425" anchor="ctr" anchorCtr="0">
            <a:noAutofit/>
          </a:bodyPr>
          <a:lstStyle/>
          <a:p>
            <a:pPr lvl="0" rtl="0">
              <a:spcBef>
                <a:spcPts val="0"/>
              </a:spcBef>
              <a:buNone/>
            </a:pPr>
            <a:r>
              <a:rPr lang="en" sz="4800">
                <a:solidFill>
                  <a:schemeClr val="lt1"/>
                </a:solidFill>
                <a:latin typeface="Times New Roman"/>
                <a:ea typeface="Times New Roman"/>
                <a:cs typeface="Times New Roman"/>
                <a:sym typeface="Times New Roman"/>
              </a:rPr>
              <a:t>URS  &amp; SRS</a:t>
            </a:r>
          </a:p>
        </p:txBody>
      </p:sp>
      <p:sp>
        <p:nvSpPr>
          <p:cNvPr id="211" name="Shape 211"/>
          <p:cNvSpPr txBox="1">
            <a:spLocks noGrp="1"/>
          </p:cNvSpPr>
          <p:nvPr>
            <p:ph type="body" idx="1"/>
          </p:nvPr>
        </p:nvSpPr>
        <p:spPr>
          <a:xfrm>
            <a:off x="457200" y="1200150"/>
            <a:ext cx="8229600" cy="3630300"/>
          </a:xfrm>
          <a:prstGeom prst="rect">
            <a:avLst/>
          </a:prstGeom>
        </p:spPr>
        <p:txBody>
          <a:bodyPr lIns="91425" tIns="91425" rIns="91425" bIns="91425" anchor="t" anchorCtr="0">
            <a:noAutofit/>
          </a:bodyPr>
          <a:lstStyle/>
          <a:p>
            <a:pPr lvl="0" algn="l" rtl="0">
              <a:spcBef>
                <a:spcPts val="0"/>
              </a:spcBef>
              <a:buNone/>
            </a:pPr>
            <a:r>
              <a:rPr lang="en" sz="2500" b="1" dirty="0"/>
              <a:t>Feature 1: Map and help information system</a:t>
            </a:r>
          </a:p>
          <a:p>
            <a:pPr algn="ctr" rtl="0">
              <a:spcBef>
                <a:spcPts val="0"/>
              </a:spcBef>
              <a:buNone/>
            </a:pPr>
            <a:r>
              <a:rPr lang="en" sz="2200" dirty="0">
                <a:solidFill>
                  <a:srgbClr val="191919"/>
                </a:solidFill>
              </a:rPr>
              <a:t>consist of 2 URS, consist of 7 SRS</a:t>
            </a:r>
          </a:p>
          <a:p>
            <a:pPr algn="ctr" rtl="0">
              <a:spcBef>
                <a:spcPts val="0"/>
              </a:spcBef>
              <a:buNone/>
            </a:pPr>
            <a:endParaRPr sz="2600" dirty="0">
              <a:solidFill>
                <a:srgbClr val="000000"/>
              </a:solidFill>
            </a:endParaRPr>
          </a:p>
          <a:p>
            <a:pPr lvl="0" rtl="0">
              <a:spcBef>
                <a:spcPts val="0"/>
              </a:spcBef>
              <a:buClr>
                <a:schemeClr val="dk1"/>
              </a:buClr>
              <a:buSzPct val="44000"/>
              <a:buFont typeface="Arial"/>
              <a:buNone/>
            </a:pPr>
            <a:r>
              <a:rPr lang="en" sz="2500" b="1" dirty="0">
                <a:solidFill>
                  <a:srgbClr val="000000"/>
                </a:solidFill>
              </a:rPr>
              <a:t>Feature 3: Rating location</a:t>
            </a:r>
          </a:p>
          <a:p>
            <a:pPr lvl="0" algn="ctr" rtl="0">
              <a:spcBef>
                <a:spcPts val="0"/>
              </a:spcBef>
              <a:buClr>
                <a:schemeClr val="dk1"/>
              </a:buClr>
              <a:buSzPct val="50000"/>
              <a:buFont typeface="Arial"/>
              <a:buNone/>
            </a:pPr>
            <a:r>
              <a:rPr lang="en" sz="2200" dirty="0">
                <a:solidFill>
                  <a:srgbClr val="191919"/>
                </a:solidFill>
              </a:rPr>
              <a:t>consist of 3 URS, consist of 7 SRS</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0"/>
                                        </p:tgtEl>
                                        <p:attrNameLst>
                                          <p:attrName>style.visibility</p:attrName>
                                        </p:attrNameLst>
                                      </p:cBhvr>
                                      <p:to>
                                        <p:strVal val="visible"/>
                                      </p:to>
                                    </p:set>
                                    <p:animEffect transition="in" filter="fade">
                                      <p:cBhvr>
                                        <p:cTn id="7" dur="1000"/>
                                        <p:tgtEl>
                                          <p:spTgt spid="2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11"/>
                                        </p:tgtEl>
                                        <p:attrNameLst>
                                          <p:attrName>style.visibility</p:attrName>
                                        </p:attrNameLst>
                                      </p:cBhvr>
                                      <p:to>
                                        <p:strVal val="visible"/>
                                      </p:to>
                                    </p:set>
                                    <p:anim calcmode="lin" valueType="num">
                                      <p:cBhvr additive="base">
                                        <p:cTn id="12" dur="1000"/>
                                        <p:tgtEl>
                                          <p:spTgt spid="21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0" y="13321"/>
            <a:ext cx="8229600" cy="857400"/>
          </a:xfrm>
          <a:prstGeom prst="rect">
            <a:avLst/>
          </a:prstGeom>
        </p:spPr>
        <p:txBody>
          <a:bodyPr lIns="91425" tIns="91425" rIns="91425" bIns="91425" anchor="ctr" anchorCtr="0">
            <a:noAutofit/>
          </a:bodyPr>
          <a:lstStyle/>
          <a:p>
            <a:pPr lvl="0">
              <a:spcBef>
                <a:spcPts val="0"/>
              </a:spcBef>
              <a:buClr>
                <a:schemeClr val="dk1"/>
              </a:buClr>
              <a:buSzPct val="25000"/>
              <a:buFont typeface="Arial"/>
              <a:buNone/>
            </a:pPr>
            <a:r>
              <a:rPr lang="en" dirty="0">
                <a:solidFill>
                  <a:srgbClr val="FFFFFF"/>
                </a:solidFill>
                <a:latin typeface="Times New Roman"/>
                <a:ea typeface="Times New Roman"/>
                <a:cs typeface="Times New Roman"/>
                <a:sym typeface="Times New Roman"/>
              </a:rPr>
              <a:t>Emergency Information on Mobile</a:t>
            </a:r>
          </a:p>
        </p:txBody>
      </p:sp>
      <p:sp>
        <p:nvSpPr>
          <p:cNvPr id="85" name="Shape 85"/>
          <p:cNvSpPr txBox="1">
            <a:spLocks noGrp="1"/>
          </p:cNvSpPr>
          <p:nvPr>
            <p:ph type="body" idx="1"/>
          </p:nvPr>
        </p:nvSpPr>
        <p:spPr>
          <a:xfrm>
            <a:off x="472500" y="2855250"/>
            <a:ext cx="5252400" cy="1712700"/>
          </a:xfrm>
          <a:prstGeom prst="rect">
            <a:avLst/>
          </a:prstGeom>
        </p:spPr>
        <p:txBody>
          <a:bodyPr lIns="91425" tIns="91425" rIns="91425" bIns="91425" anchor="t" anchorCtr="0">
            <a:noAutofit/>
          </a:bodyPr>
          <a:lstStyle/>
          <a:p>
            <a:pPr marL="457200" lvl="0" indent="-342900" rtl="0">
              <a:lnSpc>
                <a:spcPct val="115000"/>
              </a:lnSpc>
              <a:spcBef>
                <a:spcPts val="0"/>
              </a:spcBef>
              <a:buClr>
                <a:schemeClr val="dk1"/>
              </a:buClr>
              <a:buSzPct val="100000"/>
              <a:buFont typeface="Arial"/>
              <a:buChar char="●"/>
            </a:pPr>
            <a:r>
              <a:rPr lang="en" sz="1800" b="1">
                <a:solidFill>
                  <a:srgbClr val="980000"/>
                </a:solidFill>
              </a:rPr>
              <a:t>Offline mode</a:t>
            </a:r>
            <a:r>
              <a:rPr lang="en" sz="1800"/>
              <a:t> in case of lost internet connection</a:t>
            </a:r>
          </a:p>
          <a:p>
            <a:pPr lvl="0" indent="457200" rtl="0">
              <a:lnSpc>
                <a:spcPct val="115000"/>
              </a:lnSpc>
              <a:spcBef>
                <a:spcPts val="0"/>
              </a:spcBef>
              <a:buClr>
                <a:schemeClr val="dk1"/>
              </a:buClr>
              <a:buSzPct val="61111"/>
              <a:buFont typeface="Arial"/>
              <a:buNone/>
            </a:pPr>
            <a:r>
              <a:rPr lang="en" sz="1800"/>
              <a:t>○collects name, contract number, address</a:t>
            </a:r>
          </a:p>
          <a:p>
            <a:pPr lvl="0" indent="457200" rtl="0">
              <a:lnSpc>
                <a:spcPct val="115000"/>
              </a:lnSpc>
              <a:spcBef>
                <a:spcPts val="0"/>
              </a:spcBef>
              <a:buClr>
                <a:schemeClr val="dk1"/>
              </a:buClr>
              <a:buSzPct val="61111"/>
              <a:buFont typeface="Arial"/>
              <a:buNone/>
            </a:pPr>
            <a:r>
              <a:rPr lang="en" sz="1800"/>
              <a:t>○update collected data automatically</a:t>
            </a:r>
          </a:p>
          <a:p>
            <a:pPr lvl="0" rtl="0">
              <a:lnSpc>
                <a:spcPct val="115000"/>
              </a:lnSpc>
              <a:spcBef>
                <a:spcPts val="0"/>
              </a:spcBef>
              <a:buClr>
                <a:schemeClr val="dk1"/>
              </a:buClr>
              <a:buFont typeface="Arial"/>
              <a:buNone/>
            </a:pPr>
            <a:endParaRPr sz="1800"/>
          </a:p>
          <a:p>
            <a:pPr lvl="0" rtl="0">
              <a:spcBef>
                <a:spcPts val="0"/>
              </a:spcBef>
              <a:buClr>
                <a:schemeClr val="dk1"/>
              </a:buClr>
              <a:buFont typeface="Arial"/>
              <a:buNone/>
            </a:pPr>
            <a:endParaRPr>
              <a:solidFill>
                <a:srgbClr val="FF0000"/>
              </a:solidFill>
            </a:endParaRPr>
          </a:p>
          <a:p>
            <a:pPr>
              <a:spcBef>
                <a:spcPts val="0"/>
              </a:spcBef>
              <a:buNone/>
            </a:pPr>
            <a:endParaRPr/>
          </a:p>
        </p:txBody>
      </p:sp>
      <p:sp>
        <p:nvSpPr>
          <p:cNvPr id="86" name="Shape 86"/>
          <p:cNvSpPr txBox="1"/>
          <p:nvPr/>
        </p:nvSpPr>
        <p:spPr>
          <a:xfrm>
            <a:off x="457200" y="1148000"/>
            <a:ext cx="4580700" cy="585299"/>
          </a:xfrm>
          <a:prstGeom prst="rect">
            <a:avLst/>
          </a:prstGeom>
          <a:noFill/>
          <a:ln>
            <a:noFill/>
          </a:ln>
        </p:spPr>
        <p:txBody>
          <a:bodyPr lIns="91425" tIns="91425" rIns="91425" bIns="91425" anchor="t" anchorCtr="0">
            <a:noAutofit/>
          </a:bodyPr>
          <a:lstStyle/>
          <a:p>
            <a:pPr marL="457200" lvl="0" indent="-342900" rtl="0">
              <a:lnSpc>
                <a:spcPct val="115000"/>
              </a:lnSpc>
              <a:spcBef>
                <a:spcPts val="0"/>
              </a:spcBef>
              <a:buClr>
                <a:schemeClr val="dk1"/>
              </a:buClr>
              <a:buSzPct val="100000"/>
              <a:buFont typeface="Arial"/>
              <a:buChar char="●"/>
            </a:pPr>
            <a:r>
              <a:rPr lang="en" sz="1800" dirty="0">
                <a:solidFill>
                  <a:schemeClr val="dk1"/>
                </a:solidFill>
                <a:latin typeface="Times New Roman"/>
                <a:ea typeface="Times New Roman"/>
                <a:cs typeface="Times New Roman"/>
                <a:sym typeface="Times New Roman"/>
              </a:rPr>
              <a:t>Application on a mobile device</a:t>
            </a:r>
          </a:p>
        </p:txBody>
      </p:sp>
      <p:sp>
        <p:nvSpPr>
          <p:cNvPr id="87" name="Shape 87"/>
          <p:cNvSpPr txBox="1"/>
          <p:nvPr/>
        </p:nvSpPr>
        <p:spPr>
          <a:xfrm>
            <a:off x="457200" y="1577725"/>
            <a:ext cx="4580700" cy="585299"/>
          </a:xfrm>
          <a:prstGeom prst="rect">
            <a:avLst/>
          </a:prstGeom>
          <a:noFill/>
          <a:ln>
            <a:noFill/>
          </a:ln>
        </p:spPr>
        <p:txBody>
          <a:bodyPr lIns="91425" tIns="91425" rIns="91425" bIns="91425" anchor="t" anchorCtr="0">
            <a:noAutofit/>
          </a:bodyPr>
          <a:lstStyle/>
          <a:p>
            <a:pPr marL="457200" lvl="0" indent="-342900" rtl="0">
              <a:lnSpc>
                <a:spcPct val="115000"/>
              </a:lnSpc>
              <a:spcBef>
                <a:spcPts val="0"/>
              </a:spcBef>
              <a:buClr>
                <a:schemeClr val="dk1"/>
              </a:buClr>
              <a:buSzPct val="100000"/>
              <a:buFont typeface="Arial"/>
              <a:buChar char="●"/>
            </a:pPr>
            <a:r>
              <a:rPr lang="en" sz="1800" dirty="0">
                <a:solidFill>
                  <a:schemeClr val="dk1"/>
                </a:solidFill>
                <a:latin typeface="Times New Roman"/>
                <a:ea typeface="Times New Roman"/>
                <a:cs typeface="Times New Roman"/>
                <a:sym typeface="Times New Roman"/>
              </a:rPr>
              <a:t>Run on Android OS</a:t>
            </a:r>
          </a:p>
        </p:txBody>
      </p:sp>
      <p:sp>
        <p:nvSpPr>
          <p:cNvPr id="88" name="Shape 88"/>
          <p:cNvSpPr txBox="1"/>
          <p:nvPr/>
        </p:nvSpPr>
        <p:spPr>
          <a:xfrm>
            <a:off x="457200" y="2010575"/>
            <a:ext cx="8107800" cy="585299"/>
          </a:xfrm>
          <a:prstGeom prst="rect">
            <a:avLst/>
          </a:prstGeom>
          <a:noFill/>
          <a:ln>
            <a:noFill/>
          </a:ln>
        </p:spPr>
        <p:txBody>
          <a:bodyPr lIns="91425" tIns="91425" rIns="91425" bIns="91425" anchor="t" anchorCtr="0">
            <a:noAutofit/>
          </a:bodyPr>
          <a:lstStyle/>
          <a:p>
            <a:pPr marL="457200" lvl="0" indent="-342900" rtl="0">
              <a:lnSpc>
                <a:spcPct val="115000"/>
              </a:lnSpc>
              <a:spcBef>
                <a:spcPts val="0"/>
              </a:spcBef>
              <a:buClr>
                <a:schemeClr val="dk1"/>
              </a:buClr>
              <a:buSzPct val="100000"/>
              <a:buFont typeface="Arial"/>
              <a:buChar char="●"/>
            </a:pPr>
            <a:r>
              <a:rPr lang="en" sz="1800">
                <a:solidFill>
                  <a:schemeClr val="dk1"/>
                </a:solidFill>
                <a:latin typeface="Times New Roman"/>
                <a:ea typeface="Times New Roman"/>
                <a:cs typeface="Times New Roman"/>
                <a:sym typeface="Times New Roman"/>
              </a:rPr>
              <a:t>Provides the </a:t>
            </a:r>
            <a:r>
              <a:rPr lang="en" sz="1800" b="1">
                <a:solidFill>
                  <a:srgbClr val="980000"/>
                </a:solidFill>
                <a:latin typeface="Times New Roman"/>
                <a:ea typeface="Times New Roman"/>
                <a:cs typeface="Times New Roman"/>
                <a:sym typeface="Times New Roman"/>
              </a:rPr>
              <a:t>contact information or phone numbers</a:t>
            </a:r>
            <a:r>
              <a:rPr lang="en" sz="1800" b="1">
                <a:solidFill>
                  <a:srgbClr val="A64D79"/>
                </a:solidFill>
                <a:latin typeface="Times New Roman"/>
                <a:ea typeface="Times New Roman"/>
                <a:cs typeface="Times New Roman"/>
                <a:sym typeface="Times New Roman"/>
              </a:rPr>
              <a:t> </a:t>
            </a:r>
            <a:r>
              <a:rPr lang="en" sz="1800">
                <a:solidFill>
                  <a:schemeClr val="dk1"/>
                </a:solidFill>
                <a:latin typeface="Times New Roman"/>
                <a:ea typeface="Times New Roman"/>
                <a:cs typeface="Times New Roman"/>
                <a:sym typeface="Times New Roman"/>
              </a:rPr>
              <a:t>of the nearest help place</a:t>
            </a:r>
          </a:p>
        </p:txBody>
      </p:sp>
      <p:sp>
        <p:nvSpPr>
          <p:cNvPr id="89" name="Shape 89"/>
          <p:cNvSpPr txBox="1"/>
          <p:nvPr/>
        </p:nvSpPr>
        <p:spPr>
          <a:xfrm>
            <a:off x="457200" y="2419775"/>
            <a:ext cx="8107800" cy="585299"/>
          </a:xfrm>
          <a:prstGeom prst="rect">
            <a:avLst/>
          </a:prstGeom>
          <a:noFill/>
          <a:ln>
            <a:noFill/>
          </a:ln>
        </p:spPr>
        <p:txBody>
          <a:bodyPr lIns="91425" tIns="91425" rIns="91425" bIns="91425" anchor="t" anchorCtr="0">
            <a:noAutofit/>
          </a:bodyPr>
          <a:lstStyle/>
          <a:p>
            <a:pPr marL="457200" lvl="0" indent="-342900" rtl="0">
              <a:lnSpc>
                <a:spcPct val="115000"/>
              </a:lnSpc>
              <a:spcBef>
                <a:spcPts val="0"/>
              </a:spcBef>
              <a:buClr>
                <a:schemeClr val="dk1"/>
              </a:buClr>
              <a:buSzPct val="100000"/>
              <a:buFont typeface="Arial"/>
              <a:buChar char="●"/>
            </a:pPr>
            <a:r>
              <a:rPr lang="en" sz="1800">
                <a:solidFill>
                  <a:schemeClr val="dk1"/>
                </a:solidFill>
                <a:latin typeface="Times New Roman"/>
                <a:ea typeface="Times New Roman"/>
                <a:cs typeface="Times New Roman"/>
                <a:sym typeface="Times New Roman"/>
              </a:rPr>
              <a:t>Provides </a:t>
            </a:r>
            <a:r>
              <a:rPr lang="en" sz="1800" b="1">
                <a:solidFill>
                  <a:srgbClr val="A61C00"/>
                </a:solidFill>
                <a:latin typeface="Times New Roman"/>
                <a:ea typeface="Times New Roman"/>
                <a:cs typeface="Times New Roman"/>
                <a:sym typeface="Times New Roman"/>
              </a:rPr>
              <a:t>a map</a:t>
            </a:r>
          </a:p>
        </p:txBody>
      </p:sp>
      <p:pic>
        <p:nvPicPr>
          <p:cNvPr id="90" name="Shape 90"/>
          <p:cNvPicPr preferRelativeResize="0"/>
          <p:nvPr/>
        </p:nvPicPr>
        <p:blipFill>
          <a:blip r:embed="rId3">
            <a:alphaModFix/>
          </a:blip>
          <a:stretch>
            <a:fillRect/>
          </a:stretch>
        </p:blipFill>
        <p:spPr>
          <a:xfrm>
            <a:off x="5948425" y="3005075"/>
            <a:ext cx="2874750" cy="1617050"/>
          </a:xfrm>
          <a:prstGeom prst="rect">
            <a:avLst/>
          </a:prstGeom>
          <a:noFill/>
          <a:ln>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86"/>
                                        </p:tgtEl>
                                        <p:attrNameLst>
                                          <p:attrName>style.visibility</p:attrName>
                                        </p:attrNameLst>
                                      </p:cBhvr>
                                      <p:to>
                                        <p:strVal val="visible"/>
                                      </p:to>
                                    </p:set>
                                    <p:anim calcmode="lin" valueType="num">
                                      <p:cBhvr additive="base">
                                        <p:cTn id="12" dur="1000"/>
                                        <p:tgtEl>
                                          <p:spTgt spid="86"/>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barn(inVertical)">
                                      <p:cBhvr>
                                        <p:cTn id="17" dur="500"/>
                                        <p:tgtEl>
                                          <p:spTgt spid="9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87"/>
                                        </p:tgtEl>
                                        <p:attrNameLst>
                                          <p:attrName>style.visibility</p:attrName>
                                        </p:attrNameLst>
                                      </p:cBhvr>
                                      <p:to>
                                        <p:strVal val="visible"/>
                                      </p:to>
                                    </p:set>
                                    <p:anim calcmode="lin" valueType="num">
                                      <p:cBhvr additive="base">
                                        <p:cTn id="22" dur="1000"/>
                                        <p:tgtEl>
                                          <p:spTgt spid="87"/>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88"/>
                                        </p:tgtEl>
                                        <p:attrNameLst>
                                          <p:attrName>style.visibility</p:attrName>
                                        </p:attrNameLst>
                                      </p:cBhvr>
                                      <p:to>
                                        <p:strVal val="visible"/>
                                      </p:to>
                                    </p:set>
                                    <p:anim calcmode="lin" valueType="num">
                                      <p:cBhvr additive="base">
                                        <p:cTn id="27" dur="1000"/>
                                        <p:tgtEl>
                                          <p:spTgt spid="88"/>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89"/>
                                        </p:tgtEl>
                                        <p:attrNameLst>
                                          <p:attrName>style.visibility</p:attrName>
                                        </p:attrNameLst>
                                      </p:cBhvr>
                                      <p:to>
                                        <p:strVal val="visible"/>
                                      </p:to>
                                    </p:set>
                                    <p:anim calcmode="lin" valueType="num">
                                      <p:cBhvr additive="base">
                                        <p:cTn id="32" dur="1000"/>
                                        <p:tgtEl>
                                          <p:spTgt spid="89"/>
                                        </p:tgtEl>
                                        <p:attrNameLst>
                                          <p:attrName>ppt_x</p:attrName>
                                        </p:attrNameLst>
                                      </p:cBhvr>
                                      <p:tavLst>
                                        <p:tav tm="0">
                                          <p:val>
                                            <p:strVal val="#ppt_x-1"/>
                                          </p:val>
                                        </p:tav>
                                        <p:tav tm="100000">
                                          <p:val>
                                            <p:strVal val="#ppt_x"/>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85"/>
                                        </p:tgtEl>
                                        <p:attrNameLst>
                                          <p:attrName>style.visibility</p:attrName>
                                        </p:attrNameLst>
                                      </p:cBhvr>
                                      <p:to>
                                        <p:strVal val="visible"/>
                                      </p:to>
                                    </p:set>
                                    <p:anim calcmode="lin" valueType="num">
                                      <p:cBhvr additive="base">
                                        <p:cTn id="37" dur="1000"/>
                                        <p:tgtEl>
                                          <p:spTgt spid="8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457200" y="13321"/>
            <a:ext cx="8229600" cy="857400"/>
          </a:xfrm>
          <a:prstGeom prst="rect">
            <a:avLst/>
          </a:prstGeom>
        </p:spPr>
        <p:txBody>
          <a:bodyPr lIns="91425" tIns="91425" rIns="91425" bIns="91425" anchor="ctr" anchorCtr="0">
            <a:noAutofit/>
          </a:bodyPr>
          <a:lstStyle/>
          <a:p>
            <a:pPr lvl="0" rtl="0">
              <a:spcBef>
                <a:spcPts val="0"/>
              </a:spcBef>
              <a:buNone/>
            </a:pPr>
            <a:endParaRPr sz="4800">
              <a:solidFill>
                <a:srgbClr val="CC0000"/>
              </a:solidFill>
            </a:endParaRPr>
          </a:p>
          <a:p>
            <a:pPr marL="1282700" lvl="0" indent="-596900" rtl="0">
              <a:lnSpc>
                <a:spcPct val="115000"/>
              </a:lnSpc>
              <a:spcBef>
                <a:spcPts val="0"/>
              </a:spcBef>
              <a:buNone/>
            </a:pPr>
            <a:r>
              <a:rPr lang="en" sz="2400">
                <a:solidFill>
                  <a:srgbClr val="CC0000"/>
                </a:solidFill>
                <a:latin typeface="Times New Roman"/>
                <a:ea typeface="Times New Roman"/>
                <a:cs typeface="Times New Roman"/>
                <a:sym typeface="Times New Roman"/>
              </a:rPr>
              <a:t> </a:t>
            </a:r>
          </a:p>
          <a:p>
            <a:pPr marL="1282700" lvl="0" indent="-596900" rtl="0">
              <a:lnSpc>
                <a:spcPct val="115000"/>
              </a:lnSpc>
              <a:spcBef>
                <a:spcPts val="0"/>
              </a:spcBef>
              <a:buNone/>
            </a:pPr>
            <a:endParaRPr sz="2400">
              <a:solidFill>
                <a:srgbClr val="CC0000"/>
              </a:solidFill>
              <a:latin typeface="Times New Roman"/>
              <a:ea typeface="Times New Roman"/>
              <a:cs typeface="Times New Roman"/>
              <a:sym typeface="Times New Roman"/>
            </a:endParaRPr>
          </a:p>
          <a:p>
            <a:pPr marL="1282700" lvl="0" indent="-596900" rtl="0">
              <a:lnSpc>
                <a:spcPct val="115000"/>
              </a:lnSpc>
              <a:spcBef>
                <a:spcPts val="0"/>
              </a:spcBef>
              <a:buNone/>
            </a:pPr>
            <a:endParaRPr sz="2400">
              <a:solidFill>
                <a:srgbClr val="CC0000"/>
              </a:solidFill>
              <a:latin typeface="Times New Roman"/>
              <a:ea typeface="Times New Roman"/>
              <a:cs typeface="Times New Roman"/>
              <a:sym typeface="Times New Roman"/>
            </a:endParaRPr>
          </a:p>
          <a:p>
            <a:pPr marL="1282700" lvl="0" indent="-596900" rtl="0">
              <a:lnSpc>
                <a:spcPct val="115000"/>
              </a:lnSpc>
              <a:spcBef>
                <a:spcPts val="0"/>
              </a:spcBef>
              <a:buNone/>
            </a:pPr>
            <a:endParaRPr sz="2400">
              <a:solidFill>
                <a:srgbClr val="CC0000"/>
              </a:solidFill>
              <a:latin typeface="Times New Roman"/>
              <a:ea typeface="Times New Roman"/>
              <a:cs typeface="Times New Roman"/>
              <a:sym typeface="Times New Roman"/>
            </a:endParaRPr>
          </a:p>
          <a:p>
            <a:pPr marL="1282700" lvl="0" indent="-596900" rtl="0">
              <a:lnSpc>
                <a:spcPct val="115000"/>
              </a:lnSpc>
              <a:spcBef>
                <a:spcPts val="0"/>
              </a:spcBef>
              <a:buNone/>
            </a:pPr>
            <a:endParaRPr sz="2400">
              <a:solidFill>
                <a:srgbClr val="CC0000"/>
              </a:solidFill>
              <a:latin typeface="Times New Roman"/>
              <a:ea typeface="Times New Roman"/>
              <a:cs typeface="Times New Roman"/>
              <a:sym typeface="Times New Roman"/>
            </a:endParaRPr>
          </a:p>
          <a:p>
            <a:pPr marL="1282700" lvl="0" indent="-596900" rtl="0">
              <a:lnSpc>
                <a:spcPct val="115000"/>
              </a:lnSpc>
              <a:spcBef>
                <a:spcPts val="0"/>
              </a:spcBef>
              <a:buNone/>
            </a:pPr>
            <a:endParaRPr sz="3000">
              <a:solidFill>
                <a:srgbClr val="CC0000"/>
              </a:solidFill>
              <a:latin typeface="Times New Roman"/>
              <a:ea typeface="Times New Roman"/>
              <a:cs typeface="Times New Roman"/>
              <a:sym typeface="Times New Roman"/>
            </a:endParaRPr>
          </a:p>
          <a:p>
            <a:pPr marL="685800" lvl="0" indent="0" rtl="0">
              <a:lnSpc>
                <a:spcPct val="115000"/>
              </a:lnSpc>
              <a:spcBef>
                <a:spcPts val="0"/>
              </a:spcBef>
              <a:buNone/>
            </a:pPr>
            <a:endParaRPr sz="3000">
              <a:solidFill>
                <a:srgbClr val="CC0000"/>
              </a:solidFill>
            </a:endParaRPr>
          </a:p>
          <a:p>
            <a:pPr lvl="0" rtl="0">
              <a:lnSpc>
                <a:spcPct val="115000"/>
              </a:lnSpc>
              <a:spcBef>
                <a:spcPts val="0"/>
              </a:spcBef>
              <a:buNone/>
            </a:pPr>
            <a:endParaRPr>
              <a:solidFill>
                <a:srgbClr val="CC0000"/>
              </a:solidFill>
            </a:endParaRPr>
          </a:p>
        </p:txBody>
      </p:sp>
      <p:sp>
        <p:nvSpPr>
          <p:cNvPr id="217" name="Shape 217"/>
          <p:cNvSpPr txBox="1"/>
          <p:nvPr/>
        </p:nvSpPr>
        <p:spPr>
          <a:xfrm>
            <a:off x="191400" y="13325"/>
            <a:ext cx="8812500" cy="857400"/>
          </a:xfrm>
          <a:prstGeom prst="rect">
            <a:avLst/>
          </a:prstGeom>
          <a:noFill/>
          <a:ln>
            <a:noFill/>
          </a:ln>
        </p:spPr>
        <p:txBody>
          <a:bodyPr lIns="91425" tIns="91425" rIns="91425" bIns="91425" anchor="ctr" anchorCtr="0">
            <a:noAutofit/>
          </a:bodyPr>
          <a:lstStyle/>
          <a:p>
            <a:pPr lvl="0" algn="ctr" rtl="0">
              <a:spcBef>
                <a:spcPts val="0"/>
              </a:spcBef>
              <a:buNone/>
            </a:pPr>
            <a:r>
              <a:rPr lang="en" sz="4800">
                <a:solidFill>
                  <a:srgbClr val="FFFFFF"/>
                </a:solidFill>
                <a:latin typeface="Times New Roman"/>
                <a:ea typeface="Times New Roman"/>
                <a:cs typeface="Times New Roman"/>
                <a:sym typeface="Times New Roman"/>
              </a:rPr>
              <a:t>Use Case Diagram</a:t>
            </a:r>
          </a:p>
        </p:txBody>
      </p:sp>
      <p:pic>
        <p:nvPicPr>
          <p:cNvPr id="218" name="Shape 218"/>
          <p:cNvPicPr preferRelativeResize="0"/>
          <p:nvPr/>
        </p:nvPicPr>
        <p:blipFill>
          <a:blip r:embed="rId3">
            <a:alphaModFix/>
          </a:blip>
          <a:stretch>
            <a:fillRect/>
          </a:stretch>
        </p:blipFill>
        <p:spPr>
          <a:xfrm>
            <a:off x="2183062" y="1199100"/>
            <a:ext cx="4829175" cy="3714750"/>
          </a:xfrm>
          <a:prstGeom prst="rect">
            <a:avLst/>
          </a:prstGeom>
          <a:noFill/>
          <a:ln>
            <a:noFill/>
          </a:ln>
        </p:spPr>
      </p:pic>
      <p:sp>
        <p:nvSpPr>
          <p:cNvPr id="219" name="Shape 219"/>
          <p:cNvSpPr/>
          <p:nvPr/>
        </p:nvSpPr>
        <p:spPr>
          <a:xfrm>
            <a:off x="4108025" y="2082150"/>
            <a:ext cx="2566200" cy="393900"/>
          </a:xfrm>
          <a:prstGeom prst="ellipse">
            <a:avLst/>
          </a:prstGeom>
          <a:noFill/>
          <a:ln w="38100" cap="flat">
            <a:solidFill>
              <a:srgbClr val="0000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18"/>
                                        </p:tgtEl>
                                        <p:attrNameLst>
                                          <p:attrName>style.visibility</p:attrName>
                                        </p:attrNameLst>
                                      </p:cBhvr>
                                      <p:to>
                                        <p:strVal val="visible"/>
                                      </p:to>
                                    </p:set>
                                    <p:animEffect transition="in" filter="barn(inVertical)">
                                      <p:cBhvr>
                                        <p:cTn id="7" dur="500"/>
                                        <p:tgtEl>
                                          <p:spTgt spid="21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19"/>
                                        </p:tgtEl>
                                        <p:attrNameLst>
                                          <p:attrName>style.visibility</p:attrName>
                                        </p:attrNameLst>
                                      </p:cBhvr>
                                      <p:to>
                                        <p:strVal val="visible"/>
                                      </p:to>
                                    </p:set>
                                    <p:animEffect transition="in" filter="circle(in)">
                                      <p:cBhvr>
                                        <p:cTn id="12" dur="2000"/>
                                        <p:tgtEl>
                                          <p:spTgt spid="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457200" y="13321"/>
            <a:ext cx="8229600" cy="857400"/>
          </a:xfrm>
          <a:prstGeom prst="rect">
            <a:avLst/>
          </a:prstGeom>
        </p:spPr>
        <p:txBody>
          <a:bodyPr lIns="91425" tIns="91425" rIns="91425" bIns="91425" anchor="ctr" anchorCtr="0">
            <a:noAutofit/>
          </a:bodyPr>
          <a:lstStyle/>
          <a:p>
            <a:pPr lvl="0" rtl="0">
              <a:spcBef>
                <a:spcPts val="0"/>
              </a:spcBef>
              <a:buNone/>
            </a:pPr>
            <a:r>
              <a:rPr lang="en">
                <a:solidFill>
                  <a:srgbClr val="FFFFFF"/>
                </a:solidFill>
                <a:latin typeface="Times New Roman"/>
                <a:ea typeface="Times New Roman"/>
                <a:cs typeface="Times New Roman"/>
                <a:sym typeface="Times New Roman"/>
              </a:rPr>
              <a:t>User Requirement Specification</a:t>
            </a:r>
          </a:p>
        </p:txBody>
      </p:sp>
      <p:sp>
        <p:nvSpPr>
          <p:cNvPr id="225" name="Shape 225"/>
          <p:cNvSpPr txBox="1">
            <a:spLocks noGrp="1"/>
          </p:cNvSpPr>
          <p:nvPr>
            <p:ph type="body" idx="1"/>
          </p:nvPr>
        </p:nvSpPr>
        <p:spPr>
          <a:xfrm>
            <a:off x="76200" y="1533250"/>
            <a:ext cx="8513099" cy="3316499"/>
          </a:xfrm>
          <a:prstGeom prst="rect">
            <a:avLst/>
          </a:prstGeom>
        </p:spPr>
        <p:txBody>
          <a:bodyPr lIns="91425" tIns="91425" rIns="91425" bIns="91425" anchor="t" anchorCtr="0">
            <a:noAutofit/>
          </a:bodyPr>
          <a:lstStyle/>
          <a:p>
            <a:pPr marL="368300" lvl="0" indent="0" rtl="0">
              <a:lnSpc>
                <a:spcPct val="115000"/>
              </a:lnSpc>
              <a:spcBef>
                <a:spcPts val="0"/>
              </a:spcBef>
              <a:buNone/>
            </a:pPr>
            <a:endParaRPr sz="2500" dirty="0">
              <a:latin typeface="Times New Roman"/>
              <a:ea typeface="Times New Roman"/>
              <a:cs typeface="Times New Roman"/>
              <a:sym typeface="Times New Roman"/>
            </a:endParaRPr>
          </a:p>
          <a:p>
            <a:pPr marL="368300" lvl="0" indent="0" rtl="0">
              <a:lnSpc>
                <a:spcPct val="115000"/>
              </a:lnSpc>
              <a:spcBef>
                <a:spcPts val="0"/>
              </a:spcBef>
              <a:buClr>
                <a:schemeClr val="dk1"/>
              </a:buClr>
              <a:buFont typeface="Arial"/>
              <a:buNone/>
            </a:pPr>
            <a:endParaRPr sz="1500" dirty="0">
              <a:latin typeface="Times New Roman"/>
              <a:ea typeface="Times New Roman"/>
              <a:cs typeface="Times New Roman"/>
              <a:sym typeface="Times New Roman"/>
            </a:endParaRPr>
          </a:p>
          <a:p>
            <a:pPr marL="977900" lvl="0" indent="-520700" rtl="0">
              <a:lnSpc>
                <a:spcPct val="115000"/>
              </a:lnSpc>
              <a:spcBef>
                <a:spcPts val="0"/>
              </a:spcBef>
              <a:buClr>
                <a:schemeClr val="dk1"/>
              </a:buClr>
              <a:buSzPct val="68750"/>
              <a:buFont typeface="Arial"/>
              <a:buNone/>
            </a:pPr>
            <a:r>
              <a:rPr lang="en" sz="1600" b="1" dirty="0"/>
              <a:t>SRSm-41: </a:t>
            </a:r>
            <a:r>
              <a:rPr lang="en" sz="1600" dirty="0"/>
              <a:t>The system shall provide Map UI for showing route distance.</a:t>
            </a:r>
          </a:p>
          <a:p>
            <a:pPr marL="977900" lvl="0" indent="-520700" rtl="0">
              <a:lnSpc>
                <a:spcPct val="115000"/>
              </a:lnSpc>
              <a:spcBef>
                <a:spcPts val="0"/>
              </a:spcBef>
              <a:buClr>
                <a:schemeClr val="dk1"/>
              </a:buClr>
              <a:buSzPct val="68750"/>
              <a:buFont typeface="Arial"/>
              <a:buNone/>
            </a:pPr>
            <a:r>
              <a:rPr lang="en" sz="1600" b="1" dirty="0"/>
              <a:t>SRSm-42: </a:t>
            </a:r>
            <a:r>
              <a:rPr lang="en" sz="1600" dirty="0"/>
              <a:t>The system shall provide UI for viewing the details.</a:t>
            </a:r>
          </a:p>
          <a:p>
            <a:pPr marL="977900" lvl="0" indent="-520700" rtl="0">
              <a:lnSpc>
                <a:spcPct val="115000"/>
              </a:lnSpc>
              <a:spcBef>
                <a:spcPts val="0"/>
              </a:spcBef>
              <a:buClr>
                <a:schemeClr val="dk1"/>
              </a:buClr>
              <a:buSzPct val="68750"/>
              <a:buFont typeface="Arial"/>
              <a:buNone/>
            </a:pPr>
            <a:r>
              <a:rPr lang="en" sz="1600" b="1" dirty="0"/>
              <a:t>SRSm-44: </a:t>
            </a:r>
            <a:r>
              <a:rPr lang="en" sz="1600" dirty="0"/>
              <a:t>The system shall retrieve information file from XML file of Google direction API</a:t>
            </a:r>
            <a:r>
              <a:rPr lang="en" sz="1600" b="1" dirty="0"/>
              <a:t>.</a:t>
            </a:r>
          </a:p>
          <a:p>
            <a:pPr marL="977900" lvl="0" indent="-520700" rtl="0">
              <a:lnSpc>
                <a:spcPct val="115000"/>
              </a:lnSpc>
              <a:spcBef>
                <a:spcPts val="0"/>
              </a:spcBef>
              <a:buClr>
                <a:schemeClr val="dk1"/>
              </a:buClr>
              <a:buSzPct val="68750"/>
              <a:buFont typeface="Arial"/>
              <a:buNone/>
            </a:pPr>
            <a:r>
              <a:rPr lang="en" sz="1600" b="1" dirty="0"/>
              <a:t>SRSm-45: </a:t>
            </a:r>
            <a:r>
              <a:rPr lang="en" sz="1600" dirty="0"/>
              <a:t>The system provides UI to show details of distances, which are distance of each point on the map, time to use for driving to each point, average time and the average point</a:t>
            </a:r>
            <a:r>
              <a:rPr lang="en" sz="1600" b="1" dirty="0"/>
              <a:t>. </a:t>
            </a:r>
          </a:p>
          <a:p>
            <a:pPr marL="457200" lvl="0" indent="457200" rtl="0">
              <a:lnSpc>
                <a:spcPct val="115000"/>
              </a:lnSpc>
              <a:spcBef>
                <a:spcPts val="0"/>
              </a:spcBef>
              <a:buClr>
                <a:schemeClr val="dk1"/>
              </a:buClr>
              <a:buFont typeface="Arial"/>
              <a:buNone/>
            </a:pPr>
            <a:endParaRPr sz="1800" b="1" dirty="0"/>
          </a:p>
          <a:p>
            <a:pPr lvl="0" rtl="0">
              <a:spcBef>
                <a:spcPts val="0"/>
              </a:spcBef>
              <a:buNone/>
            </a:pPr>
            <a:endParaRPr dirty="0"/>
          </a:p>
        </p:txBody>
      </p:sp>
      <p:sp>
        <p:nvSpPr>
          <p:cNvPr id="226" name="Shape 226"/>
          <p:cNvSpPr txBox="1"/>
          <p:nvPr/>
        </p:nvSpPr>
        <p:spPr>
          <a:xfrm>
            <a:off x="609600" y="1200150"/>
            <a:ext cx="7405800" cy="922799"/>
          </a:xfrm>
          <a:prstGeom prst="rect">
            <a:avLst/>
          </a:prstGeom>
          <a:noFill/>
          <a:ln>
            <a:noFill/>
          </a:ln>
        </p:spPr>
        <p:txBody>
          <a:bodyPr lIns="91425" tIns="91425" rIns="91425" bIns="91425" anchor="t" anchorCtr="0">
            <a:noAutofit/>
          </a:bodyPr>
          <a:lstStyle/>
          <a:p>
            <a:pPr>
              <a:spcBef>
                <a:spcPts val="0"/>
              </a:spcBef>
              <a:buNone/>
            </a:pPr>
            <a:r>
              <a:rPr lang="en" sz="2500" b="1" dirty="0">
                <a:solidFill>
                  <a:schemeClr val="dk1"/>
                </a:solidFill>
                <a:latin typeface="Times New Roman"/>
                <a:ea typeface="Times New Roman"/>
                <a:cs typeface="Times New Roman"/>
                <a:sym typeface="Times New Roman"/>
              </a:rPr>
              <a:t>URSm-14: </a:t>
            </a:r>
            <a:r>
              <a:rPr lang="en" sz="2500" dirty="0">
                <a:solidFill>
                  <a:schemeClr val="dk1"/>
                </a:solidFill>
                <a:latin typeface="Times New Roman"/>
                <a:ea typeface="Times New Roman"/>
                <a:cs typeface="Times New Roman"/>
                <a:sym typeface="Times New Roman"/>
              </a:rPr>
              <a:t>The user can view details of each point on routing the direction.</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4"/>
                                        </p:tgtEl>
                                        <p:attrNameLst>
                                          <p:attrName>style.visibility</p:attrName>
                                        </p:attrNameLst>
                                      </p:cBhvr>
                                      <p:to>
                                        <p:strVal val="visible"/>
                                      </p:to>
                                    </p:set>
                                    <p:animEffect transition="in" filter="fade">
                                      <p:cBhvr>
                                        <p:cTn id="7" dur="1000"/>
                                        <p:tgtEl>
                                          <p:spTgt spid="22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26"/>
                                        </p:tgtEl>
                                        <p:attrNameLst>
                                          <p:attrName>style.visibility</p:attrName>
                                        </p:attrNameLst>
                                      </p:cBhvr>
                                      <p:to>
                                        <p:strVal val="visible"/>
                                      </p:to>
                                    </p:set>
                                    <p:anim calcmode="lin" valueType="num">
                                      <p:cBhvr additive="base">
                                        <p:cTn id="12" dur="1000"/>
                                        <p:tgtEl>
                                          <p:spTgt spid="226"/>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225"/>
                                        </p:tgtEl>
                                        <p:attrNameLst>
                                          <p:attrName>style.visibility</p:attrName>
                                        </p:attrNameLst>
                                      </p:cBhvr>
                                      <p:to>
                                        <p:strVal val="visible"/>
                                      </p:to>
                                    </p:set>
                                    <p:anim calcmode="lin" valueType="num">
                                      <p:cBhvr additive="base">
                                        <p:cTn id="17" dur="1000"/>
                                        <p:tgtEl>
                                          <p:spTgt spid="225"/>
                                        </p:tgtEl>
                                        <p:attrNameLst>
                                          <p:attrName>ppt_w</p:attrName>
                                        </p:attrNameLst>
                                      </p:cBhvr>
                                      <p:tavLst>
                                        <p:tav tm="0">
                                          <p:val>
                                            <p:strVal val="0"/>
                                          </p:val>
                                        </p:tav>
                                        <p:tav tm="100000">
                                          <p:val>
                                            <p:strVal val="#ppt_w"/>
                                          </p:val>
                                        </p:tav>
                                      </p:tavLst>
                                    </p:anim>
                                    <p:anim calcmode="lin" valueType="num">
                                      <p:cBhvr additive="base">
                                        <p:cTn id="18" dur="1000"/>
                                        <p:tgtEl>
                                          <p:spTgt spid="225"/>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457200" y="13321"/>
            <a:ext cx="8229600" cy="857400"/>
          </a:xfrm>
          <a:prstGeom prst="rect">
            <a:avLst/>
          </a:prstGeom>
        </p:spPr>
        <p:txBody>
          <a:bodyPr lIns="91425" tIns="91425" rIns="91425" bIns="91425" anchor="ctr" anchorCtr="0">
            <a:noAutofit/>
          </a:bodyPr>
          <a:lstStyle/>
          <a:p>
            <a:pPr lvl="0" rtl="0">
              <a:spcBef>
                <a:spcPts val="0"/>
              </a:spcBef>
              <a:buNone/>
            </a:pPr>
            <a:r>
              <a:rPr lang="en" sz="4800">
                <a:solidFill>
                  <a:srgbClr val="FFFFFF"/>
                </a:solidFill>
                <a:latin typeface="Times New Roman"/>
                <a:ea typeface="Times New Roman"/>
                <a:cs typeface="Times New Roman"/>
                <a:sym typeface="Times New Roman"/>
              </a:rPr>
              <a:t>Class Diagram</a:t>
            </a:r>
          </a:p>
        </p:txBody>
      </p:sp>
      <p:sp>
        <p:nvSpPr>
          <p:cNvPr id="232" name="Shape 232"/>
          <p:cNvSpPr txBox="1">
            <a:spLocks noGrp="1"/>
          </p:cNvSpPr>
          <p:nvPr>
            <p:ph type="body" idx="1"/>
          </p:nvPr>
        </p:nvSpPr>
        <p:spPr>
          <a:xfrm>
            <a:off x="457200" y="1200150"/>
            <a:ext cx="8229600" cy="3630300"/>
          </a:xfrm>
          <a:prstGeom prst="rect">
            <a:avLst/>
          </a:prstGeom>
        </p:spPr>
        <p:txBody>
          <a:bodyPr lIns="91425" tIns="91425" rIns="91425" bIns="91425" anchor="t" anchorCtr="0">
            <a:noAutofit/>
          </a:bodyPr>
          <a:lstStyle/>
          <a:p>
            <a:pPr lvl="0" rtl="0">
              <a:spcBef>
                <a:spcPts val="0"/>
              </a:spcBef>
              <a:buNone/>
            </a:pPr>
            <a:endParaRPr/>
          </a:p>
        </p:txBody>
      </p:sp>
      <p:pic>
        <p:nvPicPr>
          <p:cNvPr id="233" name="Shape 233"/>
          <p:cNvPicPr preferRelativeResize="0"/>
          <p:nvPr/>
        </p:nvPicPr>
        <p:blipFill>
          <a:blip r:embed="rId3">
            <a:alphaModFix/>
          </a:blip>
          <a:stretch>
            <a:fillRect/>
          </a:stretch>
        </p:blipFill>
        <p:spPr>
          <a:xfrm>
            <a:off x="453725" y="1115075"/>
            <a:ext cx="8229600" cy="39383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1"/>
                                        </p:tgtEl>
                                        <p:attrNameLst>
                                          <p:attrName>style.visibility</p:attrName>
                                        </p:attrNameLst>
                                      </p:cBhvr>
                                      <p:to>
                                        <p:strVal val="visible"/>
                                      </p:to>
                                    </p:set>
                                    <p:animEffect transition="in" filter="fade">
                                      <p:cBhvr>
                                        <p:cTn id="7" dur="1000"/>
                                        <p:tgtEl>
                                          <p:spTgt spid="23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33"/>
                                        </p:tgtEl>
                                        <p:attrNameLst>
                                          <p:attrName>style.visibility</p:attrName>
                                        </p:attrNameLst>
                                      </p:cBhvr>
                                      <p:to>
                                        <p:strVal val="visible"/>
                                      </p:to>
                                    </p:set>
                                    <p:animEffect transition="in" filter="circle(in)">
                                      <p:cBhvr>
                                        <p:cTn id="12" dur="2000"/>
                                        <p:tgtEl>
                                          <p:spTgt spid="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457200" y="13321"/>
            <a:ext cx="8229600" cy="857400"/>
          </a:xfrm>
          <a:prstGeom prst="rect">
            <a:avLst/>
          </a:prstGeom>
        </p:spPr>
        <p:txBody>
          <a:bodyPr lIns="91425" tIns="91425" rIns="91425" bIns="91425" anchor="ctr" anchorCtr="0">
            <a:noAutofit/>
          </a:bodyPr>
          <a:lstStyle/>
          <a:p>
            <a:pPr lvl="0" rtl="0">
              <a:spcBef>
                <a:spcPts val="0"/>
              </a:spcBef>
              <a:buNone/>
            </a:pPr>
            <a:r>
              <a:rPr lang="en" sz="4800" dirty="0">
                <a:solidFill>
                  <a:srgbClr val="FFFFFF"/>
                </a:solidFill>
                <a:latin typeface="Times New Roman"/>
                <a:ea typeface="Times New Roman"/>
                <a:cs typeface="Times New Roman"/>
                <a:sym typeface="Times New Roman"/>
              </a:rPr>
              <a:t>Class Diagram</a:t>
            </a:r>
          </a:p>
        </p:txBody>
      </p:sp>
      <p:sp>
        <p:nvSpPr>
          <p:cNvPr id="239" name="Shape 239"/>
          <p:cNvSpPr txBox="1">
            <a:spLocks noGrp="1"/>
          </p:cNvSpPr>
          <p:nvPr>
            <p:ph type="body" idx="1"/>
          </p:nvPr>
        </p:nvSpPr>
        <p:spPr>
          <a:xfrm>
            <a:off x="457200" y="1200150"/>
            <a:ext cx="8229600" cy="3630300"/>
          </a:xfrm>
          <a:prstGeom prst="rect">
            <a:avLst/>
          </a:prstGeom>
        </p:spPr>
        <p:txBody>
          <a:bodyPr lIns="91425" tIns="91425" rIns="91425" bIns="91425" anchor="t" anchorCtr="0">
            <a:noAutofit/>
          </a:bodyPr>
          <a:lstStyle/>
          <a:p>
            <a:pPr lvl="0" rtl="0">
              <a:spcBef>
                <a:spcPts val="0"/>
              </a:spcBef>
              <a:buNone/>
            </a:pPr>
            <a:endParaRPr/>
          </a:p>
        </p:txBody>
      </p:sp>
      <p:pic>
        <p:nvPicPr>
          <p:cNvPr id="240" name="Shape 240"/>
          <p:cNvPicPr preferRelativeResize="0"/>
          <p:nvPr/>
        </p:nvPicPr>
        <p:blipFill>
          <a:blip r:embed="rId3">
            <a:alphaModFix/>
          </a:blip>
          <a:stretch>
            <a:fillRect/>
          </a:stretch>
        </p:blipFill>
        <p:spPr>
          <a:xfrm>
            <a:off x="3089925" y="1043625"/>
            <a:ext cx="2771775" cy="39433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8"/>
                                        </p:tgtEl>
                                        <p:attrNameLst>
                                          <p:attrName>style.visibility</p:attrName>
                                        </p:attrNameLst>
                                      </p:cBhvr>
                                      <p:to>
                                        <p:strVal val="visible"/>
                                      </p:to>
                                    </p:set>
                                    <p:animEffect transition="in" filter="fade">
                                      <p:cBhvr>
                                        <p:cTn id="7" dur="1000"/>
                                        <p:tgtEl>
                                          <p:spTgt spid="23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40"/>
                                        </p:tgtEl>
                                        <p:attrNameLst>
                                          <p:attrName>style.visibility</p:attrName>
                                        </p:attrNameLst>
                                      </p:cBhvr>
                                      <p:to>
                                        <p:strVal val="visible"/>
                                      </p:to>
                                    </p:set>
                                    <p:animEffect transition="in" filter="fade">
                                      <p:cBhvr>
                                        <p:cTn id="12" dur="1000"/>
                                        <p:tgtEl>
                                          <p:spTgt spid="240"/>
                                        </p:tgtEl>
                                      </p:cBhvr>
                                    </p:animEffect>
                                    <p:anim calcmode="lin" valueType="num">
                                      <p:cBhvr>
                                        <p:cTn id="13" dur="1000" fill="hold"/>
                                        <p:tgtEl>
                                          <p:spTgt spid="240"/>
                                        </p:tgtEl>
                                        <p:attrNameLst>
                                          <p:attrName>ppt_x</p:attrName>
                                        </p:attrNameLst>
                                      </p:cBhvr>
                                      <p:tavLst>
                                        <p:tav tm="0">
                                          <p:val>
                                            <p:strVal val="#ppt_x"/>
                                          </p:val>
                                        </p:tav>
                                        <p:tav tm="100000">
                                          <p:val>
                                            <p:strVal val="#ppt_x"/>
                                          </p:val>
                                        </p:tav>
                                      </p:tavLst>
                                    </p:anim>
                                    <p:anim calcmode="lin" valueType="num">
                                      <p:cBhvr>
                                        <p:cTn id="14" dur="1000" fill="hold"/>
                                        <p:tgtEl>
                                          <p:spTgt spid="2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body" idx="1"/>
          </p:nvPr>
        </p:nvSpPr>
        <p:spPr>
          <a:xfrm>
            <a:off x="457200" y="870725"/>
            <a:ext cx="8229600" cy="3959700"/>
          </a:xfrm>
          <a:prstGeom prst="rect">
            <a:avLst/>
          </a:prstGeom>
        </p:spPr>
        <p:txBody>
          <a:bodyPr lIns="91425" tIns="91425" rIns="91425" bIns="91425" anchor="t" anchorCtr="0">
            <a:noAutofit/>
          </a:bodyPr>
          <a:lstStyle/>
          <a:p>
            <a:pPr marL="685800" lvl="0" indent="-228600" rtl="0">
              <a:lnSpc>
                <a:spcPct val="115000"/>
              </a:lnSpc>
              <a:spcBef>
                <a:spcPts val="0"/>
              </a:spcBef>
              <a:buClr>
                <a:schemeClr val="dk1"/>
              </a:buClr>
              <a:buSzPct val="68750"/>
              <a:buFont typeface="Arial"/>
              <a:buNone/>
            </a:pPr>
            <a:r>
              <a:rPr lang="en" sz="1600" b="1" dirty="0"/>
              <a:t>MDm-52:</a:t>
            </a:r>
            <a:r>
              <a:rPr lang="en" sz="1600" dirty="0"/>
              <a:t>               showDetailsOfPosition</a:t>
            </a:r>
          </a:p>
          <a:p>
            <a:pPr lvl="0" rtl="0">
              <a:lnSpc>
                <a:spcPct val="115000"/>
              </a:lnSpc>
              <a:spcBef>
                <a:spcPts val="0"/>
              </a:spcBef>
              <a:buClr>
                <a:schemeClr val="dk1"/>
              </a:buClr>
              <a:buSzPct val="61111"/>
              <a:buFont typeface="Arial"/>
              <a:buNone/>
            </a:pPr>
            <a:r>
              <a:rPr lang="en" sz="1800" dirty="0"/>
              <a:t>        	</a:t>
            </a:r>
            <a:r>
              <a:rPr lang="en" sz="1700" dirty="0">
                <a:latin typeface="Courier New"/>
                <a:ea typeface="Courier New"/>
                <a:cs typeface="Courier New"/>
                <a:sym typeface="Courier New"/>
              </a:rPr>
              <a:t>public ArrayList&lt;String[]&gt; showDetailsOfPosition(Document doc)</a:t>
            </a:r>
          </a:p>
          <a:p>
            <a:pPr lvl="0" rtl="0">
              <a:lnSpc>
                <a:spcPct val="115000"/>
              </a:lnSpc>
              <a:spcBef>
                <a:spcPts val="0"/>
              </a:spcBef>
              <a:buClr>
                <a:schemeClr val="dk1"/>
              </a:buClr>
              <a:buSzPct val="68750"/>
              <a:buFont typeface="Arial"/>
              <a:buNone/>
            </a:pPr>
            <a:r>
              <a:rPr lang="en" sz="1600" b="1" dirty="0"/>
              <a:t>Description: </a:t>
            </a:r>
            <a:r>
              <a:rPr lang="en" sz="1600" dirty="0"/>
              <a:t>Get information from document for defining data of each node. Includes, maneuver, duration and distance</a:t>
            </a:r>
          </a:p>
          <a:p>
            <a:pPr lvl="0" rtl="0">
              <a:lnSpc>
                <a:spcPct val="115000"/>
              </a:lnSpc>
              <a:spcBef>
                <a:spcPts val="0"/>
              </a:spcBef>
              <a:buClr>
                <a:schemeClr val="dk1"/>
              </a:buClr>
              <a:buSzPct val="68750"/>
              <a:buFont typeface="Arial"/>
              <a:buNone/>
            </a:pPr>
            <a:r>
              <a:rPr lang="en" sz="1600" b="1" dirty="0"/>
              <a:t>Parameters: </a:t>
            </a:r>
            <a:r>
              <a:rPr lang="en" sz="1600" dirty="0">
                <a:latin typeface="Courier New"/>
                <a:ea typeface="Courier New"/>
                <a:cs typeface="Courier New"/>
                <a:sym typeface="Courier New"/>
              </a:rPr>
              <a:t>doc - Document </a:t>
            </a:r>
            <a:r>
              <a:rPr lang="en" sz="1600" dirty="0"/>
              <a:t>uses define document to use</a:t>
            </a:r>
          </a:p>
          <a:p>
            <a:pPr lvl="0" rtl="0">
              <a:lnSpc>
                <a:spcPct val="115000"/>
              </a:lnSpc>
              <a:spcBef>
                <a:spcPts val="0"/>
              </a:spcBef>
              <a:buClr>
                <a:schemeClr val="dk1"/>
              </a:buClr>
              <a:buSzPct val="68750"/>
              <a:buFont typeface="Arial"/>
              <a:buNone/>
            </a:pPr>
            <a:r>
              <a:rPr lang="en" sz="1600" b="1" dirty="0"/>
              <a:t>Flow:</a:t>
            </a:r>
          </a:p>
          <a:p>
            <a:pPr marL="914400" lvl="0" indent="-228600" rtl="0">
              <a:lnSpc>
                <a:spcPct val="115000"/>
              </a:lnSpc>
              <a:spcBef>
                <a:spcPts val="0"/>
              </a:spcBef>
              <a:buClr>
                <a:schemeClr val="dk1"/>
              </a:buClr>
              <a:buSzPct val="68750"/>
              <a:buFont typeface="Arial"/>
              <a:buNone/>
            </a:pPr>
            <a:r>
              <a:rPr lang="en" sz="1600" dirty="0"/>
              <a:t>1.  	Set node list to equal doc.getElementsByTagName("step") </a:t>
            </a:r>
          </a:p>
          <a:p>
            <a:pPr marL="914400" lvl="0" indent="-228600" rtl="0">
              <a:lnSpc>
                <a:spcPct val="115000"/>
              </a:lnSpc>
              <a:spcBef>
                <a:spcPts val="0"/>
              </a:spcBef>
              <a:buClr>
                <a:schemeClr val="dk1"/>
              </a:buClr>
              <a:buSzPct val="68750"/>
              <a:buFont typeface="Arial"/>
              <a:buNone/>
            </a:pPr>
            <a:r>
              <a:rPr lang="en" sz="1600" dirty="0"/>
              <a:t>2.  	Use for loop to get item from node list</a:t>
            </a:r>
          </a:p>
          <a:p>
            <a:pPr marL="914400" lvl="0" indent="-228600" rtl="0">
              <a:lnSpc>
                <a:spcPct val="115000"/>
              </a:lnSpc>
              <a:spcBef>
                <a:spcPts val="0"/>
              </a:spcBef>
              <a:buClr>
                <a:schemeClr val="dk1"/>
              </a:buClr>
              <a:buSzPct val="68750"/>
              <a:buFont typeface="Arial"/>
              <a:buNone/>
            </a:pPr>
            <a:r>
              <a:rPr lang="en" sz="1600" dirty="0"/>
              <a:t>3.  	Checking in for loop by using “if statement” to fine keyword “maneuver”</a:t>
            </a:r>
          </a:p>
          <a:p>
            <a:pPr marL="914400" lvl="0" indent="-228600" rtl="0">
              <a:lnSpc>
                <a:spcPct val="115000"/>
              </a:lnSpc>
              <a:spcBef>
                <a:spcPts val="0"/>
              </a:spcBef>
              <a:buClr>
                <a:schemeClr val="dk1"/>
              </a:buClr>
              <a:buSzPct val="68750"/>
              <a:buFont typeface="Arial"/>
              <a:buNone/>
            </a:pPr>
            <a:r>
              <a:rPr lang="en" sz="1600" dirty="0"/>
              <a:t>4.  	If found “maneuver” next node will getIndex and set value of “duration”, “distance” and “maneuver”</a:t>
            </a:r>
          </a:p>
          <a:p>
            <a:pPr marL="914400" lvl="0" indent="-228600" rtl="0">
              <a:lnSpc>
                <a:spcPct val="115000"/>
              </a:lnSpc>
              <a:spcBef>
                <a:spcPts val="0"/>
              </a:spcBef>
              <a:buClr>
                <a:schemeClr val="dk1"/>
              </a:buClr>
              <a:buSzPct val="68750"/>
              <a:buFont typeface="Arial"/>
              <a:buNone/>
            </a:pPr>
            <a:r>
              <a:rPr lang="en" sz="1600" dirty="0"/>
              <a:t>5.  	Adding data into array list</a:t>
            </a:r>
          </a:p>
          <a:p>
            <a:pPr marL="0" lvl="0" indent="0" rtl="0">
              <a:lnSpc>
                <a:spcPct val="115000"/>
              </a:lnSpc>
              <a:spcBef>
                <a:spcPts val="0"/>
              </a:spcBef>
              <a:buClr>
                <a:schemeClr val="dk1"/>
              </a:buClr>
              <a:buSzPct val="68750"/>
              <a:buFont typeface="Arial"/>
              <a:buNone/>
            </a:pPr>
            <a:r>
              <a:rPr lang="en" sz="1600" b="1" dirty="0"/>
              <a:t>Return: </a:t>
            </a:r>
            <a:r>
              <a:rPr lang="en" sz="1600" dirty="0"/>
              <a:t>Array list of string array, if invalid input returns null.</a:t>
            </a:r>
          </a:p>
          <a:p>
            <a:pPr>
              <a:spcBef>
                <a:spcPts val="0"/>
              </a:spcBef>
              <a:buNone/>
            </a:pPr>
            <a:endParaRPr sz="1600" dirty="0"/>
          </a:p>
        </p:txBody>
      </p:sp>
      <p:sp>
        <p:nvSpPr>
          <p:cNvPr id="246" name="Shape 246"/>
          <p:cNvSpPr txBox="1">
            <a:spLocks noGrp="1"/>
          </p:cNvSpPr>
          <p:nvPr>
            <p:ph type="title"/>
          </p:nvPr>
        </p:nvSpPr>
        <p:spPr>
          <a:xfrm>
            <a:off x="457200" y="13321"/>
            <a:ext cx="8229600" cy="857400"/>
          </a:xfrm>
          <a:prstGeom prst="rect">
            <a:avLst/>
          </a:prstGeom>
        </p:spPr>
        <p:txBody>
          <a:bodyPr lIns="91425" tIns="91425" rIns="91425" bIns="91425" anchor="ctr" anchorCtr="0">
            <a:noAutofit/>
          </a:bodyPr>
          <a:lstStyle/>
          <a:p>
            <a:pPr lvl="0" rtl="0">
              <a:spcBef>
                <a:spcPts val="0"/>
              </a:spcBef>
              <a:buNone/>
            </a:pPr>
            <a:r>
              <a:rPr lang="en" dirty="0">
                <a:solidFill>
                  <a:schemeClr val="lt1"/>
                </a:solidFill>
                <a:latin typeface="Times New Roman"/>
                <a:ea typeface="Times New Roman"/>
                <a:cs typeface="Times New Roman"/>
                <a:sym typeface="Times New Roman"/>
              </a:rPr>
              <a:t>Method Description</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5">
                                            <p:txEl>
                                              <p:pRg st="0" end="0"/>
                                            </p:txEl>
                                          </p:spTgt>
                                        </p:tgtEl>
                                        <p:attrNameLst>
                                          <p:attrName>style.visibility</p:attrName>
                                        </p:attrNameLst>
                                      </p:cBhvr>
                                      <p:to>
                                        <p:strVal val="visible"/>
                                      </p:to>
                                    </p:set>
                                    <p:anim calcmode="lin" valueType="num">
                                      <p:cBhvr additive="base">
                                        <p:cTn id="7" dur="500" fill="hold"/>
                                        <p:tgtEl>
                                          <p:spTgt spid="24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5">
                                            <p:txEl>
                                              <p:pRg st="1" end="1"/>
                                            </p:txEl>
                                          </p:spTgt>
                                        </p:tgtEl>
                                        <p:attrNameLst>
                                          <p:attrName>style.visibility</p:attrName>
                                        </p:attrNameLst>
                                      </p:cBhvr>
                                      <p:to>
                                        <p:strVal val="visible"/>
                                      </p:to>
                                    </p:set>
                                    <p:anim calcmode="lin" valueType="num">
                                      <p:cBhvr additive="base">
                                        <p:cTn id="13" dur="500" fill="hold"/>
                                        <p:tgtEl>
                                          <p:spTgt spid="24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5">
                                            <p:txEl>
                                              <p:pRg st="2" end="2"/>
                                            </p:txEl>
                                          </p:spTgt>
                                        </p:tgtEl>
                                        <p:attrNameLst>
                                          <p:attrName>style.visibility</p:attrName>
                                        </p:attrNameLst>
                                      </p:cBhvr>
                                      <p:to>
                                        <p:strVal val="visible"/>
                                      </p:to>
                                    </p:set>
                                    <p:anim calcmode="lin" valueType="num">
                                      <p:cBhvr additive="base">
                                        <p:cTn id="19" dur="500" fill="hold"/>
                                        <p:tgtEl>
                                          <p:spTgt spid="24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5">
                                            <p:txEl>
                                              <p:pRg st="3" end="3"/>
                                            </p:txEl>
                                          </p:spTgt>
                                        </p:tgtEl>
                                        <p:attrNameLst>
                                          <p:attrName>style.visibility</p:attrName>
                                        </p:attrNameLst>
                                      </p:cBhvr>
                                      <p:to>
                                        <p:strVal val="visible"/>
                                      </p:to>
                                    </p:set>
                                    <p:anim calcmode="lin" valueType="num">
                                      <p:cBhvr additive="base">
                                        <p:cTn id="25" dur="500" fill="hold"/>
                                        <p:tgtEl>
                                          <p:spTgt spid="24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45">
                                            <p:txEl>
                                              <p:pRg st="4" end="4"/>
                                            </p:txEl>
                                          </p:spTgt>
                                        </p:tgtEl>
                                        <p:attrNameLst>
                                          <p:attrName>style.visibility</p:attrName>
                                        </p:attrNameLst>
                                      </p:cBhvr>
                                      <p:to>
                                        <p:strVal val="visible"/>
                                      </p:to>
                                    </p:set>
                                    <p:anim calcmode="lin" valueType="num">
                                      <p:cBhvr additive="base">
                                        <p:cTn id="31" dur="500" fill="hold"/>
                                        <p:tgtEl>
                                          <p:spTgt spid="24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4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45">
                                            <p:txEl>
                                              <p:pRg st="5" end="5"/>
                                            </p:txEl>
                                          </p:spTgt>
                                        </p:tgtEl>
                                        <p:attrNameLst>
                                          <p:attrName>style.visibility</p:attrName>
                                        </p:attrNameLst>
                                      </p:cBhvr>
                                      <p:to>
                                        <p:strVal val="visible"/>
                                      </p:to>
                                    </p:set>
                                    <p:anim calcmode="lin" valueType="num">
                                      <p:cBhvr additive="base">
                                        <p:cTn id="37" dur="500" fill="hold"/>
                                        <p:tgtEl>
                                          <p:spTgt spid="24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4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45">
                                            <p:txEl>
                                              <p:pRg st="6" end="6"/>
                                            </p:txEl>
                                          </p:spTgt>
                                        </p:tgtEl>
                                        <p:attrNameLst>
                                          <p:attrName>style.visibility</p:attrName>
                                        </p:attrNameLst>
                                      </p:cBhvr>
                                      <p:to>
                                        <p:strVal val="visible"/>
                                      </p:to>
                                    </p:set>
                                    <p:anim calcmode="lin" valueType="num">
                                      <p:cBhvr additive="base">
                                        <p:cTn id="43" dur="500" fill="hold"/>
                                        <p:tgtEl>
                                          <p:spTgt spid="24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4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45">
                                            <p:txEl>
                                              <p:pRg st="7" end="7"/>
                                            </p:txEl>
                                          </p:spTgt>
                                        </p:tgtEl>
                                        <p:attrNameLst>
                                          <p:attrName>style.visibility</p:attrName>
                                        </p:attrNameLst>
                                      </p:cBhvr>
                                      <p:to>
                                        <p:strVal val="visible"/>
                                      </p:to>
                                    </p:set>
                                    <p:anim calcmode="lin" valueType="num">
                                      <p:cBhvr additive="base">
                                        <p:cTn id="49" dur="500" fill="hold"/>
                                        <p:tgtEl>
                                          <p:spTgt spid="24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4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45">
                                            <p:txEl>
                                              <p:pRg st="8" end="8"/>
                                            </p:txEl>
                                          </p:spTgt>
                                        </p:tgtEl>
                                        <p:attrNameLst>
                                          <p:attrName>style.visibility</p:attrName>
                                        </p:attrNameLst>
                                      </p:cBhvr>
                                      <p:to>
                                        <p:strVal val="visible"/>
                                      </p:to>
                                    </p:set>
                                    <p:anim calcmode="lin" valueType="num">
                                      <p:cBhvr additive="base">
                                        <p:cTn id="55" dur="500" fill="hold"/>
                                        <p:tgtEl>
                                          <p:spTgt spid="24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4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45">
                                            <p:txEl>
                                              <p:pRg st="9" end="9"/>
                                            </p:txEl>
                                          </p:spTgt>
                                        </p:tgtEl>
                                        <p:attrNameLst>
                                          <p:attrName>style.visibility</p:attrName>
                                        </p:attrNameLst>
                                      </p:cBhvr>
                                      <p:to>
                                        <p:strVal val="visible"/>
                                      </p:to>
                                    </p:set>
                                    <p:anim calcmode="lin" valueType="num">
                                      <p:cBhvr additive="base">
                                        <p:cTn id="61" dur="500" fill="hold"/>
                                        <p:tgtEl>
                                          <p:spTgt spid="24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4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45">
                                            <p:txEl>
                                              <p:pRg st="10" end="10"/>
                                            </p:txEl>
                                          </p:spTgt>
                                        </p:tgtEl>
                                        <p:attrNameLst>
                                          <p:attrName>style.visibility</p:attrName>
                                        </p:attrNameLst>
                                      </p:cBhvr>
                                      <p:to>
                                        <p:strVal val="visible"/>
                                      </p:to>
                                    </p:set>
                                    <p:anim calcmode="lin" valueType="num">
                                      <p:cBhvr additive="base">
                                        <p:cTn id="67" dur="500" fill="hold"/>
                                        <p:tgtEl>
                                          <p:spTgt spid="245">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4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xfrm>
            <a:off x="457200" y="13321"/>
            <a:ext cx="8229600" cy="857400"/>
          </a:xfrm>
          <a:prstGeom prst="rect">
            <a:avLst/>
          </a:prstGeom>
        </p:spPr>
        <p:txBody>
          <a:bodyPr lIns="91425" tIns="91425" rIns="91425" bIns="91425" anchor="ctr" anchorCtr="0">
            <a:noAutofit/>
          </a:bodyPr>
          <a:lstStyle/>
          <a:p>
            <a:pPr lvl="0" rtl="0">
              <a:spcBef>
                <a:spcPts val="0"/>
              </a:spcBef>
              <a:buNone/>
            </a:pPr>
            <a:r>
              <a:rPr lang="en" sz="4800">
                <a:solidFill>
                  <a:srgbClr val="FFFFFF"/>
                </a:solidFill>
                <a:latin typeface="Times New Roman"/>
                <a:ea typeface="Times New Roman"/>
                <a:cs typeface="Times New Roman"/>
                <a:sym typeface="Times New Roman"/>
              </a:rPr>
              <a:t>Sequence Diagram</a:t>
            </a:r>
          </a:p>
        </p:txBody>
      </p:sp>
      <p:sp>
        <p:nvSpPr>
          <p:cNvPr id="252" name="Shape 252"/>
          <p:cNvSpPr txBox="1">
            <a:spLocks noGrp="1"/>
          </p:cNvSpPr>
          <p:nvPr>
            <p:ph type="body" idx="1"/>
          </p:nvPr>
        </p:nvSpPr>
        <p:spPr>
          <a:xfrm>
            <a:off x="457200" y="1200150"/>
            <a:ext cx="8229600" cy="3630300"/>
          </a:xfrm>
          <a:prstGeom prst="rect">
            <a:avLst/>
          </a:prstGeom>
        </p:spPr>
        <p:txBody>
          <a:bodyPr lIns="91425" tIns="91425" rIns="91425" bIns="91425" anchor="t" anchorCtr="0">
            <a:noAutofit/>
          </a:bodyPr>
          <a:lstStyle/>
          <a:p>
            <a:pPr lvl="0" rtl="0">
              <a:spcBef>
                <a:spcPts val="0"/>
              </a:spcBef>
              <a:buNone/>
            </a:pPr>
            <a:endParaRPr/>
          </a:p>
        </p:txBody>
      </p:sp>
      <p:pic>
        <p:nvPicPr>
          <p:cNvPr id="253" name="Shape 253"/>
          <p:cNvPicPr preferRelativeResize="0"/>
          <p:nvPr/>
        </p:nvPicPr>
        <p:blipFill>
          <a:blip r:embed="rId3">
            <a:alphaModFix/>
          </a:blip>
          <a:stretch>
            <a:fillRect/>
          </a:stretch>
        </p:blipFill>
        <p:spPr>
          <a:xfrm>
            <a:off x="1544887" y="1688798"/>
            <a:ext cx="6054225" cy="2415074"/>
          </a:xfrm>
          <a:prstGeom prst="rect">
            <a:avLst/>
          </a:prstGeom>
          <a:noFill/>
          <a:ln>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1"/>
                                        </p:tgtEl>
                                        <p:attrNameLst>
                                          <p:attrName>style.visibility</p:attrName>
                                        </p:attrNameLst>
                                      </p:cBhvr>
                                      <p:to>
                                        <p:strVal val="visible"/>
                                      </p:to>
                                    </p:set>
                                    <p:animEffect transition="in" filter="fade">
                                      <p:cBhvr>
                                        <p:cTn id="7" dur="1000"/>
                                        <p:tgtEl>
                                          <p:spTgt spid="25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53"/>
                                        </p:tgtEl>
                                        <p:attrNameLst>
                                          <p:attrName>style.visibility</p:attrName>
                                        </p:attrNameLst>
                                      </p:cBhvr>
                                      <p:to>
                                        <p:strVal val="visible"/>
                                      </p:to>
                                    </p:set>
                                    <p:animEffect transition="in" filter="barn(inVertical)">
                                      <p:cBhvr>
                                        <p:cTn id="12" dur="500"/>
                                        <p:tgtEl>
                                          <p:spTgt spid="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a:off x="457200" y="13321"/>
            <a:ext cx="8229600" cy="857400"/>
          </a:xfrm>
          <a:prstGeom prst="rect">
            <a:avLst/>
          </a:prstGeom>
        </p:spPr>
        <p:txBody>
          <a:bodyPr lIns="91425" tIns="91425" rIns="91425" bIns="91425" anchor="ctr" anchorCtr="0">
            <a:noAutofit/>
          </a:bodyPr>
          <a:lstStyle/>
          <a:p>
            <a:pPr lvl="0" rtl="0">
              <a:spcBef>
                <a:spcPts val="0"/>
              </a:spcBef>
              <a:buNone/>
            </a:pPr>
            <a:r>
              <a:rPr lang="en" sz="4800">
                <a:latin typeface="Times New Roman"/>
                <a:ea typeface="Times New Roman"/>
                <a:cs typeface="Times New Roman"/>
                <a:sym typeface="Times New Roman"/>
              </a:rPr>
              <a:t>System</a:t>
            </a:r>
            <a:r>
              <a:rPr lang="en" sz="4800">
                <a:solidFill>
                  <a:srgbClr val="FFFFFF"/>
                </a:solidFill>
                <a:latin typeface="Times New Roman"/>
                <a:ea typeface="Times New Roman"/>
                <a:cs typeface="Times New Roman"/>
                <a:sym typeface="Times New Roman"/>
              </a:rPr>
              <a:t> Test Case</a:t>
            </a:r>
          </a:p>
        </p:txBody>
      </p:sp>
      <p:sp>
        <p:nvSpPr>
          <p:cNvPr id="259" name="Shape 259"/>
          <p:cNvSpPr txBox="1">
            <a:spLocks noGrp="1"/>
          </p:cNvSpPr>
          <p:nvPr>
            <p:ph type="body" idx="1"/>
          </p:nvPr>
        </p:nvSpPr>
        <p:spPr>
          <a:xfrm>
            <a:off x="457200" y="1047750"/>
            <a:ext cx="8229600" cy="3630300"/>
          </a:xfrm>
          <a:prstGeom prst="rect">
            <a:avLst/>
          </a:prstGeom>
        </p:spPr>
        <p:txBody>
          <a:bodyPr lIns="91425" tIns="91425" rIns="91425" bIns="91425" anchor="t" anchorCtr="0">
            <a:noAutofit/>
          </a:bodyPr>
          <a:lstStyle/>
          <a:p>
            <a:pPr lvl="0" rtl="0">
              <a:spcBef>
                <a:spcPts val="0"/>
              </a:spcBef>
              <a:buClr>
                <a:schemeClr val="dk1"/>
              </a:buClr>
              <a:buSzPct val="91666"/>
              <a:buFont typeface="Arial"/>
              <a:buNone/>
            </a:pPr>
            <a:r>
              <a:rPr lang="en" sz="1200" b="1" dirty="0"/>
              <a:t>System Test Case mobile 05 (STCm-05): User can view help information of each help place in online map</a:t>
            </a:r>
          </a:p>
          <a:p>
            <a:pPr lvl="0" indent="457200" rtl="0">
              <a:spcBef>
                <a:spcPts val="0"/>
              </a:spcBef>
              <a:buClr>
                <a:schemeClr val="dk1"/>
              </a:buClr>
              <a:buSzPct val="91666"/>
              <a:buFont typeface="Arial"/>
              <a:buNone/>
            </a:pPr>
            <a:r>
              <a:rPr lang="en" sz="1200" b="1" dirty="0"/>
              <a:t>Test Script:</a:t>
            </a:r>
          </a:p>
          <a:p>
            <a:pPr marL="1143000" lvl="0" indent="-228600" rtl="0">
              <a:lnSpc>
                <a:spcPct val="115000"/>
              </a:lnSpc>
              <a:spcBef>
                <a:spcPts val="0"/>
              </a:spcBef>
              <a:buClr>
                <a:schemeClr val="dk1"/>
              </a:buClr>
              <a:buSzPct val="91666"/>
              <a:buFont typeface="Arial"/>
              <a:buNone/>
            </a:pPr>
            <a:r>
              <a:rPr lang="en" sz="1200" dirty="0"/>
              <a:t>1.</a:t>
            </a:r>
            <a:r>
              <a:rPr lang="en" sz="700" dirty="0"/>
              <a:t>      </a:t>
            </a:r>
            <a:r>
              <a:rPr lang="en" sz="1200" dirty="0"/>
              <a:t>User enters to the application with the device that has an internet connection.</a:t>
            </a:r>
          </a:p>
          <a:p>
            <a:pPr marL="1143000" lvl="0" indent="-228600" rtl="0">
              <a:lnSpc>
                <a:spcPct val="115000"/>
              </a:lnSpc>
              <a:spcBef>
                <a:spcPts val="0"/>
              </a:spcBef>
              <a:buClr>
                <a:schemeClr val="dk1"/>
              </a:buClr>
              <a:buSzPct val="91666"/>
              <a:buFont typeface="Arial"/>
              <a:buNone/>
            </a:pPr>
            <a:r>
              <a:rPr lang="en" sz="1200" dirty="0"/>
              <a:t>2.</a:t>
            </a:r>
            <a:r>
              <a:rPr lang="en" sz="700" dirty="0"/>
              <a:t>      </a:t>
            </a:r>
            <a:r>
              <a:rPr lang="en" sz="1200" dirty="0"/>
              <a:t>User inputs their current latitude and longitude, such as, 98.974209 and 18.789602.</a:t>
            </a:r>
          </a:p>
          <a:p>
            <a:pPr marL="1143000" lvl="0" indent="-228600" rtl="0">
              <a:lnSpc>
                <a:spcPct val="115000"/>
              </a:lnSpc>
              <a:spcBef>
                <a:spcPts val="0"/>
              </a:spcBef>
              <a:buClr>
                <a:schemeClr val="dk1"/>
              </a:buClr>
              <a:buSzPct val="91666"/>
              <a:buFont typeface="Arial"/>
              <a:buNone/>
            </a:pPr>
            <a:r>
              <a:rPr lang="en" sz="1200" dirty="0"/>
              <a:t>3.</a:t>
            </a:r>
            <a:r>
              <a:rPr lang="en" sz="700" dirty="0"/>
              <a:t>      </a:t>
            </a:r>
            <a:r>
              <a:rPr lang="en" sz="1200" dirty="0"/>
              <a:t>User selects marker of “Lanna Hospital”.</a:t>
            </a:r>
          </a:p>
          <a:p>
            <a:pPr marL="1143000" lvl="0" indent="-228600" rtl="0">
              <a:lnSpc>
                <a:spcPct val="115000"/>
              </a:lnSpc>
              <a:spcBef>
                <a:spcPts val="0"/>
              </a:spcBef>
              <a:buClr>
                <a:schemeClr val="dk1"/>
              </a:buClr>
              <a:buSzPct val="91666"/>
              <a:buFont typeface="Arial"/>
              <a:buNone/>
            </a:pPr>
            <a:r>
              <a:rPr lang="en" sz="1200" dirty="0"/>
              <a:t>4.</a:t>
            </a:r>
            <a:r>
              <a:rPr lang="en" sz="700" dirty="0"/>
              <a:t>      </a:t>
            </a:r>
            <a:r>
              <a:rPr lang="en" sz="1200" dirty="0"/>
              <a:t>User clicks to view information.</a:t>
            </a:r>
          </a:p>
          <a:p>
            <a:pPr lvl="0" rtl="0">
              <a:spcBef>
                <a:spcPts val="0"/>
              </a:spcBef>
              <a:buNone/>
            </a:pPr>
            <a:endParaRPr sz="1400" b="1" dirty="0"/>
          </a:p>
        </p:txBody>
      </p:sp>
      <p:graphicFrame>
        <p:nvGraphicFramePr>
          <p:cNvPr id="260" name="Shape 260"/>
          <p:cNvGraphicFramePr/>
          <p:nvPr>
            <p:extLst>
              <p:ext uri="{D42A27DB-BD31-4B8C-83A1-F6EECF244321}">
                <p14:modId xmlns:p14="http://schemas.microsoft.com/office/powerpoint/2010/main" val="1311061383"/>
              </p:ext>
            </p:extLst>
          </p:nvPr>
        </p:nvGraphicFramePr>
        <p:xfrm>
          <a:off x="545450" y="2460575"/>
          <a:ext cx="8098875" cy="2232134"/>
        </p:xfrm>
        <a:graphic>
          <a:graphicData uri="http://schemas.openxmlformats.org/drawingml/2006/table">
            <a:tbl>
              <a:tblPr>
                <a:noFill/>
                <a:tableStyleId>{91D0165D-5165-4374-BCE1-595C3D3AF3B7}</a:tableStyleId>
              </a:tblPr>
              <a:tblGrid>
                <a:gridCol w="514225"/>
                <a:gridCol w="2528950"/>
                <a:gridCol w="5055700"/>
              </a:tblGrid>
              <a:tr h="577100">
                <a:tc>
                  <a:txBody>
                    <a:bodyPr/>
                    <a:lstStyle/>
                    <a:p>
                      <a:pPr lvl="0" algn="ctr" rtl="0">
                        <a:lnSpc>
                          <a:spcPct val="115000"/>
                        </a:lnSpc>
                        <a:spcBef>
                          <a:spcPts val="0"/>
                        </a:spcBef>
                        <a:buNone/>
                      </a:pPr>
                      <a:r>
                        <a:rPr lang="en" sz="1200" b="1" dirty="0">
                          <a:latin typeface="Times New Roman"/>
                          <a:ea typeface="Times New Roman"/>
                          <a:cs typeface="Times New Roman"/>
                          <a:sym typeface="Times New Roman"/>
                        </a:rPr>
                        <a:t>Case</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200" b="1" dirty="0">
                          <a:latin typeface="Times New Roman"/>
                          <a:ea typeface="Times New Roman"/>
                          <a:cs typeface="Times New Roman"/>
                          <a:sym typeface="Times New Roman"/>
                        </a:rPr>
                        <a:t>Description</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200" b="1">
                          <a:latin typeface="Times New Roman"/>
                          <a:ea typeface="Times New Roman"/>
                          <a:cs typeface="Times New Roman"/>
                          <a:sym typeface="Times New Roman"/>
                        </a:rPr>
                        <a:t>Expected Result</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r>
              <a:tr h="1247700">
                <a:tc>
                  <a:txBody>
                    <a:bodyPr/>
                    <a:lstStyle/>
                    <a:p>
                      <a:pPr lvl="0" algn="ctr" rtl="0">
                        <a:lnSpc>
                          <a:spcPct val="115000"/>
                        </a:lnSpc>
                        <a:spcBef>
                          <a:spcPts val="0"/>
                        </a:spcBef>
                        <a:buNone/>
                      </a:pPr>
                      <a:r>
                        <a:rPr lang="en" sz="1200">
                          <a:latin typeface="Times New Roman"/>
                          <a:ea typeface="Times New Roman"/>
                          <a:cs typeface="Times New Roman"/>
                          <a:sym typeface="Times New Roman"/>
                        </a:rPr>
                        <a:t>1</a:t>
                      </a:r>
                    </a:p>
                  </a:txBody>
                  <a:tcPr marL="68575" marR="68575" marT="91425" marB="91425">
                    <a:lnL w="12700" cap="flat">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200">
                          <a:latin typeface="Times New Roman"/>
                          <a:ea typeface="Times New Roman"/>
                          <a:cs typeface="Times New Roman"/>
                          <a:sym typeface="Times New Roman"/>
                        </a:rPr>
                        <a:t>Test view information of “Lanna Hospital” help place</a:t>
                      </a:r>
                    </a:p>
                  </a:txBody>
                  <a:tcPr marL="68575" marR="68575" marT="91425" marB="914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200" dirty="0">
                          <a:latin typeface="Times New Roman"/>
                          <a:ea typeface="Times New Roman"/>
                          <a:cs typeface="Times New Roman"/>
                          <a:sym typeface="Times New Roman"/>
                        </a:rPr>
                        <a:t>System shows information of “Lanna Hospital”.</a:t>
                      </a:r>
                    </a:p>
                    <a:p>
                      <a:pPr lvl="0" algn="ctr" rtl="0">
                        <a:lnSpc>
                          <a:spcPct val="115000"/>
                        </a:lnSpc>
                        <a:spcBef>
                          <a:spcPts val="0"/>
                        </a:spcBef>
                        <a:buNone/>
                      </a:pPr>
                      <a:r>
                        <a:rPr lang="en" sz="1200" b="1" dirty="0">
                          <a:latin typeface="Times New Roman"/>
                          <a:ea typeface="Times New Roman"/>
                          <a:cs typeface="Times New Roman"/>
                          <a:sym typeface="Times New Roman"/>
                        </a:rPr>
                        <a:t>Name</a:t>
                      </a:r>
                      <a:r>
                        <a:rPr lang="en" sz="1200" dirty="0">
                          <a:latin typeface="Times New Roman"/>
                          <a:ea typeface="Times New Roman"/>
                          <a:cs typeface="Times New Roman"/>
                          <a:sym typeface="Times New Roman"/>
                        </a:rPr>
                        <a:t> as “Lanna Hospital”</a:t>
                      </a:r>
                    </a:p>
                    <a:p>
                      <a:pPr lvl="0" algn="ctr" rtl="0">
                        <a:lnSpc>
                          <a:spcPct val="115000"/>
                        </a:lnSpc>
                        <a:spcBef>
                          <a:spcPts val="0"/>
                        </a:spcBef>
                        <a:buNone/>
                      </a:pPr>
                      <a:r>
                        <a:rPr lang="en" sz="1200" b="1" dirty="0">
                          <a:latin typeface="Times New Roman"/>
                          <a:ea typeface="Times New Roman"/>
                          <a:cs typeface="Times New Roman"/>
                          <a:sym typeface="Times New Roman"/>
                        </a:rPr>
                        <a:t>Phone Number</a:t>
                      </a:r>
                      <a:r>
                        <a:rPr lang="en" sz="1200" dirty="0">
                          <a:latin typeface="Times New Roman"/>
                          <a:ea typeface="Times New Roman"/>
                          <a:cs typeface="Times New Roman"/>
                          <a:sym typeface="Times New Roman"/>
                        </a:rPr>
                        <a:t> as “053-999758”</a:t>
                      </a:r>
                    </a:p>
                    <a:p>
                      <a:pPr lvl="0" algn="ctr" rtl="0">
                        <a:lnSpc>
                          <a:spcPct val="115000"/>
                        </a:lnSpc>
                        <a:spcBef>
                          <a:spcPts val="0"/>
                        </a:spcBef>
                        <a:buNone/>
                      </a:pPr>
                      <a:r>
                        <a:rPr lang="en" sz="1200" b="1" dirty="0">
                          <a:latin typeface="Times New Roman"/>
                          <a:ea typeface="Times New Roman"/>
                          <a:cs typeface="Times New Roman"/>
                          <a:sym typeface="Times New Roman"/>
                        </a:rPr>
                        <a:t>Address</a:t>
                      </a:r>
                      <a:r>
                        <a:rPr lang="en" sz="1200" dirty="0">
                          <a:latin typeface="Times New Roman"/>
                          <a:ea typeface="Times New Roman"/>
                          <a:cs typeface="Times New Roman"/>
                          <a:sym typeface="Times New Roman"/>
                        </a:rPr>
                        <a:t> as “Chang Phuak, Mueang Chiang Mai, Chiang Mai, 50300”</a:t>
                      </a:r>
                    </a:p>
                    <a:p>
                      <a:pPr lvl="0" algn="ctr" rtl="0">
                        <a:lnSpc>
                          <a:spcPct val="115000"/>
                        </a:lnSpc>
                        <a:spcBef>
                          <a:spcPts val="0"/>
                        </a:spcBef>
                        <a:buNone/>
                      </a:pPr>
                      <a:r>
                        <a:rPr lang="en" sz="1200" b="1" dirty="0">
                          <a:latin typeface="Times New Roman"/>
                          <a:ea typeface="Times New Roman"/>
                          <a:cs typeface="Times New Roman"/>
                          <a:sym typeface="Times New Roman"/>
                        </a:rPr>
                        <a:t>Latitude</a:t>
                      </a:r>
                      <a:r>
                        <a:rPr lang="en" sz="1200" dirty="0">
                          <a:latin typeface="Times New Roman"/>
                          <a:ea typeface="Times New Roman"/>
                          <a:cs typeface="Times New Roman"/>
                          <a:sym typeface="Times New Roman"/>
                        </a:rPr>
                        <a:t> as “98.991151”</a:t>
                      </a:r>
                    </a:p>
                    <a:p>
                      <a:pPr lvl="0" algn="ctr" rtl="0">
                        <a:lnSpc>
                          <a:spcPct val="115000"/>
                        </a:lnSpc>
                        <a:spcBef>
                          <a:spcPts val="0"/>
                        </a:spcBef>
                        <a:buNone/>
                      </a:pPr>
                      <a:r>
                        <a:rPr lang="en" sz="1200" b="1" dirty="0">
                          <a:latin typeface="Times New Roman"/>
                          <a:ea typeface="Times New Roman"/>
                          <a:cs typeface="Times New Roman"/>
                          <a:sym typeface="Times New Roman"/>
                        </a:rPr>
                        <a:t>Longitude</a:t>
                      </a:r>
                      <a:r>
                        <a:rPr lang="en" sz="1200" dirty="0">
                          <a:latin typeface="Times New Roman"/>
                          <a:ea typeface="Times New Roman"/>
                          <a:cs typeface="Times New Roman"/>
                          <a:sym typeface="Times New Roman"/>
                        </a:rPr>
                        <a:t> as “18.812723”</a:t>
                      </a:r>
                    </a:p>
                    <a:p>
                      <a:pPr lvl="0" algn="ctr" rtl="0">
                        <a:lnSpc>
                          <a:spcPct val="115000"/>
                        </a:lnSpc>
                        <a:spcBef>
                          <a:spcPts val="0"/>
                        </a:spcBef>
                        <a:buNone/>
                      </a:pPr>
                      <a:r>
                        <a:rPr lang="en" sz="1200" b="1" dirty="0">
                          <a:latin typeface="Times New Roman"/>
                          <a:ea typeface="Times New Roman"/>
                          <a:cs typeface="Times New Roman"/>
                          <a:sym typeface="Times New Roman"/>
                        </a:rPr>
                        <a:t>Rating score</a:t>
                      </a:r>
                      <a:r>
                        <a:rPr lang="en" sz="1200" dirty="0">
                          <a:latin typeface="Times New Roman"/>
                          <a:ea typeface="Times New Roman"/>
                          <a:cs typeface="Times New Roman"/>
                          <a:sym typeface="Times New Roman"/>
                        </a:rPr>
                        <a:t> as “5”</a:t>
                      </a:r>
                    </a:p>
                  </a:txBody>
                  <a:tcPr marL="68575" marR="68575" marT="91425" marB="91425">
                    <a:lnL w="12700" cap="flat" cmpd="sng" algn="ctr">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r>
            </a:tbl>
          </a:graphicData>
        </a:graphic>
      </p:graphicFrame>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8"/>
                                        </p:tgtEl>
                                        <p:attrNameLst>
                                          <p:attrName>style.visibility</p:attrName>
                                        </p:attrNameLst>
                                      </p:cBhvr>
                                      <p:to>
                                        <p:strVal val="visible"/>
                                      </p:to>
                                    </p:set>
                                    <p:animEffect transition="in" filter="fade">
                                      <p:cBhvr>
                                        <p:cTn id="7" dur="1000"/>
                                        <p:tgtEl>
                                          <p:spTgt spid="25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59"/>
                                        </p:tgtEl>
                                        <p:attrNameLst>
                                          <p:attrName>style.visibility</p:attrName>
                                        </p:attrNameLst>
                                      </p:cBhvr>
                                      <p:to>
                                        <p:strVal val="visible"/>
                                      </p:to>
                                    </p:set>
                                    <p:anim calcmode="lin" valueType="num">
                                      <p:cBhvr additive="base">
                                        <p:cTn id="12" dur="1000"/>
                                        <p:tgtEl>
                                          <p:spTgt spid="259"/>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0"/>
                                        </p:tgtEl>
                                        <p:attrNameLst>
                                          <p:attrName>style.visibility</p:attrName>
                                        </p:attrNameLst>
                                      </p:cBhvr>
                                      <p:to>
                                        <p:strVal val="visible"/>
                                      </p:to>
                                    </p:set>
                                    <p:animEffect transition="in" filter="fade">
                                      <p:cBhvr>
                                        <p:cTn id="17" dur="500"/>
                                        <p:tgtEl>
                                          <p:spTgt spid="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457200" y="13321"/>
            <a:ext cx="8229600" cy="857400"/>
          </a:xfrm>
          <a:prstGeom prst="rect">
            <a:avLst/>
          </a:prstGeom>
        </p:spPr>
        <p:txBody>
          <a:bodyPr lIns="91425" tIns="91425" rIns="91425" bIns="91425" anchor="ctr" anchorCtr="0">
            <a:noAutofit/>
          </a:bodyPr>
          <a:lstStyle/>
          <a:p>
            <a:pPr lvl="0" rtl="0">
              <a:spcBef>
                <a:spcPts val="0"/>
              </a:spcBef>
              <a:buNone/>
            </a:pPr>
            <a:r>
              <a:rPr lang="en" sz="4800">
                <a:latin typeface="Times New Roman"/>
                <a:ea typeface="Times New Roman"/>
                <a:cs typeface="Times New Roman"/>
                <a:sym typeface="Times New Roman"/>
              </a:rPr>
              <a:t>System </a:t>
            </a:r>
            <a:r>
              <a:rPr lang="en" sz="4800">
                <a:solidFill>
                  <a:srgbClr val="FFFFFF"/>
                </a:solidFill>
                <a:latin typeface="Times New Roman"/>
                <a:ea typeface="Times New Roman"/>
                <a:cs typeface="Times New Roman"/>
                <a:sym typeface="Times New Roman"/>
              </a:rPr>
              <a:t>Test Record</a:t>
            </a:r>
          </a:p>
        </p:txBody>
      </p:sp>
      <p:sp>
        <p:nvSpPr>
          <p:cNvPr id="266" name="Shape 266"/>
          <p:cNvSpPr txBox="1">
            <a:spLocks noGrp="1"/>
          </p:cNvSpPr>
          <p:nvPr>
            <p:ph type="body" idx="1"/>
          </p:nvPr>
        </p:nvSpPr>
        <p:spPr>
          <a:xfrm>
            <a:off x="457200" y="971550"/>
            <a:ext cx="8229600" cy="3630300"/>
          </a:xfrm>
          <a:prstGeom prst="rect">
            <a:avLst/>
          </a:prstGeom>
        </p:spPr>
        <p:txBody>
          <a:bodyPr lIns="91425" tIns="91425" rIns="91425" bIns="91425" anchor="t" anchorCtr="0">
            <a:noAutofit/>
          </a:bodyPr>
          <a:lstStyle/>
          <a:p>
            <a:pPr lvl="0" rtl="0">
              <a:spcBef>
                <a:spcPts val="0"/>
              </a:spcBef>
              <a:buClr>
                <a:schemeClr val="dk1"/>
              </a:buClr>
              <a:buSzPct val="78571"/>
              <a:buFont typeface="Arial"/>
              <a:buNone/>
            </a:pPr>
            <a:r>
              <a:rPr lang="en" sz="1400" b="1" dirty="0"/>
              <a:t>System Test Case Mobile 05 (STCm-05): User can view help information of each help place in online map </a:t>
            </a:r>
          </a:p>
          <a:p>
            <a:pPr lvl="0" rtl="0">
              <a:spcBef>
                <a:spcPts val="0"/>
              </a:spcBef>
              <a:buClr>
                <a:schemeClr val="dk1"/>
              </a:buClr>
              <a:buSzPct val="78571"/>
              <a:buFont typeface="Arial"/>
              <a:buNone/>
            </a:pPr>
            <a:r>
              <a:rPr lang="en" sz="1400" b="1" dirty="0"/>
              <a:t>        	Test Date: </a:t>
            </a:r>
            <a:r>
              <a:rPr lang="en" sz="1400" dirty="0"/>
              <a:t>9/12/2014</a:t>
            </a:r>
          </a:p>
          <a:p>
            <a:pPr lvl="0" rtl="0">
              <a:spcBef>
                <a:spcPts val="0"/>
              </a:spcBef>
              <a:buClr>
                <a:schemeClr val="dk1"/>
              </a:buClr>
              <a:buSzPct val="78571"/>
              <a:buFont typeface="Arial"/>
              <a:buNone/>
            </a:pPr>
            <a:r>
              <a:rPr lang="en" sz="1400" b="1" dirty="0"/>
              <a:t>        	Test By: </a:t>
            </a:r>
            <a:r>
              <a:rPr lang="en" sz="1400" dirty="0"/>
              <a:t>Putchakarn Jaikon</a:t>
            </a:r>
          </a:p>
          <a:p>
            <a:pPr lvl="0" rtl="0">
              <a:spcBef>
                <a:spcPts val="0"/>
              </a:spcBef>
              <a:buClr>
                <a:schemeClr val="dk1"/>
              </a:buClr>
              <a:buFont typeface="Arial"/>
              <a:buNone/>
            </a:pPr>
            <a:endParaRPr sz="1400" b="1" dirty="0"/>
          </a:p>
          <a:p>
            <a:pPr lvl="0" rtl="0">
              <a:spcBef>
                <a:spcPts val="0"/>
              </a:spcBef>
              <a:buNone/>
            </a:pPr>
            <a:endParaRPr sz="1400" dirty="0"/>
          </a:p>
        </p:txBody>
      </p:sp>
      <p:graphicFrame>
        <p:nvGraphicFramePr>
          <p:cNvPr id="267" name="Shape 267"/>
          <p:cNvGraphicFramePr/>
          <p:nvPr/>
        </p:nvGraphicFramePr>
        <p:xfrm>
          <a:off x="352425" y="2054475"/>
          <a:ext cx="8439150" cy="2876550"/>
        </p:xfrm>
        <a:graphic>
          <a:graphicData uri="http://schemas.openxmlformats.org/drawingml/2006/table">
            <a:tbl>
              <a:tblPr>
                <a:noFill/>
                <a:tableStyleId>{299A6EC6-F9FB-4191-B4AC-38082F07A51C}</a:tableStyleId>
              </a:tblPr>
              <a:tblGrid>
                <a:gridCol w="590550"/>
                <a:gridCol w="3600450"/>
                <a:gridCol w="3371850"/>
                <a:gridCol w="876300"/>
              </a:tblGrid>
              <a:tr h="438150">
                <a:tc>
                  <a:txBody>
                    <a:bodyPr/>
                    <a:lstStyle/>
                    <a:p>
                      <a:pPr marL="0" lvl="0" indent="0" algn="ctr" rtl="0">
                        <a:lnSpc>
                          <a:spcPct val="115000"/>
                        </a:lnSpc>
                        <a:spcBef>
                          <a:spcPts val="0"/>
                        </a:spcBef>
                        <a:buNone/>
                      </a:pPr>
                      <a:r>
                        <a:rPr lang="en" sz="1200" b="1">
                          <a:latin typeface="Times New Roman"/>
                          <a:ea typeface="Times New Roman"/>
                          <a:cs typeface="Times New Roman"/>
                          <a:sym typeface="Times New Roman"/>
                        </a:rPr>
                        <a:t>Case</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marL="0" lvl="0" indent="0" algn="ctr" rtl="0">
                        <a:lnSpc>
                          <a:spcPct val="115000"/>
                        </a:lnSpc>
                        <a:spcBef>
                          <a:spcPts val="0"/>
                        </a:spcBef>
                        <a:buNone/>
                      </a:pPr>
                      <a:r>
                        <a:rPr lang="en" sz="1200" b="1">
                          <a:latin typeface="Times New Roman"/>
                          <a:ea typeface="Times New Roman"/>
                          <a:cs typeface="Times New Roman"/>
                          <a:sym typeface="Times New Roman"/>
                        </a:rPr>
                        <a:t>Expected Result</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marL="0" lvl="0" indent="0" algn="ctr" rtl="0">
                        <a:lnSpc>
                          <a:spcPct val="115000"/>
                        </a:lnSpc>
                        <a:spcBef>
                          <a:spcPts val="0"/>
                        </a:spcBef>
                        <a:buNone/>
                      </a:pPr>
                      <a:r>
                        <a:rPr lang="en" sz="1200" b="1">
                          <a:latin typeface="Times New Roman"/>
                          <a:ea typeface="Times New Roman"/>
                          <a:cs typeface="Times New Roman"/>
                          <a:sym typeface="Times New Roman"/>
                        </a:rPr>
                        <a:t>Actual Result</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marL="0" lvl="0" indent="0" algn="ctr" rtl="0">
                        <a:lnSpc>
                          <a:spcPct val="115000"/>
                        </a:lnSpc>
                        <a:spcBef>
                          <a:spcPts val="0"/>
                        </a:spcBef>
                        <a:buNone/>
                      </a:pPr>
                      <a:r>
                        <a:rPr lang="en" sz="1200" b="1">
                          <a:latin typeface="Times New Roman"/>
                          <a:ea typeface="Times New Roman"/>
                          <a:cs typeface="Times New Roman"/>
                          <a:sym typeface="Times New Roman"/>
                        </a:rPr>
                        <a:t>Pass/Fail</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r>
              <a:tr h="2438400">
                <a:tc>
                  <a:txBody>
                    <a:bodyPr/>
                    <a:lstStyle/>
                    <a:p>
                      <a:pPr marL="0" lvl="0" indent="0" algn="ctr" rtl="0">
                        <a:lnSpc>
                          <a:spcPct val="115000"/>
                        </a:lnSpc>
                        <a:spcBef>
                          <a:spcPts val="0"/>
                        </a:spcBef>
                        <a:buNone/>
                      </a:pPr>
                      <a:r>
                        <a:rPr lang="en" sz="1200">
                          <a:latin typeface="Times New Roman"/>
                          <a:ea typeface="Times New Roman"/>
                          <a:cs typeface="Times New Roman"/>
                          <a:sym typeface="Times New Roman"/>
                        </a:rPr>
                        <a:t>1</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marL="0" lvl="0" indent="0" algn="ctr" rtl="0">
                        <a:lnSpc>
                          <a:spcPct val="115000"/>
                        </a:lnSpc>
                        <a:spcBef>
                          <a:spcPts val="0"/>
                        </a:spcBef>
                        <a:buNone/>
                      </a:pPr>
                      <a:r>
                        <a:rPr lang="en" sz="1200">
                          <a:latin typeface="Times New Roman"/>
                          <a:ea typeface="Times New Roman"/>
                          <a:cs typeface="Times New Roman"/>
                          <a:sym typeface="Times New Roman"/>
                        </a:rPr>
                        <a:t>System shows information of “Lanna Hospital”.</a:t>
                      </a:r>
                    </a:p>
                    <a:p>
                      <a:pPr marL="0" lvl="0" indent="0" algn="ctr" rtl="0">
                        <a:lnSpc>
                          <a:spcPct val="115000"/>
                        </a:lnSpc>
                        <a:spcBef>
                          <a:spcPts val="0"/>
                        </a:spcBef>
                        <a:buNone/>
                      </a:pPr>
                      <a:r>
                        <a:rPr lang="en" sz="1200" b="1">
                          <a:latin typeface="Times New Roman"/>
                          <a:ea typeface="Times New Roman"/>
                          <a:cs typeface="Times New Roman"/>
                          <a:sym typeface="Times New Roman"/>
                        </a:rPr>
                        <a:t>Name</a:t>
                      </a:r>
                      <a:r>
                        <a:rPr lang="en" sz="1200">
                          <a:latin typeface="Times New Roman"/>
                          <a:ea typeface="Times New Roman"/>
                          <a:cs typeface="Times New Roman"/>
                          <a:sym typeface="Times New Roman"/>
                        </a:rPr>
                        <a:t> as “Lanna Hospital”</a:t>
                      </a:r>
                    </a:p>
                    <a:p>
                      <a:pPr marL="0" lvl="0" indent="0" algn="ctr" rtl="0">
                        <a:lnSpc>
                          <a:spcPct val="115000"/>
                        </a:lnSpc>
                        <a:spcBef>
                          <a:spcPts val="0"/>
                        </a:spcBef>
                        <a:buNone/>
                      </a:pPr>
                      <a:r>
                        <a:rPr lang="en" sz="1200" b="1">
                          <a:latin typeface="Times New Roman"/>
                          <a:ea typeface="Times New Roman"/>
                          <a:cs typeface="Times New Roman"/>
                          <a:sym typeface="Times New Roman"/>
                        </a:rPr>
                        <a:t>Phone Number</a:t>
                      </a:r>
                      <a:r>
                        <a:rPr lang="en" sz="1200">
                          <a:latin typeface="Times New Roman"/>
                          <a:ea typeface="Times New Roman"/>
                          <a:cs typeface="Times New Roman"/>
                          <a:sym typeface="Times New Roman"/>
                        </a:rPr>
                        <a:t> as “053-999758”</a:t>
                      </a:r>
                    </a:p>
                    <a:p>
                      <a:pPr marL="0" lvl="0" indent="0" algn="ctr" rtl="0">
                        <a:lnSpc>
                          <a:spcPct val="115000"/>
                        </a:lnSpc>
                        <a:spcBef>
                          <a:spcPts val="0"/>
                        </a:spcBef>
                        <a:buNone/>
                      </a:pPr>
                      <a:r>
                        <a:rPr lang="en" sz="1200" b="1">
                          <a:latin typeface="Times New Roman"/>
                          <a:ea typeface="Times New Roman"/>
                          <a:cs typeface="Times New Roman"/>
                          <a:sym typeface="Times New Roman"/>
                        </a:rPr>
                        <a:t>Address</a:t>
                      </a:r>
                      <a:r>
                        <a:rPr lang="en" sz="1200">
                          <a:latin typeface="Times New Roman"/>
                          <a:ea typeface="Times New Roman"/>
                          <a:cs typeface="Times New Roman"/>
                          <a:sym typeface="Times New Roman"/>
                        </a:rPr>
                        <a:t> as “Chang Phuak, Mueang Chiang Mai, Chiang Mai, 50300”</a:t>
                      </a:r>
                    </a:p>
                    <a:p>
                      <a:pPr marL="0" lvl="0" indent="0" algn="ctr" rtl="0">
                        <a:lnSpc>
                          <a:spcPct val="115000"/>
                        </a:lnSpc>
                        <a:spcBef>
                          <a:spcPts val="0"/>
                        </a:spcBef>
                        <a:buNone/>
                      </a:pPr>
                      <a:r>
                        <a:rPr lang="en" sz="1200" b="1">
                          <a:latin typeface="Times New Roman"/>
                          <a:ea typeface="Times New Roman"/>
                          <a:cs typeface="Times New Roman"/>
                          <a:sym typeface="Times New Roman"/>
                        </a:rPr>
                        <a:t>Latitude</a:t>
                      </a:r>
                      <a:r>
                        <a:rPr lang="en" sz="1200">
                          <a:latin typeface="Times New Roman"/>
                          <a:ea typeface="Times New Roman"/>
                          <a:cs typeface="Times New Roman"/>
                          <a:sym typeface="Times New Roman"/>
                        </a:rPr>
                        <a:t> as “98.991151”</a:t>
                      </a:r>
                    </a:p>
                    <a:p>
                      <a:pPr marL="0" lvl="0" indent="0" algn="ctr" rtl="0">
                        <a:lnSpc>
                          <a:spcPct val="115000"/>
                        </a:lnSpc>
                        <a:spcBef>
                          <a:spcPts val="0"/>
                        </a:spcBef>
                        <a:buNone/>
                      </a:pPr>
                      <a:r>
                        <a:rPr lang="en" sz="1200" b="1">
                          <a:latin typeface="Times New Roman"/>
                          <a:ea typeface="Times New Roman"/>
                          <a:cs typeface="Times New Roman"/>
                          <a:sym typeface="Times New Roman"/>
                        </a:rPr>
                        <a:t>Longitude</a:t>
                      </a:r>
                      <a:r>
                        <a:rPr lang="en" sz="1200">
                          <a:latin typeface="Times New Roman"/>
                          <a:ea typeface="Times New Roman"/>
                          <a:cs typeface="Times New Roman"/>
                          <a:sym typeface="Times New Roman"/>
                        </a:rPr>
                        <a:t> as “18.812723”</a:t>
                      </a:r>
                    </a:p>
                    <a:p>
                      <a:pPr marL="0" lvl="0" indent="0" algn="ctr" rtl="0">
                        <a:lnSpc>
                          <a:spcPct val="115000"/>
                        </a:lnSpc>
                        <a:spcBef>
                          <a:spcPts val="0"/>
                        </a:spcBef>
                        <a:buNone/>
                      </a:pPr>
                      <a:r>
                        <a:rPr lang="en" sz="1200" b="1">
                          <a:latin typeface="Times New Roman"/>
                          <a:ea typeface="Times New Roman"/>
                          <a:cs typeface="Times New Roman"/>
                          <a:sym typeface="Times New Roman"/>
                        </a:rPr>
                        <a:t>Rating score</a:t>
                      </a:r>
                      <a:r>
                        <a:rPr lang="en" sz="1200">
                          <a:latin typeface="Times New Roman"/>
                          <a:ea typeface="Times New Roman"/>
                          <a:cs typeface="Times New Roman"/>
                          <a:sym typeface="Times New Roman"/>
                        </a:rPr>
                        <a:t> as “5”</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marL="0" lvl="0" indent="0" algn="ctr" rtl="0">
                        <a:lnSpc>
                          <a:spcPct val="115000"/>
                        </a:lnSpc>
                        <a:spcBef>
                          <a:spcPts val="0"/>
                        </a:spcBef>
                        <a:buNone/>
                      </a:pPr>
                      <a:r>
                        <a:rPr lang="en" sz="1200">
                          <a:latin typeface="Times New Roman"/>
                          <a:ea typeface="Times New Roman"/>
                          <a:cs typeface="Times New Roman"/>
                          <a:sym typeface="Times New Roman"/>
                        </a:rPr>
                        <a:t>System shows information of “Lanna Hospital”.</a:t>
                      </a:r>
                    </a:p>
                    <a:p>
                      <a:pPr marL="0" lvl="0" indent="0" algn="ctr" rtl="0">
                        <a:lnSpc>
                          <a:spcPct val="115000"/>
                        </a:lnSpc>
                        <a:spcBef>
                          <a:spcPts val="0"/>
                        </a:spcBef>
                        <a:buNone/>
                      </a:pPr>
                      <a:r>
                        <a:rPr lang="en" sz="1200" b="1">
                          <a:latin typeface="Times New Roman"/>
                          <a:ea typeface="Times New Roman"/>
                          <a:cs typeface="Times New Roman"/>
                          <a:sym typeface="Times New Roman"/>
                        </a:rPr>
                        <a:t>Name</a:t>
                      </a:r>
                      <a:r>
                        <a:rPr lang="en" sz="1200">
                          <a:latin typeface="Times New Roman"/>
                          <a:ea typeface="Times New Roman"/>
                          <a:cs typeface="Times New Roman"/>
                          <a:sym typeface="Times New Roman"/>
                        </a:rPr>
                        <a:t> as “Lanna Hospital”</a:t>
                      </a:r>
                    </a:p>
                    <a:p>
                      <a:pPr marL="0" lvl="0" indent="0" algn="ctr" rtl="0">
                        <a:lnSpc>
                          <a:spcPct val="115000"/>
                        </a:lnSpc>
                        <a:spcBef>
                          <a:spcPts val="0"/>
                        </a:spcBef>
                        <a:buNone/>
                      </a:pPr>
                      <a:r>
                        <a:rPr lang="en" sz="1200" b="1">
                          <a:latin typeface="Times New Roman"/>
                          <a:ea typeface="Times New Roman"/>
                          <a:cs typeface="Times New Roman"/>
                          <a:sym typeface="Times New Roman"/>
                        </a:rPr>
                        <a:t>Phone Number</a:t>
                      </a:r>
                      <a:r>
                        <a:rPr lang="en" sz="1200">
                          <a:latin typeface="Times New Roman"/>
                          <a:ea typeface="Times New Roman"/>
                          <a:cs typeface="Times New Roman"/>
                          <a:sym typeface="Times New Roman"/>
                        </a:rPr>
                        <a:t> as “053-999758”</a:t>
                      </a:r>
                    </a:p>
                    <a:p>
                      <a:pPr marL="0" lvl="0" indent="0" algn="ctr" rtl="0">
                        <a:lnSpc>
                          <a:spcPct val="115000"/>
                        </a:lnSpc>
                        <a:spcBef>
                          <a:spcPts val="0"/>
                        </a:spcBef>
                        <a:buNone/>
                      </a:pPr>
                      <a:r>
                        <a:rPr lang="en" sz="1200" b="1">
                          <a:latin typeface="Times New Roman"/>
                          <a:ea typeface="Times New Roman"/>
                          <a:cs typeface="Times New Roman"/>
                          <a:sym typeface="Times New Roman"/>
                        </a:rPr>
                        <a:t>Address</a:t>
                      </a:r>
                      <a:r>
                        <a:rPr lang="en" sz="1200">
                          <a:latin typeface="Times New Roman"/>
                          <a:ea typeface="Times New Roman"/>
                          <a:cs typeface="Times New Roman"/>
                          <a:sym typeface="Times New Roman"/>
                        </a:rPr>
                        <a:t> as “Chang Phuak, Mueang Chiang Mai, Chiang Mai, 50300”</a:t>
                      </a:r>
                    </a:p>
                    <a:p>
                      <a:pPr marL="0" lvl="0" indent="0" algn="ctr" rtl="0">
                        <a:lnSpc>
                          <a:spcPct val="115000"/>
                        </a:lnSpc>
                        <a:spcBef>
                          <a:spcPts val="0"/>
                        </a:spcBef>
                        <a:buNone/>
                      </a:pPr>
                      <a:r>
                        <a:rPr lang="en" sz="1200" b="1">
                          <a:latin typeface="Times New Roman"/>
                          <a:ea typeface="Times New Roman"/>
                          <a:cs typeface="Times New Roman"/>
                          <a:sym typeface="Times New Roman"/>
                        </a:rPr>
                        <a:t>Latitude</a:t>
                      </a:r>
                      <a:r>
                        <a:rPr lang="en" sz="1200">
                          <a:latin typeface="Times New Roman"/>
                          <a:ea typeface="Times New Roman"/>
                          <a:cs typeface="Times New Roman"/>
                          <a:sym typeface="Times New Roman"/>
                        </a:rPr>
                        <a:t> as “98.991151”</a:t>
                      </a:r>
                    </a:p>
                    <a:p>
                      <a:pPr marL="0" lvl="0" indent="0" algn="ctr" rtl="0">
                        <a:lnSpc>
                          <a:spcPct val="115000"/>
                        </a:lnSpc>
                        <a:spcBef>
                          <a:spcPts val="0"/>
                        </a:spcBef>
                        <a:buNone/>
                      </a:pPr>
                      <a:r>
                        <a:rPr lang="en" sz="1200" b="1">
                          <a:latin typeface="Times New Roman"/>
                          <a:ea typeface="Times New Roman"/>
                          <a:cs typeface="Times New Roman"/>
                          <a:sym typeface="Times New Roman"/>
                        </a:rPr>
                        <a:t>Longitude</a:t>
                      </a:r>
                      <a:r>
                        <a:rPr lang="en" sz="1200">
                          <a:latin typeface="Times New Roman"/>
                          <a:ea typeface="Times New Roman"/>
                          <a:cs typeface="Times New Roman"/>
                          <a:sym typeface="Times New Roman"/>
                        </a:rPr>
                        <a:t> as “18.812723”</a:t>
                      </a:r>
                    </a:p>
                    <a:p>
                      <a:pPr marL="0" lvl="0" indent="0" algn="ctr" rtl="0">
                        <a:lnSpc>
                          <a:spcPct val="115000"/>
                        </a:lnSpc>
                        <a:spcBef>
                          <a:spcPts val="0"/>
                        </a:spcBef>
                        <a:buNone/>
                      </a:pPr>
                      <a:r>
                        <a:rPr lang="en" sz="1200" b="1">
                          <a:latin typeface="Times New Roman"/>
                          <a:ea typeface="Times New Roman"/>
                          <a:cs typeface="Times New Roman"/>
                          <a:sym typeface="Times New Roman"/>
                        </a:rPr>
                        <a:t>Rating score</a:t>
                      </a:r>
                      <a:r>
                        <a:rPr lang="en" sz="1200">
                          <a:latin typeface="Times New Roman"/>
                          <a:ea typeface="Times New Roman"/>
                          <a:cs typeface="Times New Roman"/>
                          <a:sym typeface="Times New Roman"/>
                        </a:rPr>
                        <a:t> as “5”</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marL="0" lvl="0" indent="0" algn="ctr" rtl="0">
                        <a:lnSpc>
                          <a:spcPct val="115000"/>
                        </a:lnSpc>
                        <a:spcBef>
                          <a:spcPts val="0"/>
                        </a:spcBef>
                        <a:buNone/>
                      </a:pPr>
                      <a:r>
                        <a:rPr lang="en" sz="1200" dirty="0">
                          <a:latin typeface="Times New Roman"/>
                          <a:ea typeface="Times New Roman"/>
                          <a:cs typeface="Times New Roman"/>
                          <a:sym typeface="Times New Roman"/>
                        </a:rPr>
                        <a:t>Pass</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5"/>
                                        </p:tgtEl>
                                        <p:attrNameLst>
                                          <p:attrName>style.visibility</p:attrName>
                                        </p:attrNameLst>
                                      </p:cBhvr>
                                      <p:to>
                                        <p:strVal val="visible"/>
                                      </p:to>
                                    </p:set>
                                    <p:animEffect transition="in" filter="fade">
                                      <p:cBhvr>
                                        <p:cTn id="7" dur="1000"/>
                                        <p:tgtEl>
                                          <p:spTgt spid="26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66"/>
                                        </p:tgtEl>
                                        <p:attrNameLst>
                                          <p:attrName>style.visibility</p:attrName>
                                        </p:attrNameLst>
                                      </p:cBhvr>
                                      <p:to>
                                        <p:strVal val="visible"/>
                                      </p:to>
                                    </p:set>
                                    <p:anim calcmode="lin" valueType="num">
                                      <p:cBhvr additive="base">
                                        <p:cTn id="12" dur="1000"/>
                                        <p:tgtEl>
                                          <p:spTgt spid="266"/>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67"/>
                                        </p:tgtEl>
                                        <p:attrNameLst>
                                          <p:attrName>style.visibility</p:attrName>
                                        </p:attrNameLst>
                                      </p:cBhvr>
                                      <p:to>
                                        <p:strVal val="visible"/>
                                      </p:to>
                                    </p:set>
                                    <p:anim calcmode="lin" valueType="num">
                                      <p:cBhvr additive="base">
                                        <p:cTn id="17" dur="500" fill="hold"/>
                                        <p:tgtEl>
                                          <p:spTgt spid="267"/>
                                        </p:tgtEl>
                                        <p:attrNameLst>
                                          <p:attrName>ppt_x</p:attrName>
                                        </p:attrNameLst>
                                      </p:cBhvr>
                                      <p:tavLst>
                                        <p:tav tm="0">
                                          <p:val>
                                            <p:strVal val="#ppt_x"/>
                                          </p:val>
                                        </p:tav>
                                        <p:tav tm="100000">
                                          <p:val>
                                            <p:strVal val="#ppt_x"/>
                                          </p:val>
                                        </p:tav>
                                      </p:tavLst>
                                    </p:anim>
                                    <p:anim calcmode="lin" valueType="num">
                                      <p:cBhvr additive="base">
                                        <p:cTn id="18" dur="500" fill="hold"/>
                                        <p:tgtEl>
                                          <p:spTgt spid="2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ctrTitle"/>
          </p:nvPr>
        </p:nvSpPr>
        <p:spPr>
          <a:xfrm>
            <a:off x="457200" y="78773"/>
            <a:ext cx="8229600" cy="2709001"/>
          </a:xfrm>
          <a:prstGeom prst="rect">
            <a:avLst/>
          </a:prstGeom>
        </p:spPr>
        <p:txBody>
          <a:bodyPr lIns="91425" tIns="91425" rIns="91425" bIns="91425" anchor="ctr" anchorCtr="0">
            <a:noAutofit/>
          </a:bodyPr>
          <a:lstStyle/>
          <a:p>
            <a:pPr lvl="0" rtl="0">
              <a:spcBef>
                <a:spcPts val="0"/>
              </a:spcBef>
              <a:buNone/>
            </a:pPr>
            <a:r>
              <a:rPr lang="en" sz="7500" dirty="0">
                <a:solidFill>
                  <a:srgbClr val="FFFFFF"/>
                </a:solidFill>
                <a:latin typeface="Times New Roman"/>
                <a:ea typeface="Times New Roman"/>
                <a:cs typeface="Times New Roman"/>
                <a:sym typeface="Times New Roman"/>
              </a:rPr>
              <a:t>User Interface</a:t>
            </a:r>
          </a:p>
        </p:txBody>
      </p:sp>
      <p:sp>
        <p:nvSpPr>
          <p:cNvPr id="273" name="Shape 273"/>
          <p:cNvSpPr txBox="1">
            <a:spLocks noGrp="1"/>
          </p:cNvSpPr>
          <p:nvPr>
            <p:ph type="subTitle" idx="1"/>
          </p:nvPr>
        </p:nvSpPr>
        <p:spPr>
          <a:xfrm>
            <a:off x="457210" y="3186710"/>
            <a:ext cx="8342400" cy="342300"/>
          </a:xfrm>
          <a:prstGeom prst="rect">
            <a:avLst/>
          </a:prstGeom>
        </p:spPr>
        <p:txBody>
          <a:bodyPr lIns="91425" tIns="91425" rIns="91425" bIns="91425" anchor="ctr" anchorCtr="0">
            <a:noAutofit/>
          </a:bodyPr>
          <a:lstStyle/>
          <a:p>
            <a:pPr marL="457200" lvl="0" indent="-419100" algn="l" rtl="0">
              <a:spcBef>
                <a:spcPts val="0"/>
              </a:spcBef>
              <a:buClr>
                <a:srgbClr val="FFFFFF"/>
              </a:buClr>
              <a:buSzPct val="100000"/>
              <a:buFont typeface="Times New Roman"/>
              <a:buChar char="●"/>
            </a:pPr>
            <a:r>
              <a:rPr lang="en" sz="3000" b="1">
                <a:solidFill>
                  <a:srgbClr val="FFFFFF"/>
                </a:solidFill>
              </a:rPr>
              <a:t>Mobile</a:t>
            </a:r>
            <a:r>
              <a:rPr lang="en" sz="3000" b="1">
                <a:solidFill>
                  <a:srgbClr val="FFFFFF"/>
                </a:solidFill>
                <a:latin typeface="Times New Roman"/>
                <a:ea typeface="Times New Roman"/>
                <a:cs typeface="Times New Roman"/>
                <a:sym typeface="Times New Roman"/>
              </a:rPr>
              <a:t> Part</a:t>
            </a:r>
          </a:p>
          <a:p>
            <a:pPr lvl="0" algn="l" rtl="0">
              <a:spcBef>
                <a:spcPts val="0"/>
              </a:spcBef>
              <a:buNone/>
            </a:pPr>
            <a:endParaRPr>
              <a:solidFill>
                <a:srgbClr val="FFFFFF"/>
              </a:solidFill>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2"/>
                                        </p:tgtEl>
                                        <p:attrNameLst>
                                          <p:attrName>style.visibility</p:attrName>
                                        </p:attrNameLst>
                                      </p:cBhvr>
                                      <p:to>
                                        <p:strVal val="visible"/>
                                      </p:to>
                                    </p:set>
                                    <p:animEffect transition="in" filter="fade">
                                      <p:cBhvr>
                                        <p:cTn id="7" dur="1000"/>
                                        <p:tgtEl>
                                          <p:spTgt spid="272"/>
                                        </p:tgtEl>
                                      </p:cBhvr>
                                    </p:animEffect>
                                  </p:childTnLst>
                                </p:cTn>
                              </p:par>
                              <p:par>
                                <p:cTn id="8" presetID="10" presetClass="entr" presetSubtype="0" fill="hold" nodeType="withEffect">
                                  <p:stCondLst>
                                    <p:cond delay="0"/>
                                  </p:stCondLst>
                                  <p:childTnLst>
                                    <p:set>
                                      <p:cBhvr>
                                        <p:cTn id="9" dur="1" fill="hold">
                                          <p:stCondLst>
                                            <p:cond delay="0"/>
                                          </p:stCondLst>
                                        </p:cTn>
                                        <p:tgtEl>
                                          <p:spTgt spid="273"/>
                                        </p:tgtEl>
                                        <p:attrNameLst>
                                          <p:attrName>style.visibility</p:attrName>
                                        </p:attrNameLst>
                                      </p:cBhvr>
                                      <p:to>
                                        <p:strVal val="visible"/>
                                      </p:to>
                                    </p:set>
                                    <p:animEffect transition="in" filter="fade">
                                      <p:cBhvr>
                                        <p:cTn id="10" dur="1000"/>
                                        <p:tgtEl>
                                          <p:spTgt spid="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388492" y="4493760"/>
            <a:ext cx="3644400" cy="387599"/>
          </a:xfrm>
          <a:prstGeom prst="rect">
            <a:avLst/>
          </a:prstGeom>
        </p:spPr>
        <p:txBody>
          <a:bodyPr lIns="91425" tIns="91425" rIns="91425" bIns="91425" anchor="t" anchorCtr="0">
            <a:noAutofit/>
          </a:bodyPr>
          <a:lstStyle/>
          <a:p>
            <a:pPr lvl="0" rtl="0">
              <a:spcBef>
                <a:spcPts val="0"/>
              </a:spcBef>
              <a:buNone/>
            </a:pPr>
            <a:r>
              <a:rPr lang="en" sz="2400" b="1"/>
              <a:t>Show Online Map</a:t>
            </a:r>
          </a:p>
        </p:txBody>
      </p:sp>
      <p:pic>
        <p:nvPicPr>
          <p:cNvPr id="279" name="Shape 279"/>
          <p:cNvPicPr preferRelativeResize="0"/>
          <p:nvPr/>
        </p:nvPicPr>
        <p:blipFill>
          <a:blip r:embed="rId3">
            <a:alphaModFix/>
          </a:blip>
          <a:stretch>
            <a:fillRect/>
          </a:stretch>
        </p:blipFill>
        <p:spPr>
          <a:xfrm>
            <a:off x="806100" y="713079"/>
            <a:ext cx="1782775" cy="2971292"/>
          </a:xfrm>
          <a:prstGeom prst="rect">
            <a:avLst/>
          </a:prstGeom>
          <a:noFill/>
          <a:ln>
            <a:noFill/>
          </a:ln>
        </p:spPr>
      </p:pic>
      <p:sp>
        <p:nvSpPr>
          <p:cNvPr id="280" name="Shape 280"/>
          <p:cNvSpPr/>
          <p:nvPr/>
        </p:nvSpPr>
        <p:spPr>
          <a:xfrm>
            <a:off x="5880787" y="1954975"/>
            <a:ext cx="438900" cy="337499"/>
          </a:xfrm>
          <a:prstGeom prst="rightArrow">
            <a:avLst>
              <a:gd name="adj1" fmla="val 50000"/>
              <a:gd name="adj2" fmla="val 50000"/>
            </a:avLst>
          </a:prstGeom>
          <a:solidFill>
            <a:srgbClr val="FFF2CC"/>
          </a:solidFill>
          <a:ln w="28575" cap="flat">
            <a:solidFill>
              <a:srgbClr val="FF99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81" name="Shape 281"/>
          <p:cNvSpPr/>
          <p:nvPr/>
        </p:nvSpPr>
        <p:spPr>
          <a:xfrm>
            <a:off x="2945400" y="1954975"/>
            <a:ext cx="438900" cy="337499"/>
          </a:xfrm>
          <a:prstGeom prst="rightArrow">
            <a:avLst>
              <a:gd name="adj1" fmla="val 50000"/>
              <a:gd name="adj2" fmla="val 50000"/>
            </a:avLst>
          </a:prstGeom>
          <a:solidFill>
            <a:srgbClr val="FFF2CC"/>
          </a:solidFill>
          <a:ln w="28575" cap="flat">
            <a:solidFill>
              <a:srgbClr val="FF99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82" name="Shape 282"/>
          <p:cNvPicPr preferRelativeResize="0"/>
          <p:nvPr/>
        </p:nvPicPr>
        <p:blipFill>
          <a:blip r:embed="rId4">
            <a:alphaModFix/>
          </a:blip>
          <a:stretch>
            <a:fillRect/>
          </a:stretch>
        </p:blipFill>
        <p:spPr>
          <a:xfrm>
            <a:off x="3740812" y="713075"/>
            <a:ext cx="1782775" cy="2971304"/>
          </a:xfrm>
          <a:prstGeom prst="rect">
            <a:avLst/>
          </a:prstGeom>
          <a:noFill/>
          <a:ln>
            <a:noFill/>
          </a:ln>
        </p:spPr>
      </p:pic>
      <p:pic>
        <p:nvPicPr>
          <p:cNvPr id="283" name="Shape 283"/>
          <p:cNvPicPr preferRelativeResize="0"/>
          <p:nvPr/>
        </p:nvPicPr>
        <p:blipFill>
          <a:blip r:embed="rId5">
            <a:alphaModFix/>
          </a:blip>
          <a:stretch>
            <a:fillRect/>
          </a:stretch>
        </p:blipFill>
        <p:spPr>
          <a:xfrm>
            <a:off x="6678525" y="713075"/>
            <a:ext cx="1782774" cy="2971300"/>
          </a:xfrm>
          <a:prstGeom prst="rect">
            <a:avLst/>
          </a:prstGeom>
          <a:noFill/>
          <a:ln>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8"/>
                                        </p:tgtEl>
                                        <p:attrNameLst>
                                          <p:attrName>style.visibility</p:attrName>
                                        </p:attrNameLst>
                                      </p:cBhvr>
                                      <p:to>
                                        <p:strVal val="visible"/>
                                      </p:to>
                                    </p:set>
                                    <p:animEffect transition="in" filter="fade">
                                      <p:cBhvr>
                                        <p:cTn id="7" dur="1000"/>
                                        <p:tgtEl>
                                          <p:spTgt spid="2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79"/>
                                        </p:tgtEl>
                                        <p:attrNameLst>
                                          <p:attrName>style.visibility</p:attrName>
                                        </p:attrNameLst>
                                      </p:cBhvr>
                                      <p:to>
                                        <p:strVal val="visible"/>
                                      </p:to>
                                    </p:set>
                                    <p:animEffect transition="in" filter="wipe(down)">
                                      <p:cBhvr>
                                        <p:cTn id="12" dur="500"/>
                                        <p:tgtEl>
                                          <p:spTgt spid="27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81"/>
                                        </p:tgtEl>
                                        <p:attrNameLst>
                                          <p:attrName>style.visibility</p:attrName>
                                        </p:attrNameLst>
                                      </p:cBhvr>
                                      <p:to>
                                        <p:strVal val="visible"/>
                                      </p:to>
                                    </p:set>
                                    <p:animEffect transition="in" filter="barn(inVertical)">
                                      <p:cBhvr>
                                        <p:cTn id="17" dur="500"/>
                                        <p:tgtEl>
                                          <p:spTgt spid="28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82"/>
                                        </p:tgtEl>
                                        <p:attrNameLst>
                                          <p:attrName>style.visibility</p:attrName>
                                        </p:attrNameLst>
                                      </p:cBhvr>
                                      <p:to>
                                        <p:strVal val="visible"/>
                                      </p:to>
                                    </p:set>
                                    <p:animEffect transition="in" filter="wipe(down)">
                                      <p:cBhvr>
                                        <p:cTn id="22" dur="500"/>
                                        <p:tgtEl>
                                          <p:spTgt spid="28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80"/>
                                        </p:tgtEl>
                                        <p:attrNameLst>
                                          <p:attrName>style.visibility</p:attrName>
                                        </p:attrNameLst>
                                      </p:cBhvr>
                                      <p:to>
                                        <p:strVal val="visible"/>
                                      </p:to>
                                    </p:set>
                                    <p:animEffect transition="in" filter="barn(inVertical)">
                                      <p:cBhvr>
                                        <p:cTn id="27" dur="500"/>
                                        <p:tgtEl>
                                          <p:spTgt spid="28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83"/>
                                        </p:tgtEl>
                                        <p:attrNameLst>
                                          <p:attrName>style.visibility</p:attrName>
                                        </p:attrNameLst>
                                      </p:cBhvr>
                                      <p:to>
                                        <p:strVal val="visible"/>
                                      </p:to>
                                    </p:set>
                                    <p:animEffect transition="in" filter="wipe(down)">
                                      <p:cBhvr>
                                        <p:cTn id="32" dur="500"/>
                                        <p:tgtEl>
                                          <p:spTgt spid="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 grpId="0" animBg="1"/>
      <p:bldP spid="28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57200" y="13321"/>
            <a:ext cx="8229600" cy="857400"/>
          </a:xfrm>
          <a:prstGeom prst="rect">
            <a:avLst/>
          </a:prstGeom>
        </p:spPr>
        <p:txBody>
          <a:bodyPr lIns="91425" tIns="91425" rIns="91425" bIns="91425" anchor="ctr" anchorCtr="0">
            <a:noAutofit/>
          </a:bodyPr>
          <a:lstStyle/>
          <a:p>
            <a:pPr>
              <a:spcBef>
                <a:spcPts val="0"/>
              </a:spcBef>
              <a:buNone/>
            </a:pPr>
            <a:r>
              <a:rPr lang="en" sz="4800">
                <a:solidFill>
                  <a:srgbClr val="FFFFFF"/>
                </a:solidFill>
                <a:latin typeface="Times New Roman"/>
                <a:ea typeface="Times New Roman"/>
                <a:cs typeface="Times New Roman"/>
                <a:sym typeface="Times New Roman"/>
              </a:rPr>
              <a:t>Two parts</a:t>
            </a:r>
          </a:p>
        </p:txBody>
      </p:sp>
      <p:sp>
        <p:nvSpPr>
          <p:cNvPr id="96" name="Shape 96"/>
          <p:cNvSpPr txBox="1">
            <a:spLocks noGrp="1"/>
          </p:cNvSpPr>
          <p:nvPr>
            <p:ph type="body" idx="1"/>
          </p:nvPr>
        </p:nvSpPr>
        <p:spPr>
          <a:xfrm>
            <a:off x="457200" y="2307250"/>
            <a:ext cx="8229600" cy="2675700"/>
          </a:xfrm>
          <a:prstGeom prst="rect">
            <a:avLst/>
          </a:prstGeom>
        </p:spPr>
        <p:txBody>
          <a:bodyPr lIns="91425" tIns="91425" rIns="91425" bIns="91425" anchor="t" anchorCtr="0">
            <a:noAutofit/>
          </a:bodyPr>
          <a:lstStyle/>
          <a:p>
            <a:pPr marL="0" lvl="0" indent="0" rtl="0">
              <a:lnSpc>
                <a:spcPct val="115000"/>
              </a:lnSpc>
              <a:spcBef>
                <a:spcPts val="0"/>
              </a:spcBef>
              <a:buClr>
                <a:schemeClr val="dk1"/>
              </a:buClr>
              <a:buFont typeface="Arial"/>
              <a:buNone/>
            </a:pPr>
            <a:endParaRPr sz="1600"/>
          </a:p>
          <a:p>
            <a:pPr lvl="0" indent="457200" rtl="0">
              <a:lnSpc>
                <a:spcPct val="115000"/>
              </a:lnSpc>
              <a:spcBef>
                <a:spcPts val="0"/>
              </a:spcBef>
              <a:buClr>
                <a:schemeClr val="dk1"/>
              </a:buClr>
              <a:buSzPct val="68750"/>
              <a:buFont typeface="Arial"/>
              <a:buNone/>
            </a:pPr>
            <a:r>
              <a:rPr lang="en" sz="1600"/>
              <a:t>●The user uses the application</a:t>
            </a:r>
          </a:p>
          <a:p>
            <a:pPr lvl="0" rtl="0">
              <a:lnSpc>
                <a:spcPct val="115000"/>
              </a:lnSpc>
              <a:spcBef>
                <a:spcPts val="0"/>
              </a:spcBef>
              <a:buClr>
                <a:schemeClr val="dk1"/>
              </a:buClr>
              <a:buSzPct val="68750"/>
              <a:buFont typeface="Arial"/>
              <a:buNone/>
            </a:pPr>
            <a:r>
              <a:rPr lang="en" sz="1600"/>
              <a:t> and internet to connect with the application server</a:t>
            </a:r>
          </a:p>
          <a:p>
            <a:pPr lvl="0" indent="457200" rtl="0">
              <a:lnSpc>
                <a:spcPct val="115000"/>
              </a:lnSpc>
              <a:spcBef>
                <a:spcPts val="0"/>
              </a:spcBef>
              <a:buClr>
                <a:schemeClr val="dk1"/>
              </a:buClr>
              <a:buSzPct val="68750"/>
              <a:buFont typeface="Arial"/>
              <a:buNone/>
            </a:pPr>
            <a:r>
              <a:rPr lang="en" sz="1600"/>
              <a:t>●The admin manages the the help data</a:t>
            </a:r>
          </a:p>
          <a:p>
            <a:pPr lvl="0" rtl="0">
              <a:lnSpc>
                <a:spcPct val="115000"/>
              </a:lnSpc>
              <a:spcBef>
                <a:spcPts val="0"/>
              </a:spcBef>
              <a:buClr>
                <a:schemeClr val="dk1"/>
              </a:buClr>
              <a:buSzPct val="68750"/>
              <a:buFont typeface="Arial"/>
              <a:buNone/>
            </a:pPr>
            <a:r>
              <a:rPr lang="en" sz="1600"/>
              <a:t> and updates the data to the application server</a:t>
            </a:r>
          </a:p>
          <a:p>
            <a:pPr lvl="0" rtl="0">
              <a:spcBef>
                <a:spcPts val="0"/>
              </a:spcBef>
              <a:buClr>
                <a:schemeClr val="dk1"/>
              </a:buClr>
              <a:buFont typeface="Arial"/>
              <a:buNone/>
            </a:pPr>
            <a:endParaRPr>
              <a:solidFill>
                <a:srgbClr val="191919"/>
              </a:solidFill>
            </a:endParaRPr>
          </a:p>
          <a:p>
            <a:pPr>
              <a:spcBef>
                <a:spcPts val="0"/>
              </a:spcBef>
              <a:buNone/>
            </a:pPr>
            <a:endParaRPr/>
          </a:p>
        </p:txBody>
      </p:sp>
      <p:pic>
        <p:nvPicPr>
          <p:cNvPr id="97" name="Shape 97"/>
          <p:cNvPicPr preferRelativeResize="0"/>
          <p:nvPr/>
        </p:nvPicPr>
        <p:blipFill>
          <a:blip r:embed="rId3">
            <a:alphaModFix/>
          </a:blip>
          <a:stretch>
            <a:fillRect/>
          </a:stretch>
        </p:blipFill>
        <p:spPr>
          <a:xfrm>
            <a:off x="4956600" y="1643275"/>
            <a:ext cx="3726050" cy="2408499"/>
          </a:xfrm>
          <a:prstGeom prst="rect">
            <a:avLst/>
          </a:prstGeom>
          <a:noFill/>
          <a:ln>
            <a:noFill/>
          </a:ln>
        </p:spPr>
      </p:pic>
      <p:sp>
        <p:nvSpPr>
          <p:cNvPr id="98" name="Shape 98"/>
          <p:cNvSpPr txBox="1"/>
          <p:nvPr/>
        </p:nvSpPr>
        <p:spPr>
          <a:xfrm>
            <a:off x="457200" y="1186950"/>
            <a:ext cx="5312399" cy="596399"/>
          </a:xfrm>
          <a:prstGeom prst="rect">
            <a:avLst/>
          </a:prstGeom>
          <a:noFill/>
          <a:ln>
            <a:noFill/>
          </a:ln>
        </p:spPr>
        <p:txBody>
          <a:bodyPr lIns="91425" tIns="91425" rIns="91425" bIns="91425" anchor="t" anchorCtr="0">
            <a:noAutofit/>
          </a:bodyPr>
          <a:lstStyle/>
          <a:p>
            <a:pPr lvl="0" rtl="0">
              <a:lnSpc>
                <a:spcPct val="115000"/>
              </a:lnSpc>
              <a:spcBef>
                <a:spcPts val="0"/>
              </a:spcBef>
              <a:buClr>
                <a:schemeClr val="dk1"/>
              </a:buClr>
              <a:buSzPct val="45833"/>
              <a:buFont typeface="Arial"/>
              <a:buNone/>
            </a:pPr>
            <a:r>
              <a:rPr lang="en" sz="2400">
                <a:solidFill>
                  <a:schemeClr val="dk1"/>
                </a:solidFill>
                <a:latin typeface="Times New Roman"/>
                <a:ea typeface="Times New Roman"/>
                <a:cs typeface="Times New Roman"/>
                <a:sym typeface="Times New Roman"/>
              </a:rPr>
              <a:t>●</a:t>
            </a:r>
            <a:r>
              <a:rPr lang="en" sz="2400" b="1">
                <a:solidFill>
                  <a:schemeClr val="dk1"/>
                </a:solidFill>
                <a:latin typeface="Times New Roman"/>
                <a:ea typeface="Times New Roman"/>
                <a:cs typeface="Times New Roman"/>
                <a:sym typeface="Times New Roman"/>
              </a:rPr>
              <a:t>Mobile part</a:t>
            </a:r>
            <a:r>
              <a:rPr lang="en" sz="2400">
                <a:solidFill>
                  <a:schemeClr val="dk1"/>
                </a:solidFill>
                <a:latin typeface="Times New Roman"/>
                <a:ea typeface="Times New Roman"/>
                <a:cs typeface="Times New Roman"/>
                <a:sym typeface="Times New Roman"/>
              </a:rPr>
              <a:t> for the user</a:t>
            </a:r>
          </a:p>
          <a:p>
            <a:pPr>
              <a:spcBef>
                <a:spcPts val="0"/>
              </a:spcBef>
              <a:buNone/>
            </a:pPr>
            <a:endParaRPr/>
          </a:p>
        </p:txBody>
      </p:sp>
      <p:sp>
        <p:nvSpPr>
          <p:cNvPr id="99" name="Shape 99"/>
          <p:cNvSpPr txBox="1"/>
          <p:nvPr/>
        </p:nvSpPr>
        <p:spPr>
          <a:xfrm>
            <a:off x="412175" y="1871875"/>
            <a:ext cx="5312399" cy="596399"/>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en" sz="2400">
                <a:solidFill>
                  <a:schemeClr val="dk1"/>
                </a:solidFill>
                <a:latin typeface="Times New Roman"/>
                <a:ea typeface="Times New Roman"/>
                <a:cs typeface="Times New Roman"/>
                <a:sym typeface="Times New Roman"/>
              </a:rPr>
              <a:t>●</a:t>
            </a:r>
            <a:r>
              <a:rPr lang="en" sz="2400" b="1">
                <a:solidFill>
                  <a:schemeClr val="dk1"/>
                </a:solidFill>
                <a:latin typeface="Times New Roman"/>
                <a:ea typeface="Times New Roman"/>
                <a:cs typeface="Times New Roman"/>
                <a:sym typeface="Times New Roman"/>
              </a:rPr>
              <a:t>Server part</a:t>
            </a:r>
            <a:r>
              <a:rPr lang="en" sz="2400">
                <a:solidFill>
                  <a:schemeClr val="dk1"/>
                </a:solidFill>
                <a:latin typeface="Times New Roman"/>
                <a:ea typeface="Times New Roman"/>
                <a:cs typeface="Times New Roman"/>
                <a:sym typeface="Times New Roman"/>
              </a:rPr>
              <a:t> for the admin</a:t>
            </a:r>
          </a:p>
          <a:p>
            <a:pPr lvl="0" rtl="0">
              <a:lnSpc>
                <a:spcPct val="115000"/>
              </a:lnSpc>
              <a:spcBef>
                <a:spcPts val="0"/>
              </a:spcBef>
              <a:buNone/>
            </a:pPr>
            <a:endParaRPr sz="2400" b="1">
              <a:solidFill>
                <a:schemeClr val="dk1"/>
              </a:solidFill>
              <a:latin typeface="Times New Roman"/>
              <a:ea typeface="Times New Roman"/>
              <a:cs typeface="Times New Roman"/>
              <a:sym typeface="Times New Roman"/>
            </a:endParaRPr>
          </a:p>
          <a:p>
            <a:pPr lvl="0" rtl="0">
              <a:spcBef>
                <a:spcPts val="0"/>
              </a:spcBef>
              <a:buNone/>
            </a:pPr>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10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8"/>
                                        </p:tgtEl>
                                        <p:attrNameLst>
                                          <p:attrName>style.visibility</p:attrName>
                                        </p:attrNameLst>
                                      </p:cBhvr>
                                      <p:to>
                                        <p:strVal val="visible"/>
                                      </p:to>
                                    </p:set>
                                    <p:animEffect transition="in" filter="fade">
                                      <p:cBhvr>
                                        <p:cTn id="12" dur="1000"/>
                                        <p:tgtEl>
                                          <p:spTgt spid="9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9"/>
                                        </p:tgtEl>
                                        <p:attrNameLst>
                                          <p:attrName>style.visibility</p:attrName>
                                        </p:attrNameLst>
                                      </p:cBhvr>
                                      <p:to>
                                        <p:strVal val="visible"/>
                                      </p:to>
                                    </p:set>
                                    <p:animEffect transition="in" filter="fade">
                                      <p:cBhvr>
                                        <p:cTn id="17" dur="1000"/>
                                        <p:tgtEl>
                                          <p:spTgt spid="99"/>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nodeType="clickEffect">
                                  <p:stCondLst>
                                    <p:cond delay="0"/>
                                  </p:stCondLst>
                                  <p:childTnLst>
                                    <p:set>
                                      <p:cBhvr>
                                        <p:cTn id="21" dur="1" fill="hold">
                                          <p:stCondLst>
                                            <p:cond delay="0"/>
                                          </p:stCondLst>
                                        </p:cTn>
                                        <p:tgtEl>
                                          <p:spTgt spid="97"/>
                                        </p:tgtEl>
                                        <p:attrNameLst>
                                          <p:attrName>style.visibility</p:attrName>
                                        </p:attrNameLst>
                                      </p:cBhvr>
                                      <p:to>
                                        <p:strVal val="visible"/>
                                      </p:to>
                                    </p:set>
                                    <p:anim calcmode="lin" valueType="num">
                                      <p:cBhvr additive="base">
                                        <p:cTn id="22" dur="1000"/>
                                        <p:tgtEl>
                                          <p:spTgt spid="97"/>
                                        </p:tgtEl>
                                        <p:attrNameLst>
                                          <p:attrName>ppt_w</p:attrName>
                                        </p:attrNameLst>
                                      </p:cBhvr>
                                      <p:tavLst>
                                        <p:tav tm="0">
                                          <p:val>
                                            <p:strVal val="0"/>
                                          </p:val>
                                        </p:tav>
                                        <p:tav tm="100000">
                                          <p:val>
                                            <p:strVal val="#ppt_w"/>
                                          </p:val>
                                        </p:tav>
                                      </p:tavLst>
                                    </p:anim>
                                    <p:anim calcmode="lin" valueType="num">
                                      <p:cBhvr additive="base">
                                        <p:cTn id="23" dur="1000"/>
                                        <p:tgtEl>
                                          <p:spTgt spid="97"/>
                                        </p:tgtEl>
                                        <p:attrNameLst>
                                          <p:attrName>ppt_h</p:attrName>
                                        </p:attrNameLst>
                                      </p:cBhvr>
                                      <p:tavLst>
                                        <p:tav tm="0">
                                          <p:val>
                                            <p:str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6"/>
                                        </p:tgtEl>
                                        <p:attrNameLst>
                                          <p:attrName>style.visibility</p:attrName>
                                        </p:attrNameLst>
                                      </p:cBhvr>
                                      <p:to>
                                        <p:strVal val="visible"/>
                                      </p:to>
                                    </p:set>
                                    <p:animEffect transition="in" filter="fade">
                                      <p:cBhvr>
                                        <p:cTn id="28" dur="10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a:spLocks noGrp="1"/>
          </p:cNvSpPr>
          <p:nvPr>
            <p:ph type="body" idx="1"/>
          </p:nvPr>
        </p:nvSpPr>
        <p:spPr>
          <a:xfrm>
            <a:off x="388492" y="4493760"/>
            <a:ext cx="3644400" cy="387599"/>
          </a:xfrm>
          <a:prstGeom prst="rect">
            <a:avLst/>
          </a:prstGeom>
        </p:spPr>
        <p:txBody>
          <a:bodyPr lIns="91425" tIns="91425" rIns="91425" bIns="91425" anchor="t" anchorCtr="0">
            <a:noAutofit/>
          </a:bodyPr>
          <a:lstStyle/>
          <a:p>
            <a:pPr lvl="0" rtl="0">
              <a:spcBef>
                <a:spcPts val="0"/>
              </a:spcBef>
              <a:buNone/>
            </a:pPr>
            <a:r>
              <a:rPr lang="en" sz="2400" b="1">
                <a:solidFill>
                  <a:srgbClr val="FFFFFF"/>
                </a:solidFill>
              </a:rPr>
              <a:t>Show Offline Map</a:t>
            </a:r>
          </a:p>
        </p:txBody>
      </p:sp>
      <p:pic>
        <p:nvPicPr>
          <p:cNvPr id="289" name="Shape 289"/>
          <p:cNvPicPr preferRelativeResize="0"/>
          <p:nvPr/>
        </p:nvPicPr>
        <p:blipFill>
          <a:blip r:embed="rId3">
            <a:alphaModFix/>
          </a:blip>
          <a:stretch>
            <a:fillRect/>
          </a:stretch>
        </p:blipFill>
        <p:spPr>
          <a:xfrm>
            <a:off x="800775" y="722113"/>
            <a:ext cx="1782775" cy="2824899"/>
          </a:xfrm>
          <a:prstGeom prst="rect">
            <a:avLst/>
          </a:prstGeom>
          <a:noFill/>
          <a:ln>
            <a:noFill/>
          </a:ln>
        </p:spPr>
      </p:pic>
      <p:pic>
        <p:nvPicPr>
          <p:cNvPr id="290" name="Shape 290"/>
          <p:cNvPicPr preferRelativeResize="0"/>
          <p:nvPr/>
        </p:nvPicPr>
        <p:blipFill>
          <a:blip r:embed="rId4">
            <a:alphaModFix/>
          </a:blip>
          <a:stretch>
            <a:fillRect/>
          </a:stretch>
        </p:blipFill>
        <p:spPr>
          <a:xfrm>
            <a:off x="3650900" y="723214"/>
            <a:ext cx="1782775" cy="2822727"/>
          </a:xfrm>
          <a:prstGeom prst="rect">
            <a:avLst/>
          </a:prstGeom>
          <a:noFill/>
          <a:ln>
            <a:noFill/>
          </a:ln>
        </p:spPr>
      </p:pic>
      <p:sp>
        <p:nvSpPr>
          <p:cNvPr id="291" name="Shape 291"/>
          <p:cNvSpPr/>
          <p:nvPr/>
        </p:nvSpPr>
        <p:spPr>
          <a:xfrm>
            <a:off x="2939587" y="1965825"/>
            <a:ext cx="438900" cy="337499"/>
          </a:xfrm>
          <a:prstGeom prst="rightArrow">
            <a:avLst>
              <a:gd name="adj1" fmla="val 50000"/>
              <a:gd name="adj2" fmla="val 50000"/>
            </a:avLst>
          </a:prstGeom>
          <a:solidFill>
            <a:srgbClr val="FFF2CC"/>
          </a:solidFill>
          <a:ln w="28575" cap="flat">
            <a:solidFill>
              <a:srgbClr val="FF99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92" name="Shape 292"/>
          <p:cNvSpPr/>
          <p:nvPr/>
        </p:nvSpPr>
        <p:spPr>
          <a:xfrm>
            <a:off x="5706062" y="2016950"/>
            <a:ext cx="438900" cy="337499"/>
          </a:xfrm>
          <a:prstGeom prst="rightArrow">
            <a:avLst>
              <a:gd name="adj1" fmla="val 50000"/>
              <a:gd name="adj2" fmla="val 50000"/>
            </a:avLst>
          </a:prstGeom>
          <a:solidFill>
            <a:srgbClr val="FFF2CC"/>
          </a:solidFill>
          <a:ln w="28575" cap="flat">
            <a:solidFill>
              <a:srgbClr val="FF99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93" name="Shape 293"/>
          <p:cNvPicPr preferRelativeResize="0"/>
          <p:nvPr/>
        </p:nvPicPr>
        <p:blipFill>
          <a:blip r:embed="rId5">
            <a:alphaModFix/>
          </a:blip>
          <a:stretch>
            <a:fillRect/>
          </a:stretch>
        </p:blipFill>
        <p:spPr>
          <a:xfrm>
            <a:off x="6501025" y="714325"/>
            <a:ext cx="1782774" cy="2822724"/>
          </a:xfrm>
          <a:prstGeom prst="rect">
            <a:avLst/>
          </a:prstGeom>
          <a:noFill/>
          <a:ln>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89"/>
                                        </p:tgtEl>
                                        <p:attrNameLst>
                                          <p:attrName>style.visibility</p:attrName>
                                        </p:attrNameLst>
                                      </p:cBhvr>
                                      <p:to>
                                        <p:strVal val="visible"/>
                                      </p:to>
                                    </p:set>
                                    <p:animEffect transition="in" filter="wipe(down)">
                                      <p:cBhvr>
                                        <p:cTn id="7" dur="500"/>
                                        <p:tgtEl>
                                          <p:spTgt spid="28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91"/>
                                        </p:tgtEl>
                                        <p:attrNameLst>
                                          <p:attrName>style.visibility</p:attrName>
                                        </p:attrNameLst>
                                      </p:cBhvr>
                                      <p:to>
                                        <p:strVal val="visible"/>
                                      </p:to>
                                    </p:set>
                                    <p:animEffect transition="in" filter="barn(inVertical)">
                                      <p:cBhvr>
                                        <p:cTn id="12" dur="500"/>
                                        <p:tgtEl>
                                          <p:spTgt spid="29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90"/>
                                        </p:tgtEl>
                                        <p:attrNameLst>
                                          <p:attrName>style.visibility</p:attrName>
                                        </p:attrNameLst>
                                      </p:cBhvr>
                                      <p:to>
                                        <p:strVal val="visible"/>
                                      </p:to>
                                    </p:set>
                                    <p:animEffect transition="in" filter="wipe(down)">
                                      <p:cBhvr>
                                        <p:cTn id="17" dur="500"/>
                                        <p:tgtEl>
                                          <p:spTgt spid="29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92"/>
                                        </p:tgtEl>
                                        <p:attrNameLst>
                                          <p:attrName>style.visibility</p:attrName>
                                        </p:attrNameLst>
                                      </p:cBhvr>
                                      <p:to>
                                        <p:strVal val="visible"/>
                                      </p:to>
                                    </p:set>
                                    <p:animEffect transition="in" filter="barn(inVertical)">
                                      <p:cBhvr>
                                        <p:cTn id="22" dur="500"/>
                                        <p:tgtEl>
                                          <p:spTgt spid="29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93"/>
                                        </p:tgtEl>
                                        <p:attrNameLst>
                                          <p:attrName>style.visibility</p:attrName>
                                        </p:attrNameLst>
                                      </p:cBhvr>
                                      <p:to>
                                        <p:strVal val="visible"/>
                                      </p:to>
                                    </p:set>
                                    <p:animEffect transition="in" filter="wipe(down)">
                                      <p:cBhvr>
                                        <p:cTn id="27" dur="500"/>
                                        <p:tgtEl>
                                          <p:spTgt spid="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 grpId="0" animBg="1"/>
      <p:bldP spid="29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body" idx="1"/>
          </p:nvPr>
        </p:nvSpPr>
        <p:spPr>
          <a:xfrm>
            <a:off x="388492" y="4493760"/>
            <a:ext cx="3644400" cy="387599"/>
          </a:xfrm>
          <a:prstGeom prst="rect">
            <a:avLst/>
          </a:prstGeom>
        </p:spPr>
        <p:txBody>
          <a:bodyPr lIns="91425" tIns="91425" rIns="91425" bIns="91425" anchor="t" anchorCtr="0">
            <a:noAutofit/>
          </a:bodyPr>
          <a:lstStyle/>
          <a:p>
            <a:pPr lvl="0" rtl="0">
              <a:spcBef>
                <a:spcPts val="0"/>
              </a:spcBef>
              <a:buNone/>
            </a:pPr>
            <a:r>
              <a:rPr lang="en" sz="2400" b="1"/>
              <a:t>Rating Help place</a:t>
            </a:r>
          </a:p>
        </p:txBody>
      </p:sp>
      <p:pic>
        <p:nvPicPr>
          <p:cNvPr id="299" name="Shape 299"/>
          <p:cNvPicPr preferRelativeResize="0"/>
          <p:nvPr/>
        </p:nvPicPr>
        <p:blipFill>
          <a:blip r:embed="rId3">
            <a:alphaModFix/>
          </a:blip>
          <a:stretch>
            <a:fillRect/>
          </a:stretch>
        </p:blipFill>
        <p:spPr>
          <a:xfrm>
            <a:off x="1751450" y="691825"/>
            <a:ext cx="1782774" cy="2822724"/>
          </a:xfrm>
          <a:prstGeom prst="rect">
            <a:avLst/>
          </a:prstGeom>
          <a:noFill/>
          <a:ln>
            <a:noFill/>
          </a:ln>
        </p:spPr>
      </p:pic>
      <p:pic>
        <p:nvPicPr>
          <p:cNvPr id="300" name="Shape 300"/>
          <p:cNvPicPr preferRelativeResize="0"/>
          <p:nvPr/>
        </p:nvPicPr>
        <p:blipFill>
          <a:blip r:embed="rId4">
            <a:alphaModFix/>
          </a:blip>
          <a:stretch>
            <a:fillRect/>
          </a:stretch>
        </p:blipFill>
        <p:spPr>
          <a:xfrm>
            <a:off x="5397350" y="691825"/>
            <a:ext cx="1782774" cy="2822724"/>
          </a:xfrm>
          <a:prstGeom prst="rect">
            <a:avLst/>
          </a:prstGeom>
          <a:noFill/>
          <a:ln>
            <a:noFill/>
          </a:ln>
        </p:spPr>
      </p:pic>
      <p:sp>
        <p:nvSpPr>
          <p:cNvPr id="301" name="Shape 301"/>
          <p:cNvSpPr/>
          <p:nvPr/>
        </p:nvSpPr>
        <p:spPr>
          <a:xfrm>
            <a:off x="4246325" y="1934425"/>
            <a:ext cx="438900" cy="337499"/>
          </a:xfrm>
          <a:prstGeom prst="rightArrow">
            <a:avLst>
              <a:gd name="adj1" fmla="val 50000"/>
              <a:gd name="adj2" fmla="val 50000"/>
            </a:avLst>
          </a:prstGeom>
          <a:solidFill>
            <a:srgbClr val="FFF2CC"/>
          </a:solidFill>
          <a:ln w="28575" cap="flat">
            <a:solidFill>
              <a:srgbClr val="FF99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99"/>
                                        </p:tgtEl>
                                        <p:attrNameLst>
                                          <p:attrName>style.visibility</p:attrName>
                                        </p:attrNameLst>
                                      </p:cBhvr>
                                      <p:to>
                                        <p:strVal val="visible"/>
                                      </p:to>
                                    </p:set>
                                    <p:animEffect transition="in" filter="wipe(down)">
                                      <p:cBhvr>
                                        <p:cTn id="7" dur="500"/>
                                        <p:tgtEl>
                                          <p:spTgt spid="29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01"/>
                                        </p:tgtEl>
                                        <p:attrNameLst>
                                          <p:attrName>style.visibility</p:attrName>
                                        </p:attrNameLst>
                                      </p:cBhvr>
                                      <p:to>
                                        <p:strVal val="visible"/>
                                      </p:to>
                                    </p:set>
                                    <p:animEffect transition="in" filter="fade">
                                      <p:cBhvr>
                                        <p:cTn id="12" dur="1000"/>
                                        <p:tgtEl>
                                          <p:spTgt spid="301"/>
                                        </p:tgtEl>
                                      </p:cBhvr>
                                    </p:animEffect>
                                    <p:anim calcmode="lin" valueType="num">
                                      <p:cBhvr>
                                        <p:cTn id="13" dur="1000" fill="hold"/>
                                        <p:tgtEl>
                                          <p:spTgt spid="301"/>
                                        </p:tgtEl>
                                        <p:attrNameLst>
                                          <p:attrName>ppt_x</p:attrName>
                                        </p:attrNameLst>
                                      </p:cBhvr>
                                      <p:tavLst>
                                        <p:tav tm="0">
                                          <p:val>
                                            <p:strVal val="#ppt_x"/>
                                          </p:val>
                                        </p:tav>
                                        <p:tav tm="100000">
                                          <p:val>
                                            <p:strVal val="#ppt_x"/>
                                          </p:val>
                                        </p:tav>
                                      </p:tavLst>
                                    </p:anim>
                                    <p:anim calcmode="lin" valueType="num">
                                      <p:cBhvr>
                                        <p:cTn id="14" dur="1000" fill="hold"/>
                                        <p:tgtEl>
                                          <p:spTgt spid="30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00"/>
                                        </p:tgtEl>
                                        <p:attrNameLst>
                                          <p:attrName>style.visibility</p:attrName>
                                        </p:attrNameLst>
                                      </p:cBhvr>
                                      <p:to>
                                        <p:strVal val="visible"/>
                                      </p:to>
                                    </p:set>
                                    <p:animEffect transition="in" filter="wipe(down)">
                                      <p:cBhvr>
                                        <p:cTn id="19" dur="500"/>
                                        <p:tgtEl>
                                          <p:spTgt spid="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body" idx="1"/>
          </p:nvPr>
        </p:nvSpPr>
        <p:spPr>
          <a:xfrm>
            <a:off x="388492" y="4493760"/>
            <a:ext cx="3644400" cy="387599"/>
          </a:xfrm>
          <a:prstGeom prst="rect">
            <a:avLst/>
          </a:prstGeom>
        </p:spPr>
        <p:txBody>
          <a:bodyPr lIns="91425" tIns="91425" rIns="91425" bIns="91425" anchor="t" anchorCtr="0">
            <a:noAutofit/>
          </a:bodyPr>
          <a:lstStyle/>
          <a:p>
            <a:pPr lvl="0" rtl="0">
              <a:spcBef>
                <a:spcPts val="0"/>
              </a:spcBef>
              <a:buNone/>
            </a:pPr>
            <a:r>
              <a:rPr lang="en" sz="2400" b="1"/>
              <a:t>Show Route Distance</a:t>
            </a:r>
          </a:p>
        </p:txBody>
      </p:sp>
      <p:pic>
        <p:nvPicPr>
          <p:cNvPr id="307" name="Shape 307"/>
          <p:cNvPicPr preferRelativeResize="0"/>
          <p:nvPr/>
        </p:nvPicPr>
        <p:blipFill>
          <a:blip r:embed="rId3">
            <a:alphaModFix/>
          </a:blip>
          <a:stretch>
            <a:fillRect/>
          </a:stretch>
        </p:blipFill>
        <p:spPr>
          <a:xfrm>
            <a:off x="1581550" y="461425"/>
            <a:ext cx="1951599" cy="3252673"/>
          </a:xfrm>
          <a:prstGeom prst="rect">
            <a:avLst/>
          </a:prstGeom>
          <a:noFill/>
          <a:ln>
            <a:noFill/>
          </a:ln>
        </p:spPr>
      </p:pic>
      <p:pic>
        <p:nvPicPr>
          <p:cNvPr id="308" name="Shape 308"/>
          <p:cNvPicPr preferRelativeResize="0"/>
          <p:nvPr/>
        </p:nvPicPr>
        <p:blipFill>
          <a:blip r:embed="rId4">
            <a:alphaModFix/>
          </a:blip>
          <a:stretch>
            <a:fillRect/>
          </a:stretch>
        </p:blipFill>
        <p:spPr>
          <a:xfrm>
            <a:off x="5333950" y="461425"/>
            <a:ext cx="1951599" cy="3252673"/>
          </a:xfrm>
          <a:prstGeom prst="rect">
            <a:avLst/>
          </a:prstGeom>
          <a:noFill/>
          <a:ln>
            <a:noFill/>
          </a:ln>
        </p:spPr>
      </p:pic>
      <p:sp>
        <p:nvSpPr>
          <p:cNvPr id="309" name="Shape 309"/>
          <p:cNvSpPr/>
          <p:nvPr/>
        </p:nvSpPr>
        <p:spPr>
          <a:xfrm>
            <a:off x="4214100" y="1919012"/>
            <a:ext cx="438900" cy="337499"/>
          </a:xfrm>
          <a:prstGeom prst="rightArrow">
            <a:avLst>
              <a:gd name="adj1" fmla="val 50000"/>
              <a:gd name="adj2" fmla="val 50000"/>
            </a:avLst>
          </a:prstGeom>
          <a:solidFill>
            <a:srgbClr val="FFF2CC"/>
          </a:solidFill>
          <a:ln w="28575" cap="flat">
            <a:solidFill>
              <a:srgbClr val="FF99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7"/>
                                        </p:tgtEl>
                                        <p:attrNameLst>
                                          <p:attrName>style.visibility</p:attrName>
                                        </p:attrNameLst>
                                      </p:cBhvr>
                                      <p:to>
                                        <p:strVal val="visible"/>
                                      </p:to>
                                    </p:set>
                                    <p:animEffect transition="in" filter="wipe(down)">
                                      <p:cBhvr>
                                        <p:cTn id="7" dur="500"/>
                                        <p:tgtEl>
                                          <p:spTgt spid="30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09"/>
                                        </p:tgtEl>
                                        <p:attrNameLst>
                                          <p:attrName>style.visibility</p:attrName>
                                        </p:attrNameLst>
                                      </p:cBhvr>
                                      <p:to>
                                        <p:strVal val="visible"/>
                                      </p:to>
                                    </p:set>
                                    <p:animEffect transition="in" filter="barn(inVertical)">
                                      <p:cBhvr>
                                        <p:cTn id="12" dur="500"/>
                                        <p:tgtEl>
                                          <p:spTgt spid="30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08"/>
                                        </p:tgtEl>
                                        <p:attrNameLst>
                                          <p:attrName>style.visibility</p:attrName>
                                        </p:attrNameLst>
                                      </p:cBhvr>
                                      <p:to>
                                        <p:strVal val="visible"/>
                                      </p:to>
                                    </p:set>
                                    <p:animEffect transition="in" filter="wipe(down)">
                                      <p:cBhvr>
                                        <p:cTn id="17" dur="500"/>
                                        <p:tgtEl>
                                          <p:spTgt spid="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a:spLocks noGrp="1"/>
          </p:cNvSpPr>
          <p:nvPr>
            <p:ph type="title"/>
          </p:nvPr>
        </p:nvSpPr>
        <p:spPr>
          <a:xfrm>
            <a:off x="943725" y="283448"/>
            <a:ext cx="6588299" cy="515700"/>
          </a:xfrm>
          <a:prstGeom prst="rect">
            <a:avLst/>
          </a:prstGeom>
        </p:spPr>
        <p:txBody>
          <a:bodyPr lIns="91425" tIns="91425" rIns="91425" bIns="91425" anchor="ctr" anchorCtr="0">
            <a:noAutofit/>
          </a:bodyPr>
          <a:lstStyle/>
          <a:p>
            <a:pPr lvl="0">
              <a:spcBef>
                <a:spcPts val="0"/>
              </a:spcBef>
              <a:buNone/>
            </a:pPr>
            <a:r>
              <a:rPr lang="en" sz="3600" b="1">
                <a:solidFill>
                  <a:srgbClr val="FFFFFF"/>
                </a:solidFill>
                <a:latin typeface="Times New Roman"/>
                <a:ea typeface="Times New Roman"/>
                <a:cs typeface="Times New Roman"/>
                <a:sym typeface="Times New Roman"/>
              </a:rPr>
              <a:t>Problem &amp; </a:t>
            </a:r>
            <a:r>
              <a:rPr lang="en" sz="3600" b="1">
                <a:solidFill>
                  <a:srgbClr val="000000"/>
                </a:solidFill>
                <a:latin typeface="Times New Roman"/>
                <a:ea typeface="Times New Roman"/>
                <a:cs typeface="Times New Roman"/>
                <a:sym typeface="Times New Roman"/>
              </a:rPr>
              <a:t>Solution</a:t>
            </a:r>
          </a:p>
        </p:txBody>
      </p:sp>
      <p:sp>
        <p:nvSpPr>
          <p:cNvPr id="321" name="Shape 321"/>
          <p:cNvSpPr txBox="1">
            <a:spLocks noGrp="1"/>
          </p:cNvSpPr>
          <p:nvPr>
            <p:ph type="body" idx="1"/>
          </p:nvPr>
        </p:nvSpPr>
        <p:spPr>
          <a:xfrm>
            <a:off x="457200" y="1357725"/>
            <a:ext cx="3550799" cy="3630300"/>
          </a:xfrm>
          <a:prstGeom prst="rect">
            <a:avLst/>
          </a:prstGeom>
        </p:spPr>
        <p:txBody>
          <a:bodyPr lIns="91425" tIns="91425" rIns="91425" bIns="91425" anchor="t" anchorCtr="0">
            <a:noAutofit/>
          </a:bodyPr>
          <a:lstStyle/>
          <a:p>
            <a:pPr rtl="0">
              <a:spcBef>
                <a:spcPts val="0"/>
              </a:spcBef>
              <a:buNone/>
            </a:pPr>
            <a:r>
              <a:rPr lang="en" b="1" dirty="0">
                <a:solidFill>
                  <a:srgbClr val="F3F3F3"/>
                </a:solidFill>
              </a:rPr>
              <a:t>• Problem</a:t>
            </a:r>
          </a:p>
          <a:p>
            <a:pPr rtl="0">
              <a:spcBef>
                <a:spcPts val="0"/>
              </a:spcBef>
              <a:buNone/>
            </a:pPr>
            <a:r>
              <a:rPr lang="en" sz="1800" dirty="0" smtClean="0">
                <a:solidFill>
                  <a:srgbClr val="F3F3F3"/>
                </a:solidFill>
              </a:rPr>
              <a:t>   - Waste </a:t>
            </a:r>
            <a:r>
              <a:rPr lang="en" sz="1800" dirty="0">
                <a:solidFill>
                  <a:srgbClr val="F3F3F3"/>
                </a:solidFill>
              </a:rPr>
              <a:t>much time to test the system. </a:t>
            </a:r>
          </a:p>
          <a:p>
            <a:pPr rtl="0">
              <a:lnSpc>
                <a:spcPct val="115000"/>
              </a:lnSpc>
              <a:spcBef>
                <a:spcPts val="0"/>
              </a:spcBef>
              <a:buNone/>
            </a:pPr>
            <a:r>
              <a:rPr lang="en" sz="1800" dirty="0">
                <a:solidFill>
                  <a:srgbClr val="F3F3F3"/>
                </a:solidFill>
              </a:rPr>
              <a:t>	</a:t>
            </a:r>
            <a:endParaRPr sz="800" dirty="0">
              <a:solidFill>
                <a:srgbClr val="F3F3F3"/>
              </a:solidFill>
            </a:endParaRPr>
          </a:p>
          <a:p>
            <a:pPr rtl="0">
              <a:spcBef>
                <a:spcPts val="0"/>
              </a:spcBef>
              <a:buNone/>
            </a:pPr>
            <a:r>
              <a:rPr lang="en-US" b="1" dirty="0" smtClean="0">
                <a:solidFill>
                  <a:schemeClr val="bg1"/>
                </a:solidFill>
              </a:rPr>
              <a:t>• </a:t>
            </a:r>
            <a:r>
              <a:rPr lang="en-US" b="1" dirty="0">
                <a:solidFill>
                  <a:schemeClr val="bg1"/>
                </a:solidFill>
              </a:rPr>
              <a:t>Solution</a:t>
            </a:r>
          </a:p>
          <a:p>
            <a:pPr lvl="0"/>
            <a:endParaRPr lang="en-US" sz="700" dirty="0">
              <a:solidFill>
                <a:schemeClr val="bg1"/>
              </a:solidFill>
            </a:endParaRPr>
          </a:p>
          <a:p>
            <a:pPr lvl="0">
              <a:lnSpc>
                <a:spcPct val="115000"/>
              </a:lnSpc>
              <a:buSzPct val="61111"/>
            </a:pPr>
            <a:r>
              <a:rPr lang="en-US" dirty="0">
                <a:solidFill>
                  <a:schemeClr val="bg1"/>
                </a:solidFill>
              </a:rPr>
              <a:t> </a:t>
            </a:r>
            <a:r>
              <a:rPr lang="en-US" dirty="0" smtClean="0">
                <a:solidFill>
                  <a:schemeClr val="bg1"/>
                </a:solidFill>
              </a:rPr>
              <a:t> - Manage time table by using the </a:t>
            </a:r>
            <a:r>
              <a:rPr lang="en-US" dirty="0" smtClean="0">
                <a:solidFill>
                  <a:schemeClr val="bg1"/>
                </a:solidFill>
              </a:rPr>
              <a:t>test plan</a:t>
            </a:r>
            <a:endParaRPr dirty="0">
              <a:solidFill>
                <a:schemeClr val="bg1"/>
              </a:solidFill>
            </a:endParaRPr>
          </a:p>
        </p:txBody>
      </p:sp>
      <p:sp>
        <p:nvSpPr>
          <p:cNvPr id="322" name="Shape 322"/>
          <p:cNvSpPr txBox="1">
            <a:spLocks noGrp="1"/>
          </p:cNvSpPr>
          <p:nvPr>
            <p:ph type="body" idx="2"/>
          </p:nvPr>
        </p:nvSpPr>
        <p:spPr>
          <a:xfrm>
            <a:off x="4773525" y="1245150"/>
            <a:ext cx="4185299" cy="3630300"/>
          </a:xfrm>
          <a:prstGeom prst="rect">
            <a:avLst/>
          </a:prstGeom>
        </p:spPr>
        <p:txBody>
          <a:bodyPr lIns="91425" tIns="91425" rIns="91425" bIns="91425" anchor="t" anchorCtr="0">
            <a:noAutofit/>
          </a:bodyPr>
          <a:lstStyle/>
          <a:p>
            <a:pPr>
              <a:spcBef>
                <a:spcPts val="0"/>
              </a:spcBef>
              <a:buNone/>
            </a:pPr>
            <a:r>
              <a:rPr lang="en-US" b="1" dirty="0" smtClean="0">
                <a:solidFill>
                  <a:schemeClr val="tx1"/>
                </a:solidFill>
              </a:rPr>
              <a:t>Summarization</a:t>
            </a:r>
          </a:p>
          <a:p>
            <a:r>
              <a:rPr lang="en-US" b="1" dirty="0">
                <a:solidFill>
                  <a:schemeClr val="tx1"/>
                </a:solidFill>
              </a:rPr>
              <a:t> </a:t>
            </a:r>
            <a:r>
              <a:rPr lang="en-US" b="1" dirty="0" smtClean="0">
                <a:solidFill>
                  <a:schemeClr val="tx1"/>
                </a:solidFill>
              </a:rPr>
              <a:t>  </a:t>
            </a:r>
            <a:r>
              <a:rPr lang="en-US" dirty="0" smtClean="0">
                <a:solidFill>
                  <a:schemeClr val="tx1"/>
                </a:solidFill>
              </a:rPr>
              <a:t>• </a:t>
            </a:r>
            <a:r>
              <a:rPr lang="en-US" sz="1800" dirty="0" smtClean="0">
                <a:solidFill>
                  <a:schemeClr val="tx1"/>
                </a:solidFill>
              </a:rPr>
              <a:t>Working </a:t>
            </a:r>
            <a:r>
              <a:rPr lang="en-US" sz="1800" dirty="0">
                <a:solidFill>
                  <a:schemeClr val="tx1"/>
                </a:solidFill>
              </a:rPr>
              <a:t>as a </a:t>
            </a:r>
            <a:r>
              <a:rPr lang="en-US" sz="1800" dirty="0" smtClean="0">
                <a:solidFill>
                  <a:schemeClr val="tx1"/>
                </a:solidFill>
              </a:rPr>
              <a:t>team</a:t>
            </a:r>
          </a:p>
          <a:p>
            <a:r>
              <a:rPr lang="en-US" sz="1800" dirty="0" smtClean="0">
                <a:solidFill>
                  <a:schemeClr val="tx1"/>
                </a:solidFill>
              </a:rPr>
              <a:t>   • </a:t>
            </a:r>
            <a:r>
              <a:rPr lang="en-US" sz="1800" dirty="0">
                <a:solidFill>
                  <a:schemeClr val="tx1"/>
                </a:solidFill>
              </a:rPr>
              <a:t>Daring to </a:t>
            </a:r>
            <a:r>
              <a:rPr lang="en-US" sz="1800" dirty="0" smtClean="0">
                <a:solidFill>
                  <a:schemeClr val="tx1"/>
                </a:solidFill>
              </a:rPr>
              <a:t>share the opinion with teammate more</a:t>
            </a:r>
          </a:p>
          <a:p>
            <a:r>
              <a:rPr lang="en-US" sz="1800" dirty="0">
                <a:solidFill>
                  <a:schemeClr val="tx1"/>
                </a:solidFill>
              </a:rPr>
              <a:t>   • Acquire knowledge in various fields of </a:t>
            </a:r>
            <a:r>
              <a:rPr lang="en-US" sz="1800" dirty="0" smtClean="0">
                <a:solidFill>
                  <a:schemeClr val="tx1"/>
                </a:solidFill>
              </a:rPr>
              <a:t>work, such as, test, develop, design, improve work</a:t>
            </a:r>
          </a:p>
          <a:p>
            <a:r>
              <a:rPr lang="en-US" sz="1800" dirty="0">
                <a:solidFill>
                  <a:schemeClr val="tx1"/>
                </a:solidFill>
              </a:rPr>
              <a:t>   • </a:t>
            </a:r>
            <a:r>
              <a:rPr lang="en-US" sz="1800" dirty="0" smtClean="0">
                <a:solidFill>
                  <a:schemeClr val="tx1"/>
                </a:solidFill>
              </a:rPr>
              <a:t>The </a:t>
            </a:r>
            <a:r>
              <a:rPr lang="en-US" sz="1800" dirty="0">
                <a:solidFill>
                  <a:schemeClr val="tx1"/>
                </a:solidFill>
              </a:rPr>
              <a:t>tasks can fulfilled </a:t>
            </a:r>
            <a:r>
              <a:rPr lang="en-US" sz="1800" dirty="0" smtClean="0">
                <a:solidFill>
                  <a:schemeClr val="tx1"/>
                </a:solidFill>
              </a:rPr>
              <a:t>which the plan of project</a:t>
            </a:r>
            <a:endParaRPr dirty="0">
              <a:solidFill>
                <a:schemeClr val="tx1"/>
              </a:solidFill>
            </a:endParaRPr>
          </a:p>
        </p:txBody>
      </p:sp>
    </p:spTree>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Shape 314"/>
          <p:cNvSpPr txBox="1">
            <a:spLocks noGrp="1"/>
          </p:cNvSpPr>
          <p:nvPr>
            <p:ph type="subTitle" idx="1"/>
          </p:nvPr>
        </p:nvSpPr>
        <p:spPr>
          <a:xfrm>
            <a:off x="403761" y="2058635"/>
            <a:ext cx="8342400" cy="342300"/>
          </a:xfrm>
          <a:prstGeom prst="rect">
            <a:avLst/>
          </a:prstGeom>
        </p:spPr>
        <p:txBody>
          <a:bodyPr lIns="91425" tIns="91425" rIns="91425" bIns="91425" anchor="ctr" anchorCtr="0">
            <a:noAutofit/>
          </a:bodyPr>
          <a:lstStyle/>
          <a:p>
            <a:pPr>
              <a:spcBef>
                <a:spcPts val="0"/>
              </a:spcBef>
              <a:buNone/>
            </a:pPr>
            <a:r>
              <a:rPr lang="en" sz="2000" dirty="0"/>
              <a:t>Emergency Information on Mobile</a:t>
            </a:r>
          </a:p>
        </p:txBody>
      </p:sp>
      <p:sp>
        <p:nvSpPr>
          <p:cNvPr id="315" name="Shape 315"/>
          <p:cNvSpPr txBox="1">
            <a:spLocks noGrp="1"/>
          </p:cNvSpPr>
          <p:nvPr>
            <p:ph type="ctrTitle"/>
          </p:nvPr>
        </p:nvSpPr>
        <p:spPr>
          <a:xfrm>
            <a:off x="391160" y="1433988"/>
            <a:ext cx="8351399" cy="421499"/>
          </a:xfrm>
          <a:prstGeom prst="rect">
            <a:avLst/>
          </a:prstGeom>
        </p:spPr>
        <p:txBody>
          <a:bodyPr lIns="91425" tIns="91425" rIns="91425" bIns="91425" anchor="ctr" anchorCtr="0">
            <a:noAutofit/>
          </a:bodyPr>
          <a:lstStyle/>
          <a:p>
            <a:pPr>
              <a:spcBef>
                <a:spcPts val="0"/>
              </a:spcBef>
              <a:buNone/>
            </a:pPr>
            <a:r>
              <a:rPr lang="en" sz="4800" dirty="0">
                <a:latin typeface="Times New Roman"/>
                <a:ea typeface="Times New Roman"/>
                <a:cs typeface="Times New Roman"/>
                <a:sym typeface="Times New Roman"/>
              </a:rPr>
              <a:t>DEMO PROGRAM</a:t>
            </a: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5"/>
                                        </p:tgtEl>
                                        <p:attrNameLst>
                                          <p:attrName>style.visibility</p:attrName>
                                        </p:attrNameLst>
                                      </p:cBhvr>
                                      <p:to>
                                        <p:strVal val="visible"/>
                                      </p:to>
                                    </p:set>
                                    <p:anim calcmode="lin" valueType="num">
                                      <p:cBhvr additive="base">
                                        <p:cTn id="7" dur="500" fill="hold"/>
                                        <p:tgtEl>
                                          <p:spTgt spid="315"/>
                                        </p:tgtEl>
                                        <p:attrNameLst>
                                          <p:attrName>ppt_x</p:attrName>
                                        </p:attrNameLst>
                                      </p:cBhvr>
                                      <p:tavLst>
                                        <p:tav tm="0">
                                          <p:val>
                                            <p:strVal val="#ppt_x"/>
                                          </p:val>
                                        </p:tav>
                                        <p:tav tm="100000">
                                          <p:val>
                                            <p:strVal val="#ppt_x"/>
                                          </p:val>
                                        </p:tav>
                                      </p:tavLst>
                                    </p:anim>
                                    <p:anim calcmode="lin" valueType="num">
                                      <p:cBhvr additive="base">
                                        <p:cTn id="8" dur="500" fill="hold"/>
                                        <p:tgtEl>
                                          <p:spTgt spid="3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14">
                                            <p:txEl>
                                              <p:pRg st="0" end="0"/>
                                            </p:txEl>
                                          </p:spTgt>
                                        </p:tgtEl>
                                        <p:attrNameLst>
                                          <p:attrName>style.visibility</p:attrName>
                                        </p:attrNameLst>
                                      </p:cBhvr>
                                      <p:to>
                                        <p:strVal val="visible"/>
                                      </p:to>
                                    </p:set>
                                    <p:anim calcmode="lin" valueType="num">
                                      <p:cBhvr additive="base">
                                        <p:cTn id="11" dur="500" fill="hold"/>
                                        <p:tgtEl>
                                          <p:spTgt spid="31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 grpId="0" build="p"/>
      <p:bldP spid="3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228605" y="4465150"/>
            <a:ext cx="6386999" cy="387599"/>
          </a:xfrm>
          <a:prstGeom prst="rect">
            <a:avLst/>
          </a:prstGeom>
        </p:spPr>
        <p:txBody>
          <a:bodyPr lIns="91425" tIns="91425" rIns="91425" bIns="91425" anchor="t" anchorCtr="0">
            <a:noAutofit/>
          </a:bodyPr>
          <a:lstStyle/>
          <a:p>
            <a:pPr>
              <a:spcBef>
                <a:spcPts val="0"/>
              </a:spcBef>
              <a:buNone/>
            </a:pPr>
            <a:r>
              <a:rPr lang="en" sz="2000" b="1">
                <a:solidFill>
                  <a:srgbClr val="FFFFFF"/>
                </a:solidFill>
              </a:rPr>
              <a:t>Emergency Information on Mobile</a:t>
            </a:r>
          </a:p>
        </p:txBody>
      </p:sp>
      <p:sp>
        <p:nvSpPr>
          <p:cNvPr id="328" name="Shape 328"/>
          <p:cNvSpPr txBox="1"/>
          <p:nvPr/>
        </p:nvSpPr>
        <p:spPr>
          <a:xfrm>
            <a:off x="2084700" y="680925"/>
            <a:ext cx="4974600" cy="2701199"/>
          </a:xfrm>
          <a:prstGeom prst="rect">
            <a:avLst/>
          </a:prstGeom>
          <a:noFill/>
          <a:ln>
            <a:noFill/>
          </a:ln>
        </p:spPr>
        <p:txBody>
          <a:bodyPr lIns="91425" tIns="91425" rIns="91425" bIns="91425" anchor="t" anchorCtr="0">
            <a:noAutofit/>
          </a:bodyPr>
          <a:lstStyle/>
          <a:p>
            <a:pPr lvl="0" algn="ctr" rtl="0">
              <a:spcBef>
                <a:spcPts val="0"/>
              </a:spcBef>
              <a:buNone/>
            </a:pPr>
            <a:r>
              <a:rPr lang="en" sz="15000" b="1" dirty="0"/>
              <a:t>Q/A</a:t>
            </a: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ctrTitle"/>
          </p:nvPr>
        </p:nvSpPr>
        <p:spPr>
          <a:xfrm>
            <a:off x="467544" y="204022"/>
            <a:ext cx="8351399" cy="1215600"/>
          </a:xfrm>
          <a:prstGeom prst="rect">
            <a:avLst/>
          </a:prstGeom>
        </p:spPr>
        <p:txBody>
          <a:bodyPr lIns="91425" tIns="91425" rIns="91425" bIns="91425" anchor="ctr" anchorCtr="0">
            <a:noAutofit/>
          </a:bodyPr>
          <a:lstStyle/>
          <a:p>
            <a:pPr lvl="0" rtl="0">
              <a:spcBef>
                <a:spcPts val="0"/>
              </a:spcBef>
              <a:buNone/>
            </a:pPr>
            <a:endParaRPr sz="7200" dirty="0">
              <a:solidFill>
                <a:srgbClr val="FFFFFF"/>
              </a:solidFill>
              <a:latin typeface="Times New Roman"/>
              <a:ea typeface="Times New Roman"/>
              <a:cs typeface="Times New Roman"/>
              <a:sym typeface="Times New Roman"/>
            </a:endParaRPr>
          </a:p>
          <a:p>
            <a:pPr lvl="0" rtl="0">
              <a:spcBef>
                <a:spcPts val="0"/>
              </a:spcBef>
              <a:buNone/>
            </a:pPr>
            <a:r>
              <a:rPr lang="en" sz="7200" dirty="0">
                <a:solidFill>
                  <a:srgbClr val="FFFFFF"/>
                </a:solidFill>
                <a:latin typeface="Times New Roman"/>
                <a:ea typeface="Times New Roman"/>
                <a:cs typeface="Times New Roman"/>
                <a:sym typeface="Times New Roman"/>
              </a:rPr>
              <a:t>Server Part</a:t>
            </a:r>
          </a:p>
        </p:txBody>
      </p:sp>
      <p:sp>
        <p:nvSpPr>
          <p:cNvPr id="105" name="Shape 105"/>
          <p:cNvSpPr txBox="1">
            <a:spLocks noGrp="1"/>
          </p:cNvSpPr>
          <p:nvPr>
            <p:ph type="subTitle" idx="1"/>
          </p:nvPr>
        </p:nvSpPr>
        <p:spPr>
          <a:xfrm>
            <a:off x="350699" y="1992499"/>
            <a:ext cx="8442599" cy="1011299"/>
          </a:xfrm>
          <a:prstGeom prst="rect">
            <a:avLst/>
          </a:prstGeom>
        </p:spPr>
        <p:txBody>
          <a:bodyPr lIns="91425" tIns="91425" rIns="91425" bIns="91425" anchor="ctr" anchorCtr="0">
            <a:noAutofit/>
          </a:bodyPr>
          <a:lstStyle/>
          <a:p>
            <a:pPr rtl="0">
              <a:spcBef>
                <a:spcPts val="0"/>
              </a:spcBef>
              <a:buNone/>
            </a:pPr>
            <a:r>
              <a:rPr lang="en" sz="1800" b="1" dirty="0">
                <a:solidFill>
                  <a:srgbClr val="EFEFEF"/>
                </a:solidFill>
                <a:latin typeface="Times New Roman"/>
                <a:ea typeface="Times New Roman"/>
                <a:cs typeface="Times New Roman"/>
                <a:sym typeface="Times New Roman"/>
              </a:rPr>
              <a:t>Feature </a:t>
            </a:r>
            <a:r>
              <a:rPr lang="en" sz="1800" b="1" dirty="0">
                <a:solidFill>
                  <a:srgbClr val="EFEFEF"/>
                </a:solidFill>
              </a:rPr>
              <a:t>5</a:t>
            </a:r>
            <a:r>
              <a:rPr lang="en" sz="1800" b="1" dirty="0">
                <a:solidFill>
                  <a:srgbClr val="EFEFEF"/>
                </a:solidFill>
                <a:latin typeface="Times New Roman"/>
                <a:ea typeface="Times New Roman"/>
                <a:cs typeface="Times New Roman"/>
                <a:sym typeface="Times New Roman"/>
              </a:rPr>
              <a:t>: </a:t>
            </a:r>
            <a:r>
              <a:rPr lang="en" sz="1800" b="1" dirty="0"/>
              <a:t>Manage Information System</a:t>
            </a:r>
          </a:p>
          <a:p>
            <a:pPr lvl="0" rtl="0">
              <a:spcBef>
                <a:spcPts val="0"/>
              </a:spcBef>
              <a:buNone/>
            </a:pPr>
            <a:r>
              <a:rPr lang="en" sz="1800" b="1" dirty="0"/>
              <a:t>Feature 6: Support mobile application</a:t>
            </a:r>
          </a:p>
          <a:p>
            <a:pPr lvl="0" rtl="0">
              <a:spcBef>
                <a:spcPts val="0"/>
              </a:spcBef>
              <a:buNone/>
            </a:pPr>
            <a:endParaRPr sz="1800" dirty="0">
              <a:solidFill>
                <a:srgbClr val="EFEFEF"/>
              </a:solidFill>
            </a:endParaRPr>
          </a:p>
        </p:txBody>
      </p:sp>
      <p:sp>
        <p:nvSpPr>
          <p:cNvPr id="106" name="Shape 106"/>
          <p:cNvSpPr txBox="1">
            <a:spLocks noGrp="1"/>
          </p:cNvSpPr>
          <p:nvPr>
            <p:ph type="subTitle" idx="2"/>
          </p:nvPr>
        </p:nvSpPr>
        <p:spPr>
          <a:xfrm>
            <a:off x="793775" y="2904607"/>
            <a:ext cx="7772400" cy="712499"/>
          </a:xfrm>
          <a:prstGeom prst="rect">
            <a:avLst/>
          </a:prstGeom>
        </p:spPr>
        <p:txBody>
          <a:bodyPr lIns="91425" tIns="91425" rIns="91425" bIns="91425" anchor="ctr" anchorCtr="0">
            <a:noAutofit/>
          </a:bodyPr>
          <a:lstStyle/>
          <a:p>
            <a:pPr lvl="0" rtl="0">
              <a:spcBef>
                <a:spcPts val="0"/>
              </a:spcBef>
              <a:buNone/>
            </a:pPr>
            <a:r>
              <a:rPr lang="en" sz="3500"/>
              <a:t>Emergency Information on Mobile</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1000"/>
                                        <p:tgtEl>
                                          <p:spTgt spid="104"/>
                                        </p:tgtEl>
                                      </p:cBhvr>
                                    </p:animEffect>
                                  </p:childTnLst>
                                </p:cTn>
                              </p:par>
                              <p:par>
                                <p:cTn id="8" presetID="10" presetClass="entr" presetSubtype="0" fill="hold" nodeType="withEffect">
                                  <p:stCondLst>
                                    <p:cond delay="0"/>
                                  </p:stCondLst>
                                  <p:childTnLst>
                                    <p:set>
                                      <p:cBhvr>
                                        <p:cTn id="9" dur="1" fill="hold">
                                          <p:stCondLst>
                                            <p:cond delay="0"/>
                                          </p:stCondLst>
                                        </p:cTn>
                                        <p:tgtEl>
                                          <p:spTgt spid="106"/>
                                        </p:tgtEl>
                                        <p:attrNameLst>
                                          <p:attrName>style.visibility</p:attrName>
                                        </p:attrNameLst>
                                      </p:cBhvr>
                                      <p:to>
                                        <p:strVal val="visible"/>
                                      </p:to>
                                    </p:set>
                                    <p:animEffect transition="in" filter="fade">
                                      <p:cBhvr>
                                        <p:cTn id="10" dur="1000"/>
                                        <p:tgtEl>
                                          <p:spTgt spid="10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5"/>
                                        </p:tgtEl>
                                        <p:attrNameLst>
                                          <p:attrName>style.visibility</p:attrName>
                                        </p:attrNameLst>
                                      </p:cBhvr>
                                      <p:to>
                                        <p:strVal val="visible"/>
                                      </p:to>
                                    </p:set>
                                    <p:animEffect transition="in" filter="fade">
                                      <p:cBhvr>
                                        <p:cTn id="15" dur="10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457200" y="13321"/>
            <a:ext cx="8229600" cy="857400"/>
          </a:xfrm>
          <a:prstGeom prst="rect">
            <a:avLst/>
          </a:prstGeom>
        </p:spPr>
        <p:txBody>
          <a:bodyPr lIns="91425" tIns="91425" rIns="91425" bIns="91425" anchor="ctr" anchorCtr="0">
            <a:noAutofit/>
          </a:bodyPr>
          <a:lstStyle/>
          <a:p>
            <a:pPr lvl="0">
              <a:spcBef>
                <a:spcPts val="0"/>
              </a:spcBef>
              <a:buNone/>
            </a:pPr>
            <a:r>
              <a:rPr lang="en" sz="4800">
                <a:solidFill>
                  <a:srgbClr val="FFFFFF"/>
                </a:solidFill>
                <a:latin typeface="Times New Roman"/>
                <a:ea typeface="Times New Roman"/>
                <a:cs typeface="Times New Roman"/>
                <a:sym typeface="Times New Roman"/>
              </a:rPr>
              <a:t>URS  &amp; SRS</a:t>
            </a:r>
          </a:p>
        </p:txBody>
      </p:sp>
      <p:sp>
        <p:nvSpPr>
          <p:cNvPr id="112" name="Shape 112"/>
          <p:cNvSpPr txBox="1">
            <a:spLocks noGrp="1"/>
          </p:cNvSpPr>
          <p:nvPr>
            <p:ph type="body" idx="1"/>
          </p:nvPr>
        </p:nvSpPr>
        <p:spPr>
          <a:xfrm>
            <a:off x="457200" y="1200150"/>
            <a:ext cx="8229600" cy="3630300"/>
          </a:xfrm>
          <a:prstGeom prst="rect">
            <a:avLst/>
          </a:prstGeom>
        </p:spPr>
        <p:txBody>
          <a:bodyPr lIns="91425" tIns="91425" rIns="91425" bIns="91425" anchor="t" anchorCtr="0">
            <a:noAutofit/>
          </a:bodyPr>
          <a:lstStyle/>
          <a:p>
            <a:pPr lvl="0" algn="ctr" rtl="0">
              <a:spcBef>
                <a:spcPts val="0"/>
              </a:spcBef>
              <a:buNone/>
            </a:pPr>
            <a:endParaRPr sz="2600">
              <a:solidFill>
                <a:srgbClr val="191919"/>
              </a:solidFill>
            </a:endParaRPr>
          </a:p>
          <a:p>
            <a:pPr lvl="0" algn="ctr" rtl="0">
              <a:spcBef>
                <a:spcPts val="0"/>
              </a:spcBef>
              <a:buNone/>
            </a:pPr>
            <a:endParaRPr sz="2600">
              <a:solidFill>
                <a:srgbClr val="191919"/>
              </a:solidFill>
            </a:endParaRPr>
          </a:p>
          <a:p>
            <a:pPr lvl="0" algn="ctr" rtl="0">
              <a:spcBef>
                <a:spcPts val="0"/>
              </a:spcBef>
              <a:buClr>
                <a:schemeClr val="dk1"/>
              </a:buClr>
              <a:buSzPct val="42307"/>
              <a:buFont typeface="Arial"/>
              <a:buNone/>
            </a:pPr>
            <a:r>
              <a:rPr lang="en" sz="2600">
                <a:solidFill>
                  <a:srgbClr val="191919"/>
                </a:solidFill>
              </a:rPr>
              <a:t>User Requirement Specification : consist of 4 URS</a:t>
            </a:r>
          </a:p>
          <a:p>
            <a:pPr lvl="0" algn="ctr" rtl="0">
              <a:spcBef>
                <a:spcPts val="0"/>
              </a:spcBef>
              <a:buClr>
                <a:schemeClr val="dk1"/>
              </a:buClr>
              <a:buFont typeface="Arial"/>
              <a:buNone/>
            </a:pPr>
            <a:endParaRPr sz="2600">
              <a:solidFill>
                <a:srgbClr val="191919"/>
              </a:solidFill>
            </a:endParaRPr>
          </a:p>
          <a:p>
            <a:pPr lvl="0" algn="ctr">
              <a:spcBef>
                <a:spcPts val="0"/>
              </a:spcBef>
              <a:buClr>
                <a:schemeClr val="dk1"/>
              </a:buClr>
              <a:buSzPct val="42307"/>
              <a:buFont typeface="Arial"/>
              <a:buNone/>
            </a:pPr>
            <a:r>
              <a:rPr lang="en" sz="2600">
                <a:solidFill>
                  <a:srgbClr val="191919"/>
                </a:solidFill>
              </a:rPr>
              <a:t>System Requirement Specification: consist of 8 SRS</a:t>
            </a: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1000"/>
                                        <p:tgtEl>
                                          <p:spTgt spid="1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12"/>
                                        </p:tgtEl>
                                        <p:attrNameLst>
                                          <p:attrName>style.visibility</p:attrName>
                                        </p:attrNameLst>
                                      </p:cBhvr>
                                      <p:to>
                                        <p:strVal val="visible"/>
                                      </p:to>
                                    </p:set>
                                    <p:anim calcmode="lin" valueType="num">
                                      <p:cBhvr additive="base">
                                        <p:cTn id="12" dur="1000"/>
                                        <p:tgtEl>
                                          <p:spTgt spid="11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457200" y="13321"/>
            <a:ext cx="8229600" cy="857400"/>
          </a:xfrm>
          <a:prstGeom prst="rect">
            <a:avLst/>
          </a:prstGeom>
        </p:spPr>
        <p:txBody>
          <a:bodyPr lIns="91425" tIns="91425" rIns="91425" bIns="91425" anchor="ctr" anchorCtr="0">
            <a:noAutofit/>
          </a:bodyPr>
          <a:lstStyle/>
          <a:p>
            <a:pPr lvl="0" rtl="0">
              <a:spcBef>
                <a:spcPts val="0"/>
              </a:spcBef>
              <a:buClr>
                <a:schemeClr val="dk1"/>
              </a:buClr>
              <a:buFont typeface="Arial"/>
              <a:buNone/>
            </a:pPr>
            <a:endParaRPr sz="4800">
              <a:solidFill>
                <a:srgbClr val="CC0000"/>
              </a:solidFill>
            </a:endParaRPr>
          </a:p>
          <a:p>
            <a:pPr marL="1282700" lvl="0" indent="-596900" rtl="0">
              <a:lnSpc>
                <a:spcPct val="115000"/>
              </a:lnSpc>
              <a:spcBef>
                <a:spcPts val="0"/>
              </a:spcBef>
              <a:buClr>
                <a:schemeClr val="dk1"/>
              </a:buClr>
              <a:buSzPct val="45833"/>
              <a:buFont typeface="Arial"/>
              <a:buNone/>
            </a:pPr>
            <a:r>
              <a:rPr lang="en" sz="2400">
                <a:solidFill>
                  <a:srgbClr val="CC0000"/>
                </a:solidFill>
                <a:latin typeface="Times New Roman"/>
                <a:ea typeface="Times New Roman"/>
                <a:cs typeface="Times New Roman"/>
                <a:sym typeface="Times New Roman"/>
              </a:rPr>
              <a:t> </a:t>
            </a:r>
          </a:p>
          <a:p>
            <a:pPr marL="1282700" lvl="0" indent="-596900" rtl="0">
              <a:lnSpc>
                <a:spcPct val="115000"/>
              </a:lnSpc>
              <a:spcBef>
                <a:spcPts val="0"/>
              </a:spcBef>
              <a:buClr>
                <a:schemeClr val="dk1"/>
              </a:buClr>
              <a:buFont typeface="Arial"/>
              <a:buNone/>
            </a:pPr>
            <a:endParaRPr sz="2400">
              <a:solidFill>
                <a:srgbClr val="CC0000"/>
              </a:solidFill>
              <a:latin typeface="Times New Roman"/>
              <a:ea typeface="Times New Roman"/>
              <a:cs typeface="Times New Roman"/>
              <a:sym typeface="Times New Roman"/>
            </a:endParaRPr>
          </a:p>
          <a:p>
            <a:pPr marL="1282700" lvl="0" indent="-596900" rtl="0">
              <a:lnSpc>
                <a:spcPct val="115000"/>
              </a:lnSpc>
              <a:spcBef>
                <a:spcPts val="0"/>
              </a:spcBef>
              <a:buClr>
                <a:schemeClr val="dk1"/>
              </a:buClr>
              <a:buFont typeface="Arial"/>
              <a:buNone/>
            </a:pPr>
            <a:endParaRPr sz="2400">
              <a:solidFill>
                <a:srgbClr val="CC0000"/>
              </a:solidFill>
              <a:latin typeface="Times New Roman"/>
              <a:ea typeface="Times New Roman"/>
              <a:cs typeface="Times New Roman"/>
              <a:sym typeface="Times New Roman"/>
            </a:endParaRPr>
          </a:p>
          <a:p>
            <a:pPr marL="1282700" lvl="0" indent="-596900" rtl="0">
              <a:lnSpc>
                <a:spcPct val="115000"/>
              </a:lnSpc>
              <a:spcBef>
                <a:spcPts val="0"/>
              </a:spcBef>
              <a:buClr>
                <a:schemeClr val="dk1"/>
              </a:buClr>
              <a:buFont typeface="Arial"/>
              <a:buNone/>
            </a:pPr>
            <a:endParaRPr sz="2400">
              <a:solidFill>
                <a:srgbClr val="CC0000"/>
              </a:solidFill>
              <a:latin typeface="Times New Roman"/>
              <a:ea typeface="Times New Roman"/>
              <a:cs typeface="Times New Roman"/>
              <a:sym typeface="Times New Roman"/>
            </a:endParaRPr>
          </a:p>
          <a:p>
            <a:pPr marL="1282700" lvl="0" indent="-596900" rtl="0">
              <a:lnSpc>
                <a:spcPct val="115000"/>
              </a:lnSpc>
              <a:spcBef>
                <a:spcPts val="0"/>
              </a:spcBef>
              <a:buClr>
                <a:schemeClr val="dk1"/>
              </a:buClr>
              <a:buFont typeface="Arial"/>
              <a:buNone/>
            </a:pPr>
            <a:endParaRPr sz="2400">
              <a:solidFill>
                <a:srgbClr val="CC0000"/>
              </a:solidFill>
              <a:latin typeface="Times New Roman"/>
              <a:ea typeface="Times New Roman"/>
              <a:cs typeface="Times New Roman"/>
              <a:sym typeface="Times New Roman"/>
            </a:endParaRPr>
          </a:p>
          <a:p>
            <a:pPr marL="1282700" lvl="0" indent="-596900" rtl="0">
              <a:lnSpc>
                <a:spcPct val="115000"/>
              </a:lnSpc>
              <a:spcBef>
                <a:spcPts val="0"/>
              </a:spcBef>
              <a:buClr>
                <a:schemeClr val="dk1"/>
              </a:buClr>
              <a:buFont typeface="Arial"/>
              <a:buNone/>
            </a:pPr>
            <a:endParaRPr sz="3000">
              <a:solidFill>
                <a:srgbClr val="CC0000"/>
              </a:solidFill>
              <a:latin typeface="Times New Roman"/>
              <a:ea typeface="Times New Roman"/>
              <a:cs typeface="Times New Roman"/>
              <a:sym typeface="Times New Roman"/>
            </a:endParaRPr>
          </a:p>
          <a:p>
            <a:pPr marL="685800" lvl="0" indent="0" rtl="0">
              <a:lnSpc>
                <a:spcPct val="115000"/>
              </a:lnSpc>
              <a:spcBef>
                <a:spcPts val="0"/>
              </a:spcBef>
              <a:buClr>
                <a:schemeClr val="dk1"/>
              </a:buClr>
              <a:buFont typeface="Arial"/>
              <a:buNone/>
            </a:pPr>
            <a:endParaRPr sz="3000">
              <a:solidFill>
                <a:srgbClr val="CC0000"/>
              </a:solidFill>
            </a:endParaRPr>
          </a:p>
          <a:p>
            <a:pPr lvl="0" rtl="0">
              <a:lnSpc>
                <a:spcPct val="115000"/>
              </a:lnSpc>
              <a:spcBef>
                <a:spcPts val="0"/>
              </a:spcBef>
              <a:buNone/>
            </a:pPr>
            <a:endParaRPr>
              <a:solidFill>
                <a:srgbClr val="CC0000"/>
              </a:solidFill>
            </a:endParaRPr>
          </a:p>
        </p:txBody>
      </p:sp>
      <p:sp>
        <p:nvSpPr>
          <p:cNvPr id="118" name="Shape 118"/>
          <p:cNvSpPr txBox="1">
            <a:spLocks noGrp="1"/>
          </p:cNvSpPr>
          <p:nvPr>
            <p:ph type="title" idx="2"/>
          </p:nvPr>
        </p:nvSpPr>
        <p:spPr>
          <a:xfrm>
            <a:off x="457200" y="13321"/>
            <a:ext cx="8229600" cy="857400"/>
          </a:xfrm>
          <a:prstGeom prst="rect">
            <a:avLst/>
          </a:prstGeom>
        </p:spPr>
        <p:txBody>
          <a:bodyPr lIns="91425" tIns="91425" rIns="91425" bIns="91425" anchor="ctr" anchorCtr="0">
            <a:noAutofit/>
          </a:bodyPr>
          <a:lstStyle/>
          <a:p>
            <a:pPr lvl="0" algn="ctr" rtl="0">
              <a:spcBef>
                <a:spcPts val="0"/>
              </a:spcBef>
              <a:buNone/>
            </a:pPr>
            <a:r>
              <a:rPr lang="en" sz="4800" dirty="0">
                <a:solidFill>
                  <a:srgbClr val="FFFFFF"/>
                </a:solidFill>
                <a:latin typeface="Times New Roman"/>
                <a:ea typeface="Times New Roman"/>
                <a:cs typeface="Times New Roman"/>
                <a:sym typeface="Times New Roman"/>
              </a:rPr>
              <a:t>Use Case Diagram</a:t>
            </a:r>
          </a:p>
        </p:txBody>
      </p:sp>
      <p:pic>
        <p:nvPicPr>
          <p:cNvPr id="119" name="Shape 119"/>
          <p:cNvPicPr preferRelativeResize="0"/>
          <p:nvPr/>
        </p:nvPicPr>
        <p:blipFill>
          <a:blip r:embed="rId3">
            <a:alphaModFix/>
          </a:blip>
          <a:stretch>
            <a:fillRect/>
          </a:stretch>
        </p:blipFill>
        <p:spPr>
          <a:xfrm>
            <a:off x="1980550" y="987574"/>
            <a:ext cx="5042500" cy="3973524"/>
          </a:xfrm>
          <a:prstGeom prst="rect">
            <a:avLst/>
          </a:prstGeom>
          <a:noFill/>
          <a:ln>
            <a:noFill/>
          </a:ln>
        </p:spPr>
      </p:pic>
      <p:sp>
        <p:nvSpPr>
          <p:cNvPr id="120" name="Shape 120"/>
          <p:cNvSpPr/>
          <p:nvPr/>
        </p:nvSpPr>
        <p:spPr>
          <a:xfrm>
            <a:off x="3228475" y="2931790"/>
            <a:ext cx="1273200" cy="230400"/>
          </a:xfrm>
          <a:prstGeom prst="ellipse">
            <a:avLst/>
          </a:prstGeom>
          <a:noFill/>
          <a:ln w="38100" cap="flat">
            <a:solidFill>
              <a:srgbClr val="0000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fade">
                                      <p:cBhvr>
                                        <p:cTn id="7" dur="1000"/>
                                        <p:tgtEl>
                                          <p:spTgt spid="1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9"/>
                                        </p:tgtEl>
                                        <p:attrNameLst>
                                          <p:attrName>style.visibility</p:attrName>
                                        </p:attrNameLst>
                                      </p:cBhvr>
                                      <p:to>
                                        <p:strVal val="visible"/>
                                      </p:to>
                                    </p:set>
                                    <p:animEffect transition="in" filter="wipe(down)">
                                      <p:cBhvr>
                                        <p:cTn id="12" dur="500"/>
                                        <p:tgtEl>
                                          <p:spTgt spid="119"/>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20"/>
                                        </p:tgtEl>
                                        <p:attrNameLst>
                                          <p:attrName>style.visibility</p:attrName>
                                        </p:attrNameLst>
                                      </p:cBhvr>
                                      <p:to>
                                        <p:strVal val="visible"/>
                                      </p:to>
                                    </p:set>
                                    <p:animEffect transition="in" filter="circle(in)">
                                      <p:cBhvr>
                                        <p:cTn id="17" dur="20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457200" y="13321"/>
            <a:ext cx="8229600" cy="857400"/>
          </a:xfrm>
          <a:prstGeom prst="rect">
            <a:avLst/>
          </a:prstGeom>
        </p:spPr>
        <p:txBody>
          <a:bodyPr lIns="91425" tIns="91425" rIns="91425" bIns="91425" anchor="ctr" anchorCtr="0">
            <a:noAutofit/>
          </a:bodyPr>
          <a:lstStyle/>
          <a:p>
            <a:pPr>
              <a:spcBef>
                <a:spcPts val="0"/>
              </a:spcBef>
              <a:buNone/>
            </a:pPr>
            <a:r>
              <a:rPr lang="en" dirty="0">
                <a:solidFill>
                  <a:srgbClr val="FFFFFF"/>
                </a:solidFill>
                <a:latin typeface="Times New Roman"/>
                <a:ea typeface="Times New Roman"/>
                <a:cs typeface="Times New Roman"/>
                <a:sym typeface="Times New Roman"/>
              </a:rPr>
              <a:t>User Requirement Specification</a:t>
            </a:r>
          </a:p>
        </p:txBody>
      </p:sp>
      <p:sp>
        <p:nvSpPr>
          <p:cNvPr id="126" name="Shape 126"/>
          <p:cNvSpPr txBox="1">
            <a:spLocks noGrp="1"/>
          </p:cNvSpPr>
          <p:nvPr>
            <p:ph type="body" idx="1"/>
          </p:nvPr>
        </p:nvSpPr>
        <p:spPr>
          <a:xfrm>
            <a:off x="533400" y="1995686"/>
            <a:ext cx="8229600" cy="2591399"/>
          </a:xfrm>
          <a:prstGeom prst="rect">
            <a:avLst/>
          </a:prstGeom>
        </p:spPr>
        <p:txBody>
          <a:bodyPr lIns="91425" tIns="91425" rIns="91425" bIns="91425" anchor="t" anchorCtr="0">
            <a:noAutofit/>
          </a:bodyPr>
          <a:lstStyle/>
          <a:p>
            <a:pPr marL="0" lvl="0" indent="0" rtl="0">
              <a:lnSpc>
                <a:spcPct val="115000"/>
              </a:lnSpc>
              <a:spcBef>
                <a:spcPts val="0"/>
              </a:spcBef>
              <a:buClr>
                <a:schemeClr val="dk1"/>
              </a:buClr>
              <a:buFont typeface="Arial"/>
              <a:buNone/>
            </a:pPr>
            <a:endParaRPr sz="1800" dirty="0"/>
          </a:p>
          <a:p>
            <a:pPr lvl="0" rtl="0">
              <a:lnSpc>
                <a:spcPct val="115000"/>
              </a:lnSpc>
              <a:spcBef>
                <a:spcPts val="0"/>
              </a:spcBef>
              <a:spcAft>
                <a:spcPts val="800"/>
              </a:spcAft>
              <a:buClr>
                <a:schemeClr val="dk1"/>
              </a:buClr>
              <a:buSzPct val="61111"/>
              <a:buFont typeface="Arial"/>
              <a:buNone/>
            </a:pPr>
            <a:r>
              <a:rPr lang="en" sz="1800" b="1" dirty="0"/>
              <a:t>SRSs-55:</a:t>
            </a:r>
            <a:r>
              <a:rPr lang="en" sz="1800" dirty="0"/>
              <a:t> The system calculates a new average rating score from the new rating score that the mobile application requested. </a:t>
            </a:r>
          </a:p>
          <a:p>
            <a:pPr lvl="0" rtl="0">
              <a:lnSpc>
                <a:spcPct val="115000"/>
              </a:lnSpc>
              <a:spcBef>
                <a:spcPts val="0"/>
              </a:spcBef>
              <a:spcAft>
                <a:spcPts val="800"/>
              </a:spcAft>
              <a:buClr>
                <a:schemeClr val="dk1"/>
              </a:buClr>
              <a:buSzPct val="61111"/>
              <a:buFont typeface="Arial"/>
              <a:buNone/>
            </a:pPr>
            <a:r>
              <a:rPr lang="en" sz="1800" b="1" dirty="0"/>
              <a:t>SRSs-56:</a:t>
            </a:r>
            <a:r>
              <a:rPr lang="en" sz="1800" dirty="0"/>
              <a:t> The system updates a new average rating score into the system database.</a:t>
            </a:r>
          </a:p>
          <a:p>
            <a:pPr lvl="0" rtl="0">
              <a:lnSpc>
                <a:spcPct val="115000"/>
              </a:lnSpc>
              <a:spcBef>
                <a:spcPts val="0"/>
              </a:spcBef>
              <a:spcAft>
                <a:spcPts val="800"/>
              </a:spcAft>
              <a:buClr>
                <a:schemeClr val="dk1"/>
              </a:buClr>
              <a:buSzPct val="61111"/>
              <a:buFont typeface="Arial"/>
              <a:buNone/>
            </a:pPr>
            <a:r>
              <a:rPr lang="en" sz="1800" b="1" dirty="0"/>
              <a:t>SRSs-57:</a:t>
            </a:r>
            <a:r>
              <a:rPr lang="en" sz="1800" dirty="0"/>
              <a:t> The system shows help place with new average rating score in form of JSON.</a:t>
            </a:r>
          </a:p>
          <a:p>
            <a:pPr marL="457200" lvl="0" indent="0" rtl="0">
              <a:lnSpc>
                <a:spcPct val="115000"/>
              </a:lnSpc>
              <a:spcBef>
                <a:spcPts val="0"/>
              </a:spcBef>
              <a:buClr>
                <a:schemeClr val="dk1"/>
              </a:buClr>
              <a:buFont typeface="Arial"/>
              <a:buNone/>
            </a:pPr>
            <a:endParaRPr sz="1800" dirty="0"/>
          </a:p>
          <a:p>
            <a:pPr>
              <a:spcBef>
                <a:spcPts val="0"/>
              </a:spcBef>
              <a:buNone/>
            </a:pPr>
            <a:endParaRPr sz="1800" dirty="0"/>
          </a:p>
        </p:txBody>
      </p:sp>
      <p:sp>
        <p:nvSpPr>
          <p:cNvPr id="127" name="Shape 127"/>
          <p:cNvSpPr txBox="1"/>
          <p:nvPr/>
        </p:nvSpPr>
        <p:spPr>
          <a:xfrm>
            <a:off x="821625" y="1200150"/>
            <a:ext cx="7203299" cy="1215600"/>
          </a:xfrm>
          <a:prstGeom prst="rect">
            <a:avLst/>
          </a:prstGeom>
          <a:noFill/>
          <a:ln>
            <a:noFill/>
          </a:ln>
        </p:spPr>
        <p:txBody>
          <a:bodyPr lIns="91425" tIns="91425" rIns="91425" bIns="91425" anchor="t" anchorCtr="0">
            <a:noAutofit/>
          </a:bodyPr>
          <a:lstStyle/>
          <a:p>
            <a:pPr>
              <a:spcBef>
                <a:spcPts val="0"/>
              </a:spcBef>
              <a:buNone/>
            </a:pPr>
            <a:r>
              <a:rPr lang="en" sz="2400" b="1" dirty="0">
                <a:solidFill>
                  <a:schemeClr val="dk1"/>
                </a:solidFill>
                <a:latin typeface="Times New Roman"/>
                <a:ea typeface="Times New Roman"/>
                <a:cs typeface="Times New Roman"/>
                <a:sym typeface="Times New Roman"/>
              </a:rPr>
              <a:t>URSs-14: </a:t>
            </a:r>
            <a:r>
              <a:rPr lang="en" sz="2400" dirty="0">
                <a:solidFill>
                  <a:schemeClr val="dk1"/>
                </a:solidFill>
                <a:latin typeface="Times New Roman"/>
                <a:ea typeface="Times New Roman"/>
                <a:cs typeface="Times New Roman"/>
                <a:sym typeface="Times New Roman"/>
              </a:rPr>
              <a:t>The mobile application can retrieve the help place with new average rating score.</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fade">
                                      <p:cBhvr>
                                        <p:cTn id="7" dur="1000"/>
                                        <p:tgtEl>
                                          <p:spTgt spid="12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27"/>
                                        </p:tgtEl>
                                        <p:attrNameLst>
                                          <p:attrName>style.visibility</p:attrName>
                                        </p:attrNameLst>
                                      </p:cBhvr>
                                      <p:to>
                                        <p:strVal val="visible"/>
                                      </p:to>
                                    </p:set>
                                    <p:anim calcmode="lin" valueType="num">
                                      <p:cBhvr additive="base">
                                        <p:cTn id="12" dur="1000"/>
                                        <p:tgtEl>
                                          <p:spTgt spid="127"/>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126"/>
                                        </p:tgtEl>
                                        <p:attrNameLst>
                                          <p:attrName>style.visibility</p:attrName>
                                        </p:attrNameLst>
                                      </p:cBhvr>
                                      <p:to>
                                        <p:strVal val="visible"/>
                                      </p:to>
                                    </p:set>
                                    <p:anim calcmode="lin" valueType="num">
                                      <p:cBhvr additive="base">
                                        <p:cTn id="17" dur="1000"/>
                                        <p:tgtEl>
                                          <p:spTgt spid="126"/>
                                        </p:tgtEl>
                                        <p:attrNameLst>
                                          <p:attrName>ppt_w</p:attrName>
                                        </p:attrNameLst>
                                      </p:cBhvr>
                                      <p:tavLst>
                                        <p:tav tm="0">
                                          <p:val>
                                            <p:strVal val="0"/>
                                          </p:val>
                                        </p:tav>
                                        <p:tav tm="100000">
                                          <p:val>
                                            <p:strVal val="#ppt_w"/>
                                          </p:val>
                                        </p:tav>
                                      </p:tavLst>
                                    </p:anim>
                                    <p:anim calcmode="lin" valueType="num">
                                      <p:cBhvr additive="base">
                                        <p:cTn id="18" dur="1000"/>
                                        <p:tgtEl>
                                          <p:spTgt spid="126"/>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457200" y="13321"/>
            <a:ext cx="8229600" cy="857400"/>
          </a:xfrm>
          <a:prstGeom prst="rect">
            <a:avLst/>
          </a:prstGeom>
        </p:spPr>
        <p:txBody>
          <a:bodyPr lIns="91425" tIns="91425" rIns="91425" bIns="91425" anchor="ctr" anchorCtr="0">
            <a:noAutofit/>
          </a:bodyPr>
          <a:lstStyle/>
          <a:p>
            <a:pPr lvl="0">
              <a:spcBef>
                <a:spcPts val="0"/>
              </a:spcBef>
              <a:buNone/>
            </a:pPr>
            <a:r>
              <a:rPr lang="en" sz="4800">
                <a:solidFill>
                  <a:srgbClr val="FFFFFF"/>
                </a:solidFill>
                <a:latin typeface="Times New Roman"/>
                <a:ea typeface="Times New Roman"/>
                <a:cs typeface="Times New Roman"/>
                <a:sym typeface="Times New Roman"/>
              </a:rPr>
              <a:t>Class Diagram</a:t>
            </a:r>
          </a:p>
        </p:txBody>
      </p:sp>
      <p:sp>
        <p:nvSpPr>
          <p:cNvPr id="133" name="Shape 133"/>
          <p:cNvSpPr txBox="1">
            <a:spLocks noGrp="1"/>
          </p:cNvSpPr>
          <p:nvPr>
            <p:ph type="body" idx="1"/>
          </p:nvPr>
        </p:nvSpPr>
        <p:spPr>
          <a:xfrm>
            <a:off x="457200" y="922425"/>
            <a:ext cx="8516399" cy="4040699"/>
          </a:xfrm>
          <a:prstGeom prst="rect">
            <a:avLst/>
          </a:prstGeom>
        </p:spPr>
        <p:txBody>
          <a:bodyPr lIns="91425" tIns="91425" rIns="91425" bIns="91425" anchor="t" anchorCtr="0">
            <a:noAutofit/>
          </a:bodyPr>
          <a:lstStyle/>
          <a:p>
            <a:pPr>
              <a:spcBef>
                <a:spcPts val="0"/>
              </a:spcBef>
              <a:buNone/>
            </a:pPr>
            <a:endParaRPr dirty="0"/>
          </a:p>
        </p:txBody>
      </p:sp>
      <p:pic>
        <p:nvPicPr>
          <p:cNvPr id="134" name="Shape 134"/>
          <p:cNvPicPr preferRelativeResize="0"/>
          <p:nvPr/>
        </p:nvPicPr>
        <p:blipFill rotWithShape="1">
          <a:blip r:embed="rId3">
            <a:alphaModFix/>
          </a:blip>
          <a:srcRect b="38935"/>
          <a:stretch/>
        </p:blipFill>
        <p:spPr>
          <a:xfrm>
            <a:off x="667400" y="1376100"/>
            <a:ext cx="4038725" cy="3099875"/>
          </a:xfrm>
          <a:prstGeom prst="rect">
            <a:avLst/>
          </a:prstGeom>
          <a:noFill/>
          <a:ln>
            <a:noFill/>
          </a:ln>
        </p:spPr>
      </p:pic>
      <p:pic>
        <p:nvPicPr>
          <p:cNvPr id="135" name="Shape 135"/>
          <p:cNvPicPr preferRelativeResize="0"/>
          <p:nvPr/>
        </p:nvPicPr>
        <p:blipFill>
          <a:blip r:embed="rId4">
            <a:alphaModFix/>
          </a:blip>
          <a:stretch>
            <a:fillRect/>
          </a:stretch>
        </p:blipFill>
        <p:spPr>
          <a:xfrm>
            <a:off x="5282325" y="1013300"/>
            <a:ext cx="3219654" cy="1724887"/>
          </a:xfrm>
          <a:prstGeom prst="rect">
            <a:avLst/>
          </a:prstGeom>
          <a:noFill/>
          <a:ln>
            <a:noFill/>
          </a:ln>
        </p:spPr>
      </p:pic>
      <p:pic>
        <p:nvPicPr>
          <p:cNvPr id="136" name="Shape 136"/>
          <p:cNvPicPr preferRelativeResize="0"/>
          <p:nvPr/>
        </p:nvPicPr>
        <p:blipFill>
          <a:blip r:embed="rId5">
            <a:alphaModFix/>
          </a:blip>
          <a:stretch>
            <a:fillRect/>
          </a:stretch>
        </p:blipFill>
        <p:spPr>
          <a:xfrm>
            <a:off x="5164350" y="2996675"/>
            <a:ext cx="3455599" cy="1833850"/>
          </a:xfrm>
          <a:prstGeom prst="rect">
            <a:avLst/>
          </a:prstGeom>
          <a:ln>
            <a:noFill/>
          </a:ln>
          <a:effectLst>
            <a:outerShdw blurRad="292100" dist="139700" dir="2700000" algn="tl" rotWithShape="0">
              <a:srgbClr val="333333">
                <a:alpha val="65000"/>
              </a:srgbClr>
            </a:outerShdw>
          </a:effectLst>
        </p:spPr>
      </p:pic>
      <p:cxnSp>
        <p:nvCxnSpPr>
          <p:cNvPr id="137" name="Shape 137"/>
          <p:cNvCxnSpPr>
            <a:stCxn id="136" idx="0"/>
            <a:endCxn id="135" idx="2"/>
          </p:cNvCxnSpPr>
          <p:nvPr/>
        </p:nvCxnSpPr>
        <p:spPr>
          <a:xfrm rot="10800000">
            <a:off x="6892149" y="2738075"/>
            <a:ext cx="0" cy="258600"/>
          </a:xfrm>
          <a:prstGeom prst="straightConnector1">
            <a:avLst/>
          </a:prstGeom>
          <a:noFill/>
          <a:ln w="9525" cap="flat">
            <a:solidFill>
              <a:schemeClr val="dk2"/>
            </a:solidFill>
            <a:prstDash val="dash"/>
            <a:round/>
            <a:headEnd type="none" w="lg" len="lg"/>
            <a:tailEnd type="triangle" w="lg" len="lg"/>
          </a:ln>
        </p:spPr>
      </p:cxn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fade">
                                      <p:cBhvr>
                                        <p:cTn id="7" dur="10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134"/>
                                        </p:tgtEl>
                                        <p:attrNameLst>
                                          <p:attrName>style.visibility</p:attrName>
                                        </p:attrNameLst>
                                      </p:cBhvr>
                                      <p:to>
                                        <p:strVal val="visible"/>
                                      </p:to>
                                    </p:set>
                                    <p:anim calcmode="lin" valueType="num">
                                      <p:cBhvr additive="base">
                                        <p:cTn id="12" dur="1000"/>
                                        <p:tgtEl>
                                          <p:spTgt spid="134"/>
                                        </p:tgtEl>
                                        <p:attrNameLst>
                                          <p:attrName>ppt_w</p:attrName>
                                        </p:attrNameLst>
                                      </p:cBhvr>
                                      <p:tavLst>
                                        <p:tav tm="0">
                                          <p:val>
                                            <p:strVal val="0"/>
                                          </p:val>
                                        </p:tav>
                                        <p:tav tm="100000">
                                          <p:val>
                                            <p:strVal val="#ppt_w"/>
                                          </p:val>
                                        </p:tav>
                                      </p:tavLst>
                                    </p:anim>
                                    <p:anim calcmode="lin" valueType="num">
                                      <p:cBhvr additive="base">
                                        <p:cTn id="13" dur="1000"/>
                                        <p:tgtEl>
                                          <p:spTgt spid="134"/>
                                        </p:tgtEl>
                                        <p:attrNameLst>
                                          <p:attrName>ppt_h</p:attrName>
                                        </p:attrNameLst>
                                      </p:cBhvr>
                                      <p:tavLst>
                                        <p:tav tm="0">
                                          <p:val>
                                            <p:str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35"/>
                                        </p:tgtEl>
                                        <p:attrNameLst>
                                          <p:attrName>style.visibility</p:attrName>
                                        </p:attrNameLst>
                                      </p:cBhvr>
                                      <p:to>
                                        <p:strVal val="visible"/>
                                      </p:to>
                                    </p:set>
                                    <p:animEffect transition="in" filter="fade">
                                      <p:cBhvr>
                                        <p:cTn id="18" dur="1000"/>
                                        <p:tgtEl>
                                          <p:spTgt spid="135"/>
                                        </p:tgtEl>
                                      </p:cBhvr>
                                    </p:animEffect>
                                    <p:anim calcmode="lin" valueType="num">
                                      <p:cBhvr>
                                        <p:cTn id="19" dur="1000" fill="hold"/>
                                        <p:tgtEl>
                                          <p:spTgt spid="135"/>
                                        </p:tgtEl>
                                        <p:attrNameLst>
                                          <p:attrName>ppt_x</p:attrName>
                                        </p:attrNameLst>
                                      </p:cBhvr>
                                      <p:tavLst>
                                        <p:tav tm="0">
                                          <p:val>
                                            <p:strVal val="#ppt_x"/>
                                          </p:val>
                                        </p:tav>
                                        <p:tav tm="100000">
                                          <p:val>
                                            <p:strVal val="#ppt_x"/>
                                          </p:val>
                                        </p:tav>
                                      </p:tavLst>
                                    </p:anim>
                                    <p:anim calcmode="lin" valueType="num">
                                      <p:cBhvr>
                                        <p:cTn id="20" dur="1000" fill="hold"/>
                                        <p:tgtEl>
                                          <p:spTgt spid="135"/>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36"/>
                                        </p:tgtEl>
                                        <p:attrNameLst>
                                          <p:attrName>style.visibility</p:attrName>
                                        </p:attrNameLst>
                                      </p:cBhvr>
                                      <p:to>
                                        <p:strVal val="visible"/>
                                      </p:to>
                                    </p:set>
                                    <p:animEffect transition="in" filter="wipe(down)">
                                      <p:cBhvr>
                                        <p:cTn id="25" dur="500"/>
                                        <p:tgtEl>
                                          <p:spTgt spid="13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137"/>
                                        </p:tgtEl>
                                        <p:attrNameLst>
                                          <p:attrName>style.visibility</p:attrName>
                                        </p:attrNameLst>
                                      </p:cBhvr>
                                      <p:to>
                                        <p:strVal val="visible"/>
                                      </p:to>
                                    </p:set>
                                    <p:animEffect transition="in" filter="wipe(down)">
                                      <p:cBhvr>
                                        <p:cTn id="30"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457200" y="13321"/>
            <a:ext cx="8229600" cy="857400"/>
          </a:xfrm>
          <a:prstGeom prst="rect">
            <a:avLst/>
          </a:prstGeom>
        </p:spPr>
        <p:txBody>
          <a:bodyPr lIns="91425" tIns="91425" rIns="91425" bIns="91425" anchor="ctr" anchorCtr="0">
            <a:noAutofit/>
          </a:bodyPr>
          <a:lstStyle/>
          <a:p>
            <a:pPr lvl="0">
              <a:spcBef>
                <a:spcPts val="0"/>
              </a:spcBef>
              <a:buNone/>
            </a:pPr>
            <a:r>
              <a:rPr lang="en" sz="4800">
                <a:solidFill>
                  <a:srgbClr val="FFFFFF"/>
                </a:solidFill>
                <a:latin typeface="Times New Roman"/>
                <a:ea typeface="Times New Roman"/>
                <a:cs typeface="Times New Roman"/>
                <a:sym typeface="Times New Roman"/>
              </a:rPr>
              <a:t>Class Diagram</a:t>
            </a:r>
          </a:p>
        </p:txBody>
      </p:sp>
      <p:sp>
        <p:nvSpPr>
          <p:cNvPr id="143" name="Shape 143"/>
          <p:cNvSpPr txBox="1">
            <a:spLocks noGrp="1"/>
          </p:cNvSpPr>
          <p:nvPr>
            <p:ph type="body" idx="1"/>
          </p:nvPr>
        </p:nvSpPr>
        <p:spPr>
          <a:xfrm>
            <a:off x="457200" y="1200150"/>
            <a:ext cx="8229600" cy="3630300"/>
          </a:xfrm>
          <a:prstGeom prst="rect">
            <a:avLst/>
          </a:prstGeom>
        </p:spPr>
        <p:txBody>
          <a:bodyPr lIns="91425" tIns="91425" rIns="91425" bIns="91425" anchor="t" anchorCtr="0">
            <a:noAutofit/>
          </a:bodyPr>
          <a:lstStyle/>
          <a:p>
            <a:pPr>
              <a:spcBef>
                <a:spcPts val="0"/>
              </a:spcBef>
              <a:buNone/>
            </a:pPr>
            <a:endParaRPr/>
          </a:p>
        </p:txBody>
      </p:sp>
      <p:pic>
        <p:nvPicPr>
          <p:cNvPr id="144" name="Shape 144"/>
          <p:cNvPicPr preferRelativeResize="0"/>
          <p:nvPr/>
        </p:nvPicPr>
        <p:blipFill>
          <a:blip r:embed="rId3">
            <a:alphaModFix/>
          </a:blip>
          <a:stretch>
            <a:fillRect/>
          </a:stretch>
        </p:blipFill>
        <p:spPr>
          <a:xfrm>
            <a:off x="1219200" y="1492400"/>
            <a:ext cx="6705600" cy="28003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fade">
                                      <p:cBhvr>
                                        <p:cTn id="7" dur="1000"/>
                                        <p:tgtEl>
                                          <p:spTgt spid="14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44"/>
                                        </p:tgtEl>
                                        <p:attrNameLst>
                                          <p:attrName>style.visibility</p:attrName>
                                        </p:attrNameLst>
                                      </p:cBhvr>
                                      <p:to>
                                        <p:strVal val="visible"/>
                                      </p:to>
                                    </p:set>
                                    <p:animEffect transition="in" filter="randombar(horizontal)">
                                      <p:cBhvr>
                                        <p:cTn id="12"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nspiration-board">
  <a:themeElements>
    <a:clrScheme name="Custom 503">
      <a:dk1>
        <a:srgbClr val="000000"/>
      </a:dk1>
      <a:lt1>
        <a:srgbClr val="FFFFFF"/>
      </a:lt1>
      <a:dk2>
        <a:srgbClr val="000000"/>
      </a:dk2>
      <a:lt2>
        <a:srgbClr val="F8F8F8"/>
      </a:lt2>
      <a:accent1>
        <a:srgbClr val="CFCFCF"/>
      </a:accent1>
      <a:accent2>
        <a:srgbClr val="94AE8E"/>
      </a:accent2>
      <a:accent3>
        <a:srgbClr val="4E7A82"/>
      </a:accent3>
      <a:accent4>
        <a:srgbClr val="666699"/>
      </a:accent4>
      <a:accent5>
        <a:srgbClr val="60506F"/>
      </a:accent5>
      <a:accent6>
        <a:srgbClr val="4B4352"/>
      </a:accent6>
      <a:hlink>
        <a:srgbClr val="8694C0"/>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TotalTime>
  <Words>1130</Words>
  <Application>Microsoft Office PowerPoint</Application>
  <PresentationFormat>นำเสนอทางหน้าจอ (16:9)</PresentationFormat>
  <Paragraphs>228</Paragraphs>
  <Slides>35</Slides>
  <Notes>35</Notes>
  <HiddenSlides>0</HiddenSlides>
  <MMClips>0</MMClips>
  <ScaleCrop>false</ScaleCrop>
  <HeadingPairs>
    <vt:vector size="4" baseType="variant">
      <vt:variant>
        <vt:lpstr>ชุดรูปแบบ</vt:lpstr>
      </vt:variant>
      <vt:variant>
        <vt:i4>1</vt:i4>
      </vt:variant>
      <vt:variant>
        <vt:lpstr>ชื่อเรื่องภาพนิ่ง</vt:lpstr>
      </vt:variant>
      <vt:variant>
        <vt:i4>35</vt:i4>
      </vt:variant>
    </vt:vector>
  </HeadingPairs>
  <TitlesOfParts>
    <vt:vector size="36" baseType="lpstr">
      <vt:lpstr>inspiration-board</vt:lpstr>
      <vt:lpstr>EIOM</vt:lpstr>
      <vt:lpstr>Emergency Information on Mobile</vt:lpstr>
      <vt:lpstr>Two parts</vt:lpstr>
      <vt:lpstr> Server Part</vt:lpstr>
      <vt:lpstr>URS  &amp; SRS</vt:lpstr>
      <vt:lpstr>         </vt:lpstr>
      <vt:lpstr>User Requirement Specification</vt:lpstr>
      <vt:lpstr>Class Diagram</vt:lpstr>
      <vt:lpstr>Class Diagram</vt:lpstr>
      <vt:lpstr>Method Description</vt:lpstr>
      <vt:lpstr>Sequence Diagram</vt:lpstr>
      <vt:lpstr>Unit Test Case</vt:lpstr>
      <vt:lpstr>Test Record</vt:lpstr>
      <vt:lpstr>System Test Case</vt:lpstr>
      <vt:lpstr>Test Record</vt:lpstr>
      <vt:lpstr>User Interface</vt:lpstr>
      <vt:lpstr>JSON</vt:lpstr>
      <vt:lpstr> Mobile Part</vt:lpstr>
      <vt:lpstr>URS  &amp; SRS</vt:lpstr>
      <vt:lpstr>         </vt:lpstr>
      <vt:lpstr>User Requirement Specification</vt:lpstr>
      <vt:lpstr>Class Diagram</vt:lpstr>
      <vt:lpstr>Class Diagram</vt:lpstr>
      <vt:lpstr>Method Description</vt:lpstr>
      <vt:lpstr>Sequence Diagram</vt:lpstr>
      <vt:lpstr>System Test Case</vt:lpstr>
      <vt:lpstr>System Test Record</vt:lpstr>
      <vt:lpstr>User Interface</vt:lpstr>
      <vt:lpstr>งานนำเสนอ PowerPoint</vt:lpstr>
      <vt:lpstr>งานนำเสนอ PowerPoint</vt:lpstr>
      <vt:lpstr>งานนำเสนอ PowerPoint</vt:lpstr>
      <vt:lpstr>งานนำเสนอ PowerPoint</vt:lpstr>
      <vt:lpstr>Problem &amp; Solution</vt:lpstr>
      <vt:lpstr>DEMO PROGRAM</vt:lpstr>
      <vt:lpstr>งานนำเสนอ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EIOM</dc:title>
  <cp:lastModifiedBy>Robot</cp:lastModifiedBy>
  <cp:revision>9</cp:revision>
  <dcterms:modified xsi:type="dcterms:W3CDTF">2014-12-17T02:40:48Z</dcterms:modified>
</cp:coreProperties>
</file>