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4" r:id="rId32"/>
  </p:sldIdLst>
  <p:sldSz cx="9144000" cy="5143500" type="screen16x9"/>
  <p:notesSz cx="9945688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Untitled Section" id="{E6EB2948-105E-4219-8C87-9129ED8FC9CB}">
          <p14:sldIdLst>
            <p14:sldId id="256"/>
          </p14:sldIdLst>
        </p14:section>
        <p14:section name="Untitled Section" id="{041B7C23-0A19-46D2-B33A-D8F749BB74FA}">
          <p14:sldIdLst>
            <p14:sldId id="257"/>
            <p14:sldId id="258"/>
            <p14:sldId id="285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27345D-DA56-4A8F-9DA3-0E7DD7890FFE}">
  <a:tblStyle styleId="{0227345D-DA56-4A8F-9DA3-0E7DD7890FFE}" styleName="Table_0"/>
  <a:tblStyle styleId="{050CF1EB-55BE-43C0-A667-49EB159D597A}" styleName="Table_1"/>
  <a:tblStyle styleId="{C10541D6-2CBB-4C50-9F01-78223C891358}" styleName="Table_2"/>
  <a:tblStyle styleId="{46274446-E6F3-4229-8C3A-C3CCF2ADB54D}" styleName="Table_3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7" autoAdjust="0"/>
  </p:normalViewPr>
  <p:slideViewPr>
    <p:cSldViewPr snapToGrid="0">
      <p:cViewPr>
        <p:scale>
          <a:sx n="65" d="100"/>
          <a:sy n="65" d="100"/>
        </p:scale>
        <p:origin x="-978" y="-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F7726-993B-45A4-9403-E366E7851A47}" type="datetimeFigureOut">
              <a:rPr lang="th-TH" smtClean="0"/>
              <a:t>15/07/57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68C62-F62D-4B78-9771-20A5EDE745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52635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126327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61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72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81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083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82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163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490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060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226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200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57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2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616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400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336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4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189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8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172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45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320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3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42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22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56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40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71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47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94571" y="3257550"/>
            <a:ext cx="795654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90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39282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EIOM       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Emergency Information on Mobile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06500" y="1487624"/>
            <a:ext cx="1233474" cy="123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86600" y="4703889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0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9200" y="1752525"/>
            <a:ext cx="67056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9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41047"/>
            <a:ext cx="8686800" cy="26207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10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 Case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157162" y="2343775"/>
          <a:ext cx="8829675" cy="2257626"/>
        </p:xfrm>
        <a:graphic>
          <a:graphicData uri="http://schemas.openxmlformats.org/drawingml/2006/table">
            <a:tbl>
              <a:tblPr>
                <a:noFill/>
                <a:tableStyleId>{0227345D-DA56-4A8F-9DA3-0E7DD7890FFE}</a:tableStyleId>
              </a:tblPr>
              <a:tblGrid>
                <a:gridCol w="962025"/>
                <a:gridCol w="4238625"/>
                <a:gridCol w="1409700"/>
                <a:gridCol w="2219325"/>
              </a:tblGrid>
              <a:tr h="0"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help place 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get help place by input province 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get help place by input province 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get help place by input province id which is not in database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/>
          <p:cNvSpPr txBox="1"/>
          <p:nvPr/>
        </p:nvSpPr>
        <p:spPr>
          <a:xfrm>
            <a:off x="317925" y="1553600"/>
            <a:ext cx="7800300" cy="58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 Case 6 (UTC-06):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getHelpPlacesByProvince(Integer provinceId)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List&lt;HelpPlace&gt;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11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Record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152400" y="2150775"/>
          <a:ext cx="8918675" cy="2545092"/>
        </p:xfrm>
        <a:graphic>
          <a:graphicData uri="http://schemas.openxmlformats.org/drawingml/2006/table">
            <a:tbl>
              <a:tblPr>
                <a:noFill/>
                <a:tableStyleId>{050CF1EB-55BE-43C0-A667-49EB159D597A}</a:tableStyleId>
              </a:tblPr>
              <a:tblGrid>
                <a:gridCol w="604825"/>
                <a:gridCol w="3986225"/>
                <a:gridCol w="1762125"/>
                <a:gridCol w="1762125"/>
                <a:gridCol w="803375"/>
              </a:tblGrid>
              <a:tr h="0"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Description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Expected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Actual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Pass/Fail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List of help place 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List of help place 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get help place by input province 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1,2,5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1,2,5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get help place by input province 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get help place by input province id which is not in database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null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null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12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</a:pPr>
            <a:r>
              <a:rPr lang="en"/>
              <a:t>Server Part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86600" y="4703889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13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Home Page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/>
          <a:srcRect b="23564"/>
          <a:stretch/>
        </p:blipFill>
        <p:spPr>
          <a:xfrm>
            <a:off x="811600" y="586625"/>
            <a:ext cx="7334700" cy="35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14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Mobile Part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Emergency Information on Mobile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25100" y="3974125"/>
            <a:ext cx="7961100" cy="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Feature 1: </a:t>
            </a:r>
            <a:r>
              <a:rPr lang="en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and Help Information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86600" y="4703889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15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URS &amp; SRS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600" dirty="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 dirty="0"/>
              <a:t>User Requirement Specification : consist of 8 </a:t>
            </a:r>
            <a:r>
              <a:rPr lang="en" sz="2600" dirty="0" smtClean="0"/>
              <a:t>URS</a:t>
            </a:r>
            <a:endParaRPr lang="en" sz="2600" dirty="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600" dirty="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 dirty="0"/>
              <a:t>System Requirement Specification: consist of 19 SRS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16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55600" y="1399425"/>
            <a:ext cx="3909874" cy="367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2806550" y="2329775"/>
            <a:ext cx="1553100" cy="450299"/>
          </a:xfrm>
          <a:prstGeom prst="ellips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526175" y="2810950"/>
            <a:ext cx="3014399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500"/>
              <a:t>View the help places in online map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17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3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User Requirement Specification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25100" y="1528025"/>
            <a:ext cx="84618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URS-10: The user can view help places in online map.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SRS-46: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show the online map UI.</a:t>
            </a: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SRS-53: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will retrieve all help places from server.</a:t>
            </a: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SRS-54: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input marker of help places into online map UI.</a:t>
            </a: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SRS-55: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show all markers of help places on an online map UI.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18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>
                <a:solidFill>
                  <a:srgbClr val="F3F3F3"/>
                </a:solidFill>
              </a:rPr>
              <a:t>Emergency Information on Mobile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460500"/>
            <a:ext cx="8229600" cy="350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Application on a </a:t>
            </a:r>
            <a:r>
              <a:rPr lang="en" sz="1800" dirty="0">
                <a:solidFill>
                  <a:schemeClr val="bg2"/>
                </a:solidFill>
              </a:rPr>
              <a:t>mobile</a:t>
            </a:r>
            <a:r>
              <a:rPr lang="en" sz="1800" dirty="0">
                <a:solidFill>
                  <a:schemeClr val="dk1"/>
                </a:solidFill>
              </a:rPr>
              <a:t> device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Runs on Android OS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Provides the </a:t>
            </a:r>
            <a:r>
              <a:rPr lang="en" sz="1800" b="1" u="sng" dirty="0">
                <a:solidFill>
                  <a:schemeClr val="dk1"/>
                </a:solidFill>
              </a:rPr>
              <a:t>contact information or phone numbers </a:t>
            </a:r>
            <a:r>
              <a:rPr lang="en" sz="1800" dirty="0">
                <a:solidFill>
                  <a:schemeClr val="dk1"/>
                </a:solidFill>
              </a:rPr>
              <a:t>of the nearest help place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Provides </a:t>
            </a:r>
            <a:r>
              <a:rPr lang="en" sz="1800" b="1" u="sng" dirty="0">
                <a:solidFill>
                  <a:schemeClr val="dk1"/>
                </a:solidFill>
              </a:rPr>
              <a:t>a map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u="sng" dirty="0">
                <a:solidFill>
                  <a:schemeClr val="dk1"/>
                </a:solidFill>
              </a:rPr>
              <a:t>Offline mode</a:t>
            </a:r>
            <a:r>
              <a:rPr lang="en" sz="1800" dirty="0">
                <a:solidFill>
                  <a:schemeClr val="dk1"/>
                </a:solidFill>
              </a:rPr>
              <a:t> in case of lost internet connection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○collects name, contract number, address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○update collected data automatically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5" y="3094417"/>
            <a:ext cx="1683500" cy="16742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83687" y="1420250"/>
            <a:ext cx="5376625" cy="360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3927975" y="1845800"/>
            <a:ext cx="1632000" cy="506699"/>
          </a:xfrm>
          <a:prstGeom prst="rect">
            <a:avLst/>
          </a:prstGeom>
          <a:noFill/>
          <a:ln w="28575" cap="flat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937425" y="1941925"/>
            <a:ext cx="1108199" cy="506699"/>
          </a:xfrm>
          <a:prstGeom prst="rect">
            <a:avLst/>
          </a:prstGeom>
          <a:noFill/>
          <a:ln w="28575" cap="flat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988550" y="2623300"/>
            <a:ext cx="1271700" cy="933300"/>
          </a:xfrm>
          <a:prstGeom prst="rect">
            <a:avLst/>
          </a:prstGeom>
          <a:noFill/>
          <a:ln w="28575" cap="flat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883700" y="1699500"/>
            <a:ext cx="1632000" cy="749099"/>
          </a:xfrm>
          <a:prstGeom prst="rect">
            <a:avLst/>
          </a:prstGeom>
          <a:noFill/>
          <a:ln w="28575" cap="flat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19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4575" y="1460500"/>
            <a:ext cx="8254850" cy="346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20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71537" y="1721537"/>
            <a:ext cx="74009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21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Unit </a:t>
            </a:r>
            <a:r>
              <a:rPr lang="en" dirty="0"/>
              <a:t>Test Case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597112" y="1744825"/>
          <a:ext cx="7949775" cy="2764960"/>
        </p:xfrm>
        <a:graphic>
          <a:graphicData uri="http://schemas.openxmlformats.org/drawingml/2006/table">
            <a:tbl>
              <a:tblPr>
                <a:noFill/>
                <a:tableStyleId>{C10541D6-2CBB-4C50-9F01-78223C891358}</a:tableStyleId>
              </a:tblPr>
              <a:tblGrid>
                <a:gridCol w="494075"/>
                <a:gridCol w="1532975"/>
                <a:gridCol w="435100"/>
                <a:gridCol w="1312825"/>
                <a:gridCol w="1590000"/>
                <a:gridCol w="986625"/>
                <a:gridCol w="807225"/>
                <a:gridCol w="790950"/>
              </a:tblGrid>
              <a:tr h="0"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HelpPlace 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Phone Number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18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to get help place from device database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Maharaj Nakorn Chiang Mai Hospital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Suthep Rd, Mueang Chiang Mai District, Chiang Mai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053947700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18.789602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98.974209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8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to get help place from device database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Lanna Hospital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 Phuak Amphoe Mueang Chiang Mai, Chang Wat Chiang Mai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053999758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18.812723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98.991151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22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Record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329425" y="1829375"/>
          <a:ext cx="8462625" cy="2584427"/>
        </p:xfrm>
        <a:graphic>
          <a:graphicData uri="http://schemas.openxmlformats.org/drawingml/2006/table">
            <a:tbl>
              <a:tblPr>
                <a:noFill/>
                <a:tableStyleId>{46274446-E6F3-4229-8C3A-C3CCF2ADB54D}</a:tableStyleId>
              </a:tblPr>
              <a:tblGrid>
                <a:gridCol w="562000"/>
                <a:gridCol w="389675"/>
                <a:gridCol w="1743075"/>
                <a:gridCol w="1866900"/>
                <a:gridCol w="1200150"/>
                <a:gridCol w="981075"/>
                <a:gridCol w="971550"/>
                <a:gridCol w="748200"/>
              </a:tblGrid>
              <a:tr h="0"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Actual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Pass/Fail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HelpPlace </a:t>
                      </a:r>
                      <a:r>
                        <a:rPr lang="en" sz="1100" b="1"/>
                        <a:t>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Name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Address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Phone Number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Latitude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Longitude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Maharaj Nakorn Chiang Mai Hospital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110 Suthep Rd, Mueang Chiang Mai District, Chiang Mai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053947700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18.789602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98.974209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Lanna Hospital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Chang Phuak Amphoe Mueang Chiang Mai, Chang Wat Chiang Mai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053999758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18.812723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98.991151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23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</a:pPr>
            <a:r>
              <a:rPr lang="en"/>
              <a:t>Mobile Part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86600" y="4703889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24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4406299"/>
            <a:ext cx="8229600" cy="737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Show Online Map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11875" y="637679"/>
            <a:ext cx="1782775" cy="29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83050" y="637682"/>
            <a:ext cx="1782775" cy="29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647462" y="637675"/>
            <a:ext cx="1782775" cy="297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3039600" y="1879575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599212" y="1879575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25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4406299"/>
            <a:ext cx="8229600" cy="737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Show Offline Map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37525" y="637662"/>
            <a:ext cx="1782775" cy="29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63850" y="637687"/>
            <a:ext cx="1782775" cy="297128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4276337" y="1954575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26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4406299"/>
            <a:ext cx="8229600" cy="737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Show Information of help place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63850" y="637682"/>
            <a:ext cx="1782775" cy="29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137525" y="637675"/>
            <a:ext cx="1782775" cy="297127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4303812" y="1879575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27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• Problem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</a:t>
            </a:r>
            <a:r>
              <a:rPr lang="en" sz="1800"/>
              <a:t>- </a:t>
            </a:r>
            <a:r>
              <a:rPr lang="en" sz="1800">
                <a:solidFill>
                  <a:schemeClr val="dk1"/>
                </a:solidFill>
              </a:rPr>
              <a:t>Group members lack skill and knowledge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	- The Requirement changed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&amp; Solution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2"/>
          </p:nvPr>
        </p:nvSpPr>
        <p:spPr>
          <a:xfrm>
            <a:off x="4656675" y="1461900"/>
            <a:ext cx="4212299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• Solution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	- </a:t>
            </a:r>
            <a:r>
              <a:rPr lang="en" sz="1800">
                <a:solidFill>
                  <a:srgbClr val="000000"/>
                </a:solidFill>
              </a:rPr>
              <a:t>study hard and </a:t>
            </a:r>
            <a:r>
              <a:rPr lang="en" sz="1800">
                <a:solidFill>
                  <a:schemeClr val="dk1"/>
                </a:solidFill>
              </a:rPr>
              <a:t>discuss with people who have knowledge about topic which is required for development.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	- Improve the requirement to consistency with changing requirement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28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Two parts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●</a:t>
            </a:r>
            <a:r>
              <a:rPr lang="en" sz="2400" b="1" dirty="0">
                <a:solidFill>
                  <a:schemeClr val="dk1"/>
                </a:solidFill>
              </a:rPr>
              <a:t>Mobile part</a:t>
            </a:r>
            <a:r>
              <a:rPr lang="en" sz="2400" dirty="0">
                <a:solidFill>
                  <a:schemeClr val="dk1"/>
                </a:solidFill>
              </a:rPr>
              <a:t> for the 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●</a:t>
            </a:r>
            <a:r>
              <a:rPr lang="en" sz="2400" b="1" dirty="0">
                <a:solidFill>
                  <a:schemeClr val="dk1"/>
                </a:solidFill>
              </a:rPr>
              <a:t>Server part</a:t>
            </a:r>
            <a:r>
              <a:rPr lang="en" sz="2400" dirty="0">
                <a:solidFill>
                  <a:schemeClr val="dk1"/>
                </a:solidFill>
              </a:rPr>
              <a:t> for the </a:t>
            </a:r>
            <a:r>
              <a:rPr lang="en" sz="2400" dirty="0" smtClean="0">
                <a:solidFill>
                  <a:schemeClr val="dk1"/>
                </a:solidFill>
              </a:rPr>
              <a:t>admin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sz="24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dk1"/>
                </a:solidFill>
              </a:rPr>
              <a:t>●The user uses the application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 smtClean="0">
                <a:solidFill>
                  <a:schemeClr val="dk1"/>
                </a:solidFill>
              </a:rPr>
              <a:t> and internet to connect with the application server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dk1"/>
                </a:solidFill>
              </a:rPr>
              <a:t>●The admin manages the the help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 smtClean="0">
                <a:solidFill>
                  <a:schemeClr val="dk1"/>
                </a:solidFill>
              </a:rPr>
              <a:t> and updates the data to the application server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85000" y="1883123"/>
            <a:ext cx="3656525" cy="236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Testing</a:t>
            </a:r>
            <a:endParaRPr lang="th-TH" dirty="0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7FF3DD-3C07-4F68-8BE7-A6E5ECB5D601}" type="slidenum">
              <a:rPr lang="th-TH" smtClean="0"/>
              <a:t>29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726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2084700" y="680925"/>
            <a:ext cx="4974600" cy="270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5000" b="1"/>
              <a:t>Q/A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</a:rPr>
              <a:t>Emergency Information on Mobile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30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1488989"/>
            <a:ext cx="7848600" cy="2052254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j-lt"/>
                <a:ea typeface="Times New Roman"/>
                <a:cs typeface="Times New Roman"/>
                <a:sym typeface="Times New Roman"/>
              </a:rPr>
              <a:t>System Architecture</a:t>
            </a:r>
            <a:endParaRPr lang="th-TH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50772" y="1576986"/>
            <a:ext cx="1719943" cy="84908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Automatic collecting data system</a:t>
            </a:r>
            <a:endParaRPr lang="th-T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198" y="2535630"/>
            <a:ext cx="1719943" cy="84908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Rating location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3118" y="2535630"/>
            <a:ext cx="1719943" cy="84908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Search information </a:t>
            </a:r>
            <a:r>
              <a:rPr lang="e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system</a:t>
            </a:r>
            <a:endParaRPr lang="th-T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0772" y="2542611"/>
            <a:ext cx="1719943" cy="84908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 and help information system</a:t>
            </a:r>
            <a:endParaRPr lang="th-T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557775"/>
            <a:ext cx="7848600" cy="14335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1600198" y="3682756"/>
            <a:ext cx="5442863" cy="84908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Manage information </a:t>
            </a:r>
            <a:r>
              <a:rPr lang="e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system</a:t>
            </a:r>
            <a:endParaRPr lang="e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520475"/>
            <a:ext cx="218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Mobile Part</a:t>
            </a:r>
            <a:endParaRPr lang="th-TH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599418"/>
            <a:ext cx="218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Part</a:t>
            </a:r>
            <a:endParaRPr lang="th-TH" b="1" dirty="0"/>
          </a:p>
        </p:txBody>
      </p:sp>
      <p:sp>
        <p:nvSpPr>
          <p:cNvPr id="16" name="Rectangle 15"/>
          <p:cNvSpPr/>
          <p:nvPr/>
        </p:nvSpPr>
        <p:spPr>
          <a:xfrm>
            <a:off x="3450771" y="2532139"/>
            <a:ext cx="1719943" cy="856067"/>
          </a:xfrm>
          <a:prstGeom prst="rect">
            <a:avLst/>
          </a:prstGeom>
          <a:noFill/>
          <a:ln w="57150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/>
          <p:cNvSpPr/>
          <p:nvPr/>
        </p:nvSpPr>
        <p:spPr>
          <a:xfrm>
            <a:off x="1600198" y="3682756"/>
            <a:ext cx="5442863" cy="856067"/>
          </a:xfrm>
          <a:prstGeom prst="rect">
            <a:avLst/>
          </a:prstGeom>
          <a:noFill/>
          <a:ln w="57150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173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6" grpId="0" animBg="1"/>
      <p:bldP spid="7" grpId="0" animBg="1"/>
      <p:bldP spid="8" grpId="0" animBg="1"/>
      <p:bldP spid="8" grpId="1" animBg="1"/>
      <p:bldP spid="11" grpId="0" animBg="1"/>
      <p:bldP spid="9" grpId="0" animBg="1"/>
      <p:bldP spid="9" grpId="1" animBg="1"/>
      <p:bldP spid="12" grpId="0"/>
      <p:bldP spid="13" grpId="0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 Part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Emergency Information on Mobile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772100" y="3974125"/>
            <a:ext cx="7414200" cy="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Feature 5: Manage Information System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86600" y="4703889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4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URS  &amp; SRS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60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User Requirement Specification : consist of 7 URS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600"/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System Requirement Specification: consist of 44 SRS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5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3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 Case 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27198" y="1423675"/>
            <a:ext cx="4111926" cy="35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4507650" y="3909800"/>
            <a:ext cx="1487399" cy="40500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6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User Requirement Specification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25100" y="1528025"/>
            <a:ext cx="84618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0" indent="-444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URS-06: The administrator can browse the help place by province of Thailand.</a:t>
            </a:r>
          </a:p>
          <a:p>
            <a:pPr marL="889000" lvl="0" indent="-444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77900" lvl="0" indent="-5207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SRS-39: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provides UI to show lists of Thailand’s provinces.</a:t>
            </a:r>
          </a:p>
          <a:p>
            <a:pPr marL="977900" lvl="0" indent="-5207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SRS-40: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retrieve the help place from database by the selected province.</a:t>
            </a:r>
          </a:p>
          <a:p>
            <a:pPr marL="977900" lvl="0" indent="-5207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SRS-41: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show lists of help places by the selected province.</a:t>
            </a:r>
          </a:p>
          <a:p>
            <a:pPr marL="889000" lvl="0" indent="-444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7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/>
          <a:srcRect b="38935"/>
          <a:stretch/>
        </p:blipFill>
        <p:spPr>
          <a:xfrm>
            <a:off x="538900" y="1612300"/>
            <a:ext cx="4038725" cy="30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/>
          <a:srcRect r="17122" b="38669"/>
          <a:stretch/>
        </p:blipFill>
        <p:spPr>
          <a:xfrm>
            <a:off x="4709750" y="1612300"/>
            <a:ext cx="3930874" cy="315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8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1842</TotalTime>
  <Words>662</Words>
  <Application>Microsoft Office PowerPoint</Application>
  <PresentationFormat>นำเสนอทางหน้าจอ (16:9)</PresentationFormat>
  <Paragraphs>227</Paragraphs>
  <Slides>31</Slides>
  <Notes>29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31</vt:i4>
      </vt:variant>
    </vt:vector>
  </HeadingPairs>
  <TitlesOfParts>
    <vt:vector size="32" baseType="lpstr">
      <vt:lpstr>modern</vt:lpstr>
      <vt:lpstr>EIOM       </vt:lpstr>
      <vt:lpstr>Emergency Information on Mobile</vt:lpstr>
      <vt:lpstr>Two parts</vt:lpstr>
      <vt:lpstr>System Architecture</vt:lpstr>
      <vt:lpstr>Server Part</vt:lpstr>
      <vt:lpstr>URS  &amp; SRS</vt:lpstr>
      <vt:lpstr>         Use Case </vt:lpstr>
      <vt:lpstr>User Requirement Specification</vt:lpstr>
      <vt:lpstr>Class Diagram</vt:lpstr>
      <vt:lpstr>Class Diagram</vt:lpstr>
      <vt:lpstr>Sequence Diagram</vt:lpstr>
      <vt:lpstr>Unit Test Case</vt:lpstr>
      <vt:lpstr>Test Record</vt:lpstr>
      <vt:lpstr>User Interface</vt:lpstr>
      <vt:lpstr>งานนำเสนอ PowerPoint</vt:lpstr>
      <vt:lpstr>Mobile Part</vt:lpstr>
      <vt:lpstr>URS &amp; SRS</vt:lpstr>
      <vt:lpstr>Use Case</vt:lpstr>
      <vt:lpstr>User Requirement Specification</vt:lpstr>
      <vt:lpstr>Class Diagram</vt:lpstr>
      <vt:lpstr>Class Diagram</vt:lpstr>
      <vt:lpstr>Sequence Diagram</vt:lpstr>
      <vt:lpstr>Unit Test Case</vt:lpstr>
      <vt:lpstr>Test Record</vt:lpstr>
      <vt:lpstr>User Interface</vt:lpstr>
      <vt:lpstr>งานนำเสนอ PowerPoint</vt:lpstr>
      <vt:lpstr>งานนำเสนอ PowerPoint</vt:lpstr>
      <vt:lpstr>งานนำเสนอ PowerPoint</vt:lpstr>
      <vt:lpstr>Problem &amp; Solution</vt:lpstr>
      <vt:lpstr>Code Testing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EIOM</dc:title>
  <dc:creator>gii guide</dc:creator>
  <cp:lastModifiedBy>Robot</cp:lastModifiedBy>
  <cp:revision>14</cp:revision>
  <cp:lastPrinted>2014-07-15T05:09:14Z</cp:lastPrinted>
  <dcterms:modified xsi:type="dcterms:W3CDTF">2014-07-15T07:06:29Z</dcterms:modified>
</cp:coreProperties>
</file>